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06" r:id="rId2"/>
  </p:sldMasterIdLst>
  <p:notesMasterIdLst>
    <p:notesMasterId r:id="rId28"/>
  </p:notesMasterIdLst>
  <p:sldIdLst>
    <p:sldId id="470" r:id="rId3"/>
    <p:sldId id="353" r:id="rId4"/>
    <p:sldId id="471" r:id="rId5"/>
    <p:sldId id="352" r:id="rId6"/>
    <p:sldId id="494" r:id="rId7"/>
    <p:sldId id="498" r:id="rId8"/>
    <p:sldId id="491" r:id="rId9"/>
    <p:sldId id="495" r:id="rId10"/>
    <p:sldId id="499" r:id="rId11"/>
    <p:sldId id="500" r:id="rId12"/>
    <p:sldId id="502" r:id="rId13"/>
    <p:sldId id="501" r:id="rId14"/>
    <p:sldId id="507" r:id="rId15"/>
    <p:sldId id="492" r:id="rId16"/>
    <p:sldId id="496" r:id="rId17"/>
    <p:sldId id="503" r:id="rId18"/>
    <p:sldId id="504" r:id="rId19"/>
    <p:sldId id="505" r:id="rId20"/>
    <p:sldId id="506" r:id="rId21"/>
    <p:sldId id="493" r:id="rId22"/>
    <p:sldId id="497" r:id="rId23"/>
    <p:sldId id="508" r:id="rId24"/>
    <p:sldId id="509" r:id="rId25"/>
    <p:sldId id="297" r:id="rId26"/>
    <p:sldId id="510" r:id="rId27"/>
  </p:sldIdLst>
  <p:sldSz cx="12190413" cy="6859588"/>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4F4E"/>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19" autoAdjust="0"/>
    <p:restoredTop sz="97778" autoAdjust="0"/>
  </p:normalViewPr>
  <p:slideViewPr>
    <p:cSldViewPr snapToGrid="0" showGuides="1">
      <p:cViewPr varScale="1">
        <p:scale>
          <a:sx n="106" d="100"/>
          <a:sy n="106" d="100"/>
        </p:scale>
        <p:origin x="996" y="114"/>
      </p:cViewPr>
      <p:guideLst>
        <p:guide orient="horz" pos="2138"/>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42"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2018/11/24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821540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86329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46960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811416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30341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0129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936249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75001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37364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274245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023966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038980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511632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626583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45124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22105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452213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657315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766840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05105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7159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14554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9612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48517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4593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177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9031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121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82016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1908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39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11/24/2018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758683"/>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建筑物, 户外&#10;&#10;已生成极高可信度的说明">
            <a:extLst>
              <a:ext uri="{FF2B5EF4-FFF2-40B4-BE49-F238E27FC236}">
                <a16:creationId xmlns:a16="http://schemas.microsoft.com/office/drawing/2014/main" xmlns="" id="{69A57655-F067-4CEE-8FE1-A67F81708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5" name="图片 3074" descr="题字">
            <a:extLst>
              <a:ext uri="{FF2B5EF4-FFF2-40B4-BE49-F238E27FC236}">
                <a16:creationId xmlns:a16="http://schemas.microsoft.com/office/drawing/2014/main" xmlns="" id="{033FDFA4-85E4-4008-9F61-7CE845E63592}"/>
              </a:ext>
            </a:extLst>
          </p:cNvPr>
          <p:cNvPicPr>
            <a:picLocks noChangeAspect="1" noChangeArrowheads="1"/>
          </p:cNvPicPr>
          <p:nvPr/>
        </p:nvPicPr>
        <p:blipFill>
          <a:blip r:embed="rId4">
            <a:extLst>
              <a:ext uri="{BEBA8EAE-BF5A-486C-A8C5-ECC9F3942E4B}">
                <a14:imgProps xmlns:a14="http://schemas.microsoft.com/office/drawing/2010/main">
                  <a14:imgLayer>
                    <a14:imgEffect>
                      <a14:sharpenSoften amount="25000"/>
                    </a14:imgEffect>
                    <a14:imgEffect>
                      <a14:saturation sat="66000"/>
                    </a14:imgEffect>
                    <a14:imgEffect>
                      <a14:brightnessContrast bright="12000"/>
                    </a14:imgEffect>
                  </a14:imgLayer>
                </a14:imgProps>
              </a:ext>
              <a:ext uri="{28A0092B-C50C-407E-A947-70E740481C1C}">
                <a14:useLocalDpi xmlns:a14="http://schemas.microsoft.com/office/drawing/2010/main" val="0"/>
              </a:ext>
            </a:extLst>
          </a:blip>
          <a:srcRect l="58664" t="33194" b="23750"/>
          <a:stretch>
            <a:fillRect/>
          </a:stretch>
        </p:blipFill>
        <p:spPr bwMode="auto">
          <a:xfrm>
            <a:off x="5777372" y="1699836"/>
            <a:ext cx="3415714" cy="26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_14">
            <a:extLst>
              <a:ext uri="{FF2B5EF4-FFF2-40B4-BE49-F238E27FC236}">
                <a16:creationId xmlns:a16="http://schemas.microsoft.com/office/drawing/2014/main" xmlns="" id="{D7894120-58D0-4242-8C89-BE128A5EBBBB}"/>
              </a:ext>
            </a:extLst>
          </p:cNvPr>
          <p:cNvSpPr txBox="1">
            <a:spLocks noChangeArrowheads="1"/>
          </p:cNvSpPr>
          <p:nvPr/>
        </p:nvSpPr>
        <p:spPr bwMode="auto">
          <a:xfrm>
            <a:off x="3615844" y="1446097"/>
            <a:ext cx="2929162"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a:solidFill>
                  <a:srgbClr val="4F4F4E"/>
                </a:solidFill>
                <a:latin typeface="叶根友刀锋黑草" panose="02010601030101010101" pitchFamily="2" charset="-122"/>
                <a:ea typeface="叶根友刀锋黑草" panose="02010601030101010101" pitchFamily="2" charset="-122"/>
              </a:rPr>
              <a:t>回乡</a:t>
            </a:r>
            <a:endParaRPr lang="zh-CN" sz="8800" spc="600" dirty="0">
              <a:solidFill>
                <a:srgbClr val="4F4F4E"/>
              </a:solidFill>
              <a:latin typeface="叶根友刀锋黑草" panose="02010601030101010101" pitchFamily="2" charset="-122"/>
              <a:ea typeface="叶根友刀锋黑草" panose="02010601030101010101" pitchFamily="2" charset="-122"/>
            </a:endParaRPr>
          </a:p>
        </p:txBody>
      </p:sp>
      <p:sp>
        <p:nvSpPr>
          <p:cNvPr id="11" name="_14">
            <a:extLst>
              <a:ext uri="{FF2B5EF4-FFF2-40B4-BE49-F238E27FC236}">
                <a16:creationId xmlns:a16="http://schemas.microsoft.com/office/drawing/2014/main" xmlns="" id="{7B7C087E-EA6E-4329-9DAD-27C43620EA3B}"/>
              </a:ext>
            </a:extLst>
          </p:cNvPr>
          <p:cNvSpPr txBox="1">
            <a:spLocks noChangeArrowheads="1"/>
          </p:cNvSpPr>
          <p:nvPr/>
        </p:nvSpPr>
        <p:spPr bwMode="auto">
          <a:xfrm>
            <a:off x="3601330" y="2607238"/>
            <a:ext cx="2929162"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a:solidFill>
                  <a:srgbClr val="4F4F4E"/>
                </a:solidFill>
                <a:latin typeface="叶根友刀锋黑草" panose="02010601030101010101" pitchFamily="2" charset="-122"/>
                <a:ea typeface="叶根友刀锋黑草" panose="02010601030101010101" pitchFamily="2" charset="-122"/>
              </a:rPr>
              <a:t>偶书</a:t>
            </a:r>
            <a:endParaRPr lang="zh-CN" sz="8800" spc="600" dirty="0">
              <a:solidFill>
                <a:srgbClr val="4F4F4E"/>
              </a:solidFill>
              <a:latin typeface="叶根友刀锋黑草" panose="02010601030101010101" pitchFamily="2" charset="-122"/>
              <a:ea typeface="叶根友刀锋黑草" panose="02010601030101010101" pitchFamily="2" charset="-122"/>
            </a:endParaRPr>
          </a:p>
        </p:txBody>
      </p:sp>
      <p:grpSp>
        <p:nvGrpSpPr>
          <p:cNvPr id="13" name="组合 12">
            <a:extLst>
              <a:ext uri="{FF2B5EF4-FFF2-40B4-BE49-F238E27FC236}">
                <a16:creationId xmlns:a16="http://schemas.microsoft.com/office/drawing/2014/main" xmlns="" id="{61A19A24-A987-48F5-B04A-04B8FFBE8BC3}"/>
              </a:ext>
            </a:extLst>
          </p:cNvPr>
          <p:cNvGrpSpPr/>
          <p:nvPr/>
        </p:nvGrpSpPr>
        <p:grpSpPr>
          <a:xfrm>
            <a:off x="8734852" y="1718886"/>
            <a:ext cx="549298" cy="2579809"/>
            <a:chOff x="11050835" y="1616083"/>
            <a:chExt cx="549298" cy="2579809"/>
          </a:xfrm>
        </p:grpSpPr>
        <p:cxnSp>
          <p:nvCxnSpPr>
            <p:cNvPr id="14" name="直接连接符 13">
              <a:extLst>
                <a:ext uri="{FF2B5EF4-FFF2-40B4-BE49-F238E27FC236}">
                  <a16:creationId xmlns:a16="http://schemas.microsoft.com/office/drawing/2014/main" xmlns="" id="{33618DEE-5442-436C-A786-5C23E3D438A3}"/>
                </a:ext>
              </a:extLst>
            </p:cNvPr>
            <p:cNvCxnSpPr>
              <a:cxnSpLocks/>
            </p:cNvCxnSpPr>
            <p:nvPr/>
          </p:nvCxnSpPr>
          <p:spPr>
            <a:xfrm>
              <a:off x="11050835" y="1616083"/>
              <a:ext cx="0" cy="2529958"/>
            </a:xfrm>
            <a:prstGeom prst="line">
              <a:avLst/>
            </a:prstGeom>
            <a:ln>
              <a:solidFill>
                <a:srgbClr val="4F4F4E"/>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2C0BEC8-D798-42F8-8878-D2063ADEFBCA}"/>
                </a:ext>
              </a:extLst>
            </p:cNvPr>
            <p:cNvSpPr txBox="1"/>
            <p:nvPr/>
          </p:nvSpPr>
          <p:spPr>
            <a:xfrm>
              <a:off x="11060113" y="1616083"/>
              <a:ext cx="540020" cy="2579809"/>
            </a:xfrm>
            <a:prstGeom prst="rect">
              <a:avLst/>
            </a:prstGeom>
            <a:noFill/>
          </p:spPr>
          <p:txBody>
            <a:bodyPr vert="wordArtVertRtl" wrap="none" rtlCol="0" anchor="ctr">
              <a:spAutoFit/>
            </a:bodyPr>
            <a:lstStyle/>
            <a:p>
              <a:r>
                <a:rPr lang="zh-CN" altLang="en-US" b="1" dirty="0">
                  <a:solidFill>
                    <a:srgbClr val="585658"/>
                  </a:solidFill>
                  <a:latin typeface="微软雅黑" panose="020B0503020204020204" pitchFamily="34" charset="-122"/>
                  <a:ea typeface="微软雅黑" panose="020B0503020204020204" pitchFamily="34" charset="-122"/>
                </a:rPr>
                <a:t>二年级语文课文</a:t>
              </a:r>
            </a:p>
          </p:txBody>
        </p:sp>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375" autoRev="1" fill="hold">
                                          <p:stCondLst>
                                            <p:cond delay="0"/>
                                          </p:stCondLst>
                                        </p:cTn>
                                        <p:tgtEl>
                                          <p:spTgt spid="6"/>
                                        </p:tgtEl>
                                        <p:attrNameLst>
                                          <p:attrName>ppt_w</p:attrName>
                                        </p:attrNameLst>
                                      </p:cBhvr>
                                    </p:anim>
                                    <p:anim by="(#ppt_w*0.50)" calcmode="lin" valueType="num">
                                      <p:cBhvr>
                                        <p:cTn id="12" dur="375" decel="50000" autoRev="1" fill="hold">
                                          <p:stCondLst>
                                            <p:cond delay="0"/>
                                          </p:stCondLst>
                                        </p:cTn>
                                        <p:tgtEl>
                                          <p:spTgt spid="6"/>
                                        </p:tgtEl>
                                        <p:attrNameLst>
                                          <p:attrName>ppt_x</p:attrName>
                                        </p:attrNameLst>
                                      </p:cBhvr>
                                    </p:anim>
                                    <p:anim from="(-#ppt_h/2)" to="(#ppt_y)" calcmode="lin" valueType="num">
                                      <p:cBhvr>
                                        <p:cTn id="13" dur="750" fill="hold">
                                          <p:stCondLst>
                                            <p:cond delay="0"/>
                                          </p:stCondLst>
                                        </p:cTn>
                                        <p:tgtEl>
                                          <p:spTgt spid="6"/>
                                        </p:tgtEl>
                                        <p:attrNameLst>
                                          <p:attrName>ppt_y</p:attrName>
                                        </p:attrNameLst>
                                      </p:cBhvr>
                                    </p:anim>
                                    <p:animRot by="21600000">
                                      <p:cBhvr>
                                        <p:cTn id="14" dur="750" fill="hold">
                                          <p:stCondLst>
                                            <p:cond delay="0"/>
                                          </p:stCondLst>
                                        </p:cTn>
                                        <p:tgtEl>
                                          <p:spTgt spid="6"/>
                                        </p:tgtEl>
                                        <p:attrNameLst>
                                          <p:attrName>r</p:attrName>
                                        </p:attrNameLst>
                                      </p:cBhvr>
                                    </p:animRot>
                                  </p:childTnLst>
                                </p:cTn>
                              </p:par>
                            </p:childTnLst>
                          </p:cTn>
                        </p:par>
                        <p:par>
                          <p:cTn id="15" fill="hold">
                            <p:stCondLst>
                              <p:cond delay="1575"/>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1"/>
                                        </p:tgtEl>
                                        <p:attrNameLst>
                                          <p:attrName>style.visibility</p:attrName>
                                        </p:attrNameLst>
                                      </p:cBhvr>
                                      <p:to>
                                        <p:strVal val="visible"/>
                                      </p:to>
                                    </p:set>
                                    <p:anim by="(-#ppt_w*2)" calcmode="lin" valueType="num">
                                      <p:cBhvr rctx="PPT">
                                        <p:cTn id="18" dur="375" autoRev="1" fill="hold">
                                          <p:stCondLst>
                                            <p:cond delay="0"/>
                                          </p:stCondLst>
                                        </p:cTn>
                                        <p:tgtEl>
                                          <p:spTgt spid="11"/>
                                        </p:tgtEl>
                                        <p:attrNameLst>
                                          <p:attrName>ppt_w</p:attrName>
                                        </p:attrNameLst>
                                      </p:cBhvr>
                                    </p:anim>
                                    <p:anim by="(#ppt_w*0.50)" calcmode="lin" valueType="num">
                                      <p:cBhvr>
                                        <p:cTn id="19" dur="375" decel="50000" autoRev="1" fill="hold">
                                          <p:stCondLst>
                                            <p:cond delay="0"/>
                                          </p:stCondLst>
                                        </p:cTn>
                                        <p:tgtEl>
                                          <p:spTgt spid="11"/>
                                        </p:tgtEl>
                                        <p:attrNameLst>
                                          <p:attrName>ppt_x</p:attrName>
                                        </p:attrNameLst>
                                      </p:cBhvr>
                                    </p:anim>
                                    <p:anim from="(-#ppt_h/2)" to="(#ppt_y)" calcmode="lin" valueType="num">
                                      <p:cBhvr>
                                        <p:cTn id="20" dur="750" fill="hold">
                                          <p:stCondLst>
                                            <p:cond delay="0"/>
                                          </p:stCondLst>
                                        </p:cTn>
                                        <p:tgtEl>
                                          <p:spTgt spid="11"/>
                                        </p:tgtEl>
                                        <p:attrNameLst>
                                          <p:attrName>ppt_y</p:attrName>
                                        </p:attrNameLst>
                                      </p:cBhvr>
                                    </p:anim>
                                    <p:animRot by="21600000">
                                      <p:cBhvr>
                                        <p:cTn id="21" dur="750" fill="hold">
                                          <p:stCondLst>
                                            <p:cond delay="0"/>
                                          </p:stCondLst>
                                        </p:cTn>
                                        <p:tgtEl>
                                          <p:spTgt spid="11"/>
                                        </p:tgtEl>
                                        <p:attrNameLst>
                                          <p:attrName>r</p:attrName>
                                        </p:attrNameLst>
                                      </p:cBhvr>
                                    </p:animRot>
                                  </p:childTnLst>
                                </p:cTn>
                              </p:par>
                            </p:childTnLst>
                          </p:cTn>
                        </p:par>
                        <p:par>
                          <p:cTn id="22" fill="hold">
                            <p:stCondLst>
                              <p:cond delay="2400"/>
                            </p:stCondLst>
                            <p:childTnLst>
                              <p:par>
                                <p:cTn id="23" presetID="2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par>
                                <p:cTn id="26" presetID="47" presetClass="entr" presetSubtype="0" fill="hold" nodeType="withEffect">
                                  <p:stCondLst>
                                    <p:cond delay="7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xmlns="" id="{5CDD3207-4852-4BF7-AA5D-BF4B6701FC5E}"/>
              </a:ext>
            </a:extLst>
          </p:cNvPr>
          <p:cNvGrpSpPr/>
          <p:nvPr/>
        </p:nvGrpSpPr>
        <p:grpSpPr>
          <a:xfrm>
            <a:off x="3039005" y="2929033"/>
            <a:ext cx="1146046" cy="1150841"/>
            <a:chOff x="2076980" y="1659034"/>
            <a:chExt cx="622111" cy="624714"/>
          </a:xfrm>
        </p:grpSpPr>
        <p:pic>
          <p:nvPicPr>
            <p:cNvPr id="7" name="图片 6">
              <a:extLst>
                <a:ext uri="{FF2B5EF4-FFF2-40B4-BE49-F238E27FC236}">
                  <a16:creationId xmlns:a16="http://schemas.microsoft.com/office/drawing/2014/main" xmlns="" id="{8FF60359-610B-4EAE-B1A6-FC59D39C5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9" name="矩形 8">
              <a:extLst>
                <a:ext uri="{FF2B5EF4-FFF2-40B4-BE49-F238E27FC236}">
                  <a16:creationId xmlns:a16="http://schemas.microsoft.com/office/drawing/2014/main" xmlns="" id="{CD9D0ED6-51A4-4B5B-ACC9-89D150D12955}"/>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消</a:t>
              </a:r>
            </a:p>
          </p:txBody>
        </p:sp>
      </p:grpSp>
      <p:sp>
        <p:nvSpPr>
          <p:cNvPr id="10" name="文本框 9">
            <a:extLst>
              <a:ext uri="{FF2B5EF4-FFF2-40B4-BE49-F238E27FC236}">
                <a16:creationId xmlns:a16="http://schemas.microsoft.com/office/drawing/2014/main" xmlns="" id="{81774B54-65C0-4D49-BD23-D95EB3537701}"/>
              </a:ext>
            </a:extLst>
          </p:cNvPr>
          <p:cNvSpPr txBox="1"/>
          <p:nvPr/>
        </p:nvSpPr>
        <p:spPr>
          <a:xfrm>
            <a:off x="3214540" y="2230501"/>
            <a:ext cx="870751" cy="584775"/>
          </a:xfrm>
          <a:prstGeom prst="rect">
            <a:avLst/>
          </a:prstGeom>
          <a:noFill/>
        </p:spPr>
        <p:txBody>
          <a:bodyPr wrap="none" rtlCol="0">
            <a:spAutoFit/>
          </a:bodyPr>
          <a:lstStyle/>
          <a:p>
            <a:r>
              <a:rPr lang="en-US" altLang="zh-CN" sz="3200" dirty="0" err="1">
                <a:solidFill>
                  <a:srgbClr val="4F4F4E"/>
                </a:solidFill>
              </a:rPr>
              <a:t>xiao</a:t>
            </a:r>
            <a:endParaRPr lang="zh-CN" altLang="en-US" sz="3200" dirty="0">
              <a:solidFill>
                <a:srgbClr val="4F4F4E"/>
              </a:solidFill>
            </a:endParaRPr>
          </a:p>
        </p:txBody>
      </p:sp>
      <p:grpSp>
        <p:nvGrpSpPr>
          <p:cNvPr id="14" name="组合 13">
            <a:extLst>
              <a:ext uri="{FF2B5EF4-FFF2-40B4-BE49-F238E27FC236}">
                <a16:creationId xmlns:a16="http://schemas.microsoft.com/office/drawing/2014/main" xmlns="" id="{7FE334FD-07DF-434D-A293-3A388EFF03D9}"/>
              </a:ext>
            </a:extLst>
          </p:cNvPr>
          <p:cNvGrpSpPr/>
          <p:nvPr/>
        </p:nvGrpSpPr>
        <p:grpSpPr>
          <a:xfrm>
            <a:off x="4467755" y="2929033"/>
            <a:ext cx="1146046" cy="1150841"/>
            <a:chOff x="2076980" y="1659034"/>
            <a:chExt cx="622111" cy="624714"/>
          </a:xfrm>
        </p:grpSpPr>
        <p:pic>
          <p:nvPicPr>
            <p:cNvPr id="15" name="图片 14">
              <a:extLst>
                <a:ext uri="{FF2B5EF4-FFF2-40B4-BE49-F238E27FC236}">
                  <a16:creationId xmlns:a16="http://schemas.microsoft.com/office/drawing/2014/main" xmlns="" id="{170AD7F3-2C73-4ABE-B9D0-78869CC479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16" name="矩形 15">
              <a:extLst>
                <a:ext uri="{FF2B5EF4-FFF2-40B4-BE49-F238E27FC236}">
                  <a16:creationId xmlns:a16="http://schemas.microsoft.com/office/drawing/2014/main" xmlns="" id="{6A99CD28-8DCF-4CC3-9335-F7CBDC9D4A2C}"/>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磨</a:t>
              </a:r>
            </a:p>
          </p:txBody>
        </p:sp>
      </p:grpSp>
      <p:sp>
        <p:nvSpPr>
          <p:cNvPr id="17" name="文本框 16">
            <a:extLst>
              <a:ext uri="{FF2B5EF4-FFF2-40B4-BE49-F238E27FC236}">
                <a16:creationId xmlns:a16="http://schemas.microsoft.com/office/drawing/2014/main" xmlns="" id="{C1D8E0DD-9209-4904-80CB-AE73784A9C0D}"/>
              </a:ext>
            </a:extLst>
          </p:cNvPr>
          <p:cNvSpPr txBox="1"/>
          <p:nvPr/>
        </p:nvSpPr>
        <p:spPr>
          <a:xfrm>
            <a:off x="4701486" y="2230501"/>
            <a:ext cx="729687" cy="584775"/>
          </a:xfrm>
          <a:prstGeom prst="rect">
            <a:avLst/>
          </a:prstGeom>
          <a:noFill/>
        </p:spPr>
        <p:txBody>
          <a:bodyPr wrap="none" rtlCol="0">
            <a:spAutoFit/>
          </a:bodyPr>
          <a:lstStyle/>
          <a:p>
            <a:r>
              <a:rPr lang="en-US" altLang="zh-CN" sz="3200" dirty="0" err="1">
                <a:solidFill>
                  <a:srgbClr val="4F4F4E"/>
                </a:solidFill>
              </a:rPr>
              <a:t>mo</a:t>
            </a:r>
            <a:endParaRPr lang="zh-CN" altLang="en-US" sz="3200" dirty="0">
              <a:solidFill>
                <a:srgbClr val="4F4F4E"/>
              </a:solidFill>
            </a:endParaRPr>
          </a:p>
        </p:txBody>
      </p:sp>
      <p:grpSp>
        <p:nvGrpSpPr>
          <p:cNvPr id="18" name="组合 17">
            <a:extLst>
              <a:ext uri="{FF2B5EF4-FFF2-40B4-BE49-F238E27FC236}">
                <a16:creationId xmlns:a16="http://schemas.microsoft.com/office/drawing/2014/main" xmlns="" id="{5A908B93-1B7E-465C-A307-F36891F5C0D6}"/>
              </a:ext>
            </a:extLst>
          </p:cNvPr>
          <p:cNvGrpSpPr/>
          <p:nvPr/>
        </p:nvGrpSpPr>
        <p:grpSpPr>
          <a:xfrm>
            <a:off x="6429905" y="2929033"/>
            <a:ext cx="1146046" cy="1150841"/>
            <a:chOff x="2076980" y="1659034"/>
            <a:chExt cx="622111" cy="624714"/>
          </a:xfrm>
        </p:grpSpPr>
        <p:pic>
          <p:nvPicPr>
            <p:cNvPr id="19" name="图片 18">
              <a:extLst>
                <a:ext uri="{FF2B5EF4-FFF2-40B4-BE49-F238E27FC236}">
                  <a16:creationId xmlns:a16="http://schemas.microsoft.com/office/drawing/2014/main" xmlns="" id="{B35197FE-1A60-4A7B-8644-CB7AE59B5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0" name="矩形 19">
              <a:extLst>
                <a:ext uri="{FF2B5EF4-FFF2-40B4-BE49-F238E27FC236}">
                  <a16:creationId xmlns:a16="http://schemas.microsoft.com/office/drawing/2014/main" xmlns="" id="{7930A515-A387-43A0-8ED1-DA42A68BD954}"/>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镜</a:t>
              </a:r>
            </a:p>
          </p:txBody>
        </p:sp>
      </p:grpSp>
      <p:sp>
        <p:nvSpPr>
          <p:cNvPr id="21" name="文本框 20">
            <a:extLst>
              <a:ext uri="{FF2B5EF4-FFF2-40B4-BE49-F238E27FC236}">
                <a16:creationId xmlns:a16="http://schemas.microsoft.com/office/drawing/2014/main" xmlns="" id="{0E3EA3B9-415E-42E7-AE83-C2E2A19DD28B}"/>
              </a:ext>
            </a:extLst>
          </p:cNvPr>
          <p:cNvSpPr txBox="1"/>
          <p:nvPr/>
        </p:nvSpPr>
        <p:spPr>
          <a:xfrm>
            <a:off x="6646901" y="2230501"/>
            <a:ext cx="787395" cy="584775"/>
          </a:xfrm>
          <a:prstGeom prst="rect">
            <a:avLst/>
          </a:prstGeom>
          <a:noFill/>
        </p:spPr>
        <p:txBody>
          <a:bodyPr wrap="none" rtlCol="0">
            <a:spAutoFit/>
          </a:bodyPr>
          <a:lstStyle/>
          <a:p>
            <a:r>
              <a:rPr lang="en-US" altLang="zh-CN" sz="3200" dirty="0" err="1">
                <a:solidFill>
                  <a:srgbClr val="4F4F4E"/>
                </a:solidFill>
              </a:rPr>
              <a:t>jing</a:t>
            </a:r>
            <a:endParaRPr lang="zh-CN" altLang="en-US" sz="3200" dirty="0">
              <a:solidFill>
                <a:srgbClr val="4F4F4E"/>
              </a:solidFill>
            </a:endParaRPr>
          </a:p>
        </p:txBody>
      </p:sp>
      <p:grpSp>
        <p:nvGrpSpPr>
          <p:cNvPr id="22" name="组合 21">
            <a:extLst>
              <a:ext uri="{FF2B5EF4-FFF2-40B4-BE49-F238E27FC236}">
                <a16:creationId xmlns:a16="http://schemas.microsoft.com/office/drawing/2014/main" xmlns="" id="{A6948BD7-53AF-4D28-9DD3-34141A9C9AEC}"/>
              </a:ext>
            </a:extLst>
          </p:cNvPr>
          <p:cNvGrpSpPr/>
          <p:nvPr/>
        </p:nvGrpSpPr>
        <p:grpSpPr>
          <a:xfrm>
            <a:off x="7877705" y="2929033"/>
            <a:ext cx="1146046" cy="1150841"/>
            <a:chOff x="2076980" y="1659034"/>
            <a:chExt cx="622111" cy="624714"/>
          </a:xfrm>
        </p:grpSpPr>
        <p:pic>
          <p:nvPicPr>
            <p:cNvPr id="23" name="图片 22">
              <a:extLst>
                <a:ext uri="{FF2B5EF4-FFF2-40B4-BE49-F238E27FC236}">
                  <a16:creationId xmlns:a16="http://schemas.microsoft.com/office/drawing/2014/main" xmlns="" id="{B6F9CBB5-7403-4765-92F5-886D01591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4" name="矩形 23">
              <a:extLst>
                <a:ext uri="{FF2B5EF4-FFF2-40B4-BE49-F238E27FC236}">
                  <a16:creationId xmlns:a16="http://schemas.microsoft.com/office/drawing/2014/main" xmlns="" id="{ECAD488D-9E92-47A1-88C7-0212F7B6D2A1}"/>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湖</a:t>
              </a:r>
            </a:p>
          </p:txBody>
        </p:sp>
      </p:grpSp>
      <p:sp>
        <p:nvSpPr>
          <p:cNvPr id="25" name="文本框 24">
            <a:extLst>
              <a:ext uri="{FF2B5EF4-FFF2-40B4-BE49-F238E27FC236}">
                <a16:creationId xmlns:a16="http://schemas.microsoft.com/office/drawing/2014/main" xmlns="" id="{932E099C-9632-44FC-8F78-0FECCC2ACB2D}"/>
              </a:ext>
            </a:extLst>
          </p:cNvPr>
          <p:cNvSpPr txBox="1"/>
          <p:nvPr/>
        </p:nvSpPr>
        <p:spPr>
          <a:xfrm>
            <a:off x="8146086" y="2230501"/>
            <a:ext cx="617477" cy="584775"/>
          </a:xfrm>
          <a:prstGeom prst="rect">
            <a:avLst/>
          </a:prstGeom>
          <a:noFill/>
        </p:spPr>
        <p:txBody>
          <a:bodyPr wrap="none" rtlCol="0">
            <a:spAutoFit/>
          </a:bodyPr>
          <a:lstStyle/>
          <a:p>
            <a:r>
              <a:rPr lang="en-US" altLang="zh-CN" sz="3200" dirty="0">
                <a:solidFill>
                  <a:srgbClr val="4F4F4E"/>
                </a:solidFill>
              </a:rPr>
              <a:t>hu</a:t>
            </a:r>
            <a:endParaRPr lang="zh-CN" altLang="en-US" sz="3200" dirty="0">
              <a:solidFill>
                <a:srgbClr val="4F4F4E"/>
              </a:solidFill>
            </a:endParaRPr>
          </a:p>
        </p:txBody>
      </p:sp>
    </p:spTree>
    <p:extLst>
      <p:ext uri="{BB962C8B-B14F-4D97-AF65-F5344CB8AC3E}">
        <p14:creationId xmlns:p14="http://schemas.microsoft.com/office/powerpoint/2010/main" val="174719081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inVertic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circle(in)">
                                      <p:cBhvr>
                                        <p:cTn id="5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21"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xmlns="" id="{3A8ECD06-C28D-4FB3-985A-1D9061C91589}"/>
              </a:ext>
            </a:extLst>
          </p:cNvPr>
          <p:cNvGrpSpPr/>
          <p:nvPr/>
        </p:nvGrpSpPr>
        <p:grpSpPr>
          <a:xfrm>
            <a:off x="1747601" y="2108714"/>
            <a:ext cx="2783851" cy="2650422"/>
            <a:chOff x="1726641" y="3011718"/>
            <a:chExt cx="2783851" cy="2650422"/>
          </a:xfrm>
        </p:grpSpPr>
        <p:pic>
          <p:nvPicPr>
            <p:cNvPr id="7" name="图片 6">
              <a:extLst>
                <a:ext uri="{FF2B5EF4-FFF2-40B4-BE49-F238E27FC236}">
                  <a16:creationId xmlns:a16="http://schemas.microsoft.com/office/drawing/2014/main" xmlns="" id="{DFB3B47C-195C-4397-9D9D-4E8E9B97184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726641" y="3011718"/>
              <a:ext cx="2783851" cy="2160000"/>
            </a:xfrm>
            <a:prstGeom prst="rect">
              <a:avLst/>
            </a:prstGeom>
          </p:spPr>
        </p:pic>
        <p:sp>
          <p:nvSpPr>
            <p:cNvPr id="9" name="文本框 8">
              <a:extLst>
                <a:ext uri="{FF2B5EF4-FFF2-40B4-BE49-F238E27FC236}">
                  <a16:creationId xmlns:a16="http://schemas.microsoft.com/office/drawing/2014/main" xmlns="" id="{D8A5FA51-CEB0-4A3B-8221-74373E0C1DB9}"/>
                </a:ext>
              </a:extLst>
            </p:cNvPr>
            <p:cNvSpPr txBox="1"/>
            <p:nvPr/>
          </p:nvSpPr>
          <p:spPr>
            <a:xfrm>
              <a:off x="1985839" y="4954254"/>
              <a:ext cx="2210862" cy="707886"/>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释义：额角边靠近</a:t>
              </a:r>
              <a:endParaRPr lang="en-US" altLang="zh-CN" sz="2000" dirty="0">
                <a:solidFill>
                  <a:srgbClr val="353130"/>
                </a:solidFill>
                <a:latin typeface="汉仪全唐诗简" panose="00020600040101010101" pitchFamily="18" charset="-122"/>
                <a:ea typeface="汉仪全唐诗简" panose="00020600040101010101" pitchFamily="18" charset="-122"/>
              </a:endParaRPr>
            </a:p>
            <a:p>
              <a:pPr algn="ctr"/>
              <a:r>
                <a:rPr lang="zh-CN" altLang="en-US" sz="2000" dirty="0">
                  <a:solidFill>
                    <a:srgbClr val="353130"/>
                  </a:solidFill>
                  <a:latin typeface="汉仪全唐诗简" panose="00020600040101010101" pitchFamily="18" charset="-122"/>
                  <a:ea typeface="汉仪全唐诗简" panose="00020600040101010101" pitchFamily="18" charset="-122"/>
                </a:rPr>
                <a:t>耳朵的头发</a:t>
              </a:r>
            </a:p>
          </p:txBody>
        </p:sp>
      </p:grpSp>
      <p:grpSp>
        <p:nvGrpSpPr>
          <p:cNvPr id="10" name="组合 9">
            <a:extLst>
              <a:ext uri="{FF2B5EF4-FFF2-40B4-BE49-F238E27FC236}">
                <a16:creationId xmlns:a16="http://schemas.microsoft.com/office/drawing/2014/main" xmlns="" id="{1E9A864C-4E06-4299-BA8F-4065A10F9077}"/>
              </a:ext>
            </a:extLst>
          </p:cNvPr>
          <p:cNvGrpSpPr/>
          <p:nvPr/>
        </p:nvGrpSpPr>
        <p:grpSpPr>
          <a:xfrm>
            <a:off x="4928972" y="2200001"/>
            <a:ext cx="2284601" cy="2559135"/>
            <a:chOff x="4847278" y="3103005"/>
            <a:chExt cx="2284601" cy="2559135"/>
          </a:xfrm>
        </p:grpSpPr>
        <p:pic>
          <p:nvPicPr>
            <p:cNvPr id="14" name="图片 13">
              <a:extLst>
                <a:ext uri="{FF2B5EF4-FFF2-40B4-BE49-F238E27FC236}">
                  <a16:creationId xmlns:a16="http://schemas.microsoft.com/office/drawing/2014/main" xmlns="" id="{27B88B5F-43E2-46C3-BBAB-1625DE4A813B}"/>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074752" y="3103005"/>
              <a:ext cx="1829646" cy="2016000"/>
            </a:xfrm>
            <a:prstGeom prst="rect">
              <a:avLst/>
            </a:prstGeom>
          </p:spPr>
        </p:pic>
        <p:sp>
          <p:nvSpPr>
            <p:cNvPr id="15" name="文本框 14">
              <a:extLst>
                <a:ext uri="{FF2B5EF4-FFF2-40B4-BE49-F238E27FC236}">
                  <a16:creationId xmlns:a16="http://schemas.microsoft.com/office/drawing/2014/main" xmlns="" id="{AA72DA31-1C68-495E-8E7C-37A26AD6F1E9}"/>
                </a:ext>
              </a:extLst>
            </p:cNvPr>
            <p:cNvSpPr txBox="1"/>
            <p:nvPr/>
          </p:nvSpPr>
          <p:spPr>
            <a:xfrm>
              <a:off x="4847278" y="4954254"/>
              <a:ext cx="2284601" cy="707886"/>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释义：衰落</a:t>
              </a:r>
              <a:endParaRPr lang="en-US" altLang="zh-CN" sz="2000" dirty="0">
                <a:solidFill>
                  <a:srgbClr val="353130"/>
                </a:solidFill>
                <a:latin typeface="汉仪全唐诗简" panose="00020600040101010101" pitchFamily="18" charset="-122"/>
                <a:ea typeface="汉仪全唐诗简" panose="00020600040101010101" pitchFamily="18" charset="-122"/>
              </a:endParaRPr>
            </a:p>
            <a:p>
              <a:pPr algn="ctr"/>
              <a:r>
                <a:rPr lang="zh-CN" altLang="en-US" sz="2000" dirty="0">
                  <a:solidFill>
                    <a:srgbClr val="353130"/>
                  </a:solidFill>
                  <a:latin typeface="汉仪全唐诗简" panose="00020600040101010101" pitchFamily="18" charset="-122"/>
                  <a:ea typeface="汉仪全唐诗简" panose="00020600040101010101" pitchFamily="18" charset="-122"/>
                </a:rPr>
                <a:t>此处为减少的意思</a:t>
              </a:r>
            </a:p>
          </p:txBody>
        </p:sp>
      </p:grpSp>
      <p:grpSp>
        <p:nvGrpSpPr>
          <p:cNvPr id="16" name="组合 15">
            <a:extLst>
              <a:ext uri="{FF2B5EF4-FFF2-40B4-BE49-F238E27FC236}">
                <a16:creationId xmlns:a16="http://schemas.microsoft.com/office/drawing/2014/main" xmlns="" id="{CC25CED5-6A44-4931-B12B-20F7BE61ACFB}"/>
              </a:ext>
            </a:extLst>
          </p:cNvPr>
          <p:cNvGrpSpPr/>
          <p:nvPr/>
        </p:nvGrpSpPr>
        <p:grpSpPr>
          <a:xfrm>
            <a:off x="7611093" y="2098864"/>
            <a:ext cx="2833306" cy="2660272"/>
            <a:chOff x="7590133" y="3001868"/>
            <a:chExt cx="2833306" cy="2660272"/>
          </a:xfrm>
        </p:grpSpPr>
        <p:pic>
          <p:nvPicPr>
            <p:cNvPr id="17" name="图片 16">
              <a:extLst>
                <a:ext uri="{FF2B5EF4-FFF2-40B4-BE49-F238E27FC236}">
                  <a16:creationId xmlns:a16="http://schemas.microsoft.com/office/drawing/2014/main" xmlns="" id="{A76A0026-1D2B-479D-97B9-A2AEEACAA7BF}"/>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590133" y="3001868"/>
              <a:ext cx="2833306" cy="2376000"/>
            </a:xfrm>
            <a:prstGeom prst="rect">
              <a:avLst/>
            </a:prstGeom>
          </p:spPr>
        </p:pic>
        <p:sp>
          <p:nvSpPr>
            <p:cNvPr id="18" name="文本框 17">
              <a:extLst>
                <a:ext uri="{FF2B5EF4-FFF2-40B4-BE49-F238E27FC236}">
                  <a16:creationId xmlns:a16="http://schemas.microsoft.com/office/drawing/2014/main" xmlns="" id="{95BAFB64-E660-4ED4-8181-7635085C6A89}"/>
                </a:ext>
              </a:extLst>
            </p:cNvPr>
            <p:cNvSpPr txBox="1"/>
            <p:nvPr/>
          </p:nvSpPr>
          <p:spPr>
            <a:xfrm>
              <a:off x="8026452" y="4954254"/>
              <a:ext cx="1957587" cy="707886"/>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释义：偶然所写</a:t>
              </a:r>
              <a:endParaRPr lang="en-US" altLang="zh-CN" sz="2000" dirty="0">
                <a:solidFill>
                  <a:srgbClr val="353130"/>
                </a:solidFill>
                <a:latin typeface="汉仪全唐诗简" panose="00020600040101010101" pitchFamily="18" charset="-122"/>
                <a:ea typeface="汉仪全唐诗简" panose="00020600040101010101" pitchFamily="18" charset="-122"/>
              </a:endParaRPr>
            </a:p>
            <a:p>
              <a:pPr algn="ctr"/>
              <a:r>
                <a:rPr lang="zh-CN" altLang="en-US" sz="2000" dirty="0">
                  <a:solidFill>
                    <a:srgbClr val="353130"/>
                  </a:solidFill>
                  <a:latin typeface="汉仪全唐诗简" panose="00020600040101010101" pitchFamily="18" charset="-122"/>
                  <a:ea typeface="汉仪全唐诗简" panose="00020600040101010101" pitchFamily="18" charset="-122"/>
                </a:rPr>
                <a:t>随便写的诗</a:t>
              </a:r>
            </a:p>
          </p:txBody>
        </p:sp>
      </p:grpSp>
    </p:spTree>
    <p:extLst>
      <p:ext uri="{BB962C8B-B14F-4D97-AF65-F5344CB8AC3E}">
        <p14:creationId xmlns:p14="http://schemas.microsoft.com/office/powerpoint/2010/main" val="2083748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ppt_x"/>
                                          </p:val>
                                        </p:tav>
                                        <p:tav tm="100000">
                                          <p:val>
                                            <p:strVal val="#ppt_x"/>
                                          </p:val>
                                        </p:tav>
                                      </p:tavLst>
                                    </p:anim>
                                    <p:anim calcmode="lin" valueType="num">
                                      <p:cBhvr additive="base">
                                        <p:cTn id="25"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xmlns="" id="{55E24B8D-2E37-43F3-A4BA-5A656BB524F0}"/>
              </a:ext>
            </a:extLst>
          </p:cNvPr>
          <p:cNvGrpSpPr/>
          <p:nvPr/>
        </p:nvGrpSpPr>
        <p:grpSpPr>
          <a:xfrm>
            <a:off x="1794985" y="2113036"/>
            <a:ext cx="2634490" cy="2492212"/>
            <a:chOff x="1794985" y="2113036"/>
            <a:chExt cx="2634490" cy="2492212"/>
          </a:xfrm>
        </p:grpSpPr>
        <p:sp>
          <p:nvSpPr>
            <p:cNvPr id="7" name="文本框 6">
              <a:extLst>
                <a:ext uri="{FF2B5EF4-FFF2-40B4-BE49-F238E27FC236}">
                  <a16:creationId xmlns:a16="http://schemas.microsoft.com/office/drawing/2014/main" xmlns="" id="{D8A5FA51-CEB0-4A3B-8221-74373E0C1DB9}"/>
                </a:ext>
              </a:extLst>
            </p:cNvPr>
            <p:cNvSpPr txBox="1"/>
            <p:nvPr/>
          </p:nvSpPr>
          <p:spPr>
            <a:xfrm>
              <a:off x="2006799" y="4205138"/>
              <a:ext cx="2210862" cy="400110"/>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释义：家乡的口音</a:t>
              </a:r>
            </a:p>
          </p:txBody>
        </p:sp>
        <p:pic>
          <p:nvPicPr>
            <p:cNvPr id="9" name="图片 8">
              <a:extLst>
                <a:ext uri="{FF2B5EF4-FFF2-40B4-BE49-F238E27FC236}">
                  <a16:creationId xmlns:a16="http://schemas.microsoft.com/office/drawing/2014/main" xmlns="" id="{D580BBAD-114C-40D6-94FD-7AA5646FC88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794985" y="2113036"/>
              <a:ext cx="2634490" cy="2340000"/>
            </a:xfrm>
            <a:prstGeom prst="rect">
              <a:avLst/>
            </a:prstGeom>
          </p:spPr>
        </p:pic>
      </p:grpSp>
      <p:grpSp>
        <p:nvGrpSpPr>
          <p:cNvPr id="10" name="组合 9">
            <a:extLst>
              <a:ext uri="{FF2B5EF4-FFF2-40B4-BE49-F238E27FC236}">
                <a16:creationId xmlns:a16="http://schemas.microsoft.com/office/drawing/2014/main" xmlns="" id="{B6D1A4C8-5C7E-4E98-98A0-55DF8DD623D4}"/>
              </a:ext>
            </a:extLst>
          </p:cNvPr>
          <p:cNvGrpSpPr/>
          <p:nvPr/>
        </p:nvGrpSpPr>
        <p:grpSpPr>
          <a:xfrm>
            <a:off x="4706519" y="2269698"/>
            <a:ext cx="2577142" cy="2489438"/>
            <a:chOff x="4815792" y="2269698"/>
            <a:chExt cx="2577142" cy="2489438"/>
          </a:xfrm>
        </p:grpSpPr>
        <p:sp>
          <p:nvSpPr>
            <p:cNvPr id="14" name="文本框 13">
              <a:extLst>
                <a:ext uri="{FF2B5EF4-FFF2-40B4-BE49-F238E27FC236}">
                  <a16:creationId xmlns:a16="http://schemas.microsoft.com/office/drawing/2014/main" xmlns="" id="{AA72DA31-1C68-495E-8E7C-37A26AD6F1E9}"/>
                </a:ext>
              </a:extLst>
            </p:cNvPr>
            <p:cNvSpPr txBox="1"/>
            <p:nvPr/>
          </p:nvSpPr>
          <p:spPr>
            <a:xfrm>
              <a:off x="5092478" y="4051250"/>
              <a:ext cx="1957587" cy="707886"/>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释义：幼儿童稚</a:t>
              </a:r>
              <a:endParaRPr lang="en-US" altLang="zh-CN" sz="2000" dirty="0">
                <a:solidFill>
                  <a:srgbClr val="353130"/>
                </a:solidFill>
                <a:latin typeface="汉仪全唐诗简" panose="00020600040101010101" pitchFamily="18" charset="-122"/>
                <a:ea typeface="汉仪全唐诗简" panose="00020600040101010101" pitchFamily="18" charset="-122"/>
              </a:endParaRPr>
            </a:p>
            <a:p>
              <a:pPr algn="ctr"/>
              <a:r>
                <a:rPr lang="zh-CN" altLang="en-US" sz="2000" dirty="0">
                  <a:solidFill>
                    <a:srgbClr val="353130"/>
                  </a:solidFill>
                  <a:latin typeface="汉仪全唐诗简" panose="00020600040101010101" pitchFamily="18" charset="-122"/>
                  <a:ea typeface="汉仪全唐诗简" panose="00020600040101010101" pitchFamily="18" charset="-122"/>
                </a:rPr>
                <a:t>指村里的小孩子</a:t>
              </a:r>
            </a:p>
          </p:txBody>
        </p:sp>
        <p:pic>
          <p:nvPicPr>
            <p:cNvPr id="15" name="图片 14">
              <a:extLst>
                <a:ext uri="{FF2B5EF4-FFF2-40B4-BE49-F238E27FC236}">
                  <a16:creationId xmlns:a16="http://schemas.microsoft.com/office/drawing/2014/main" xmlns="" id="{A88E0FA9-EF0E-4603-A8D0-2CF2D0B8D785}"/>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815792" y="2269698"/>
              <a:ext cx="2577142" cy="1980000"/>
            </a:xfrm>
            <a:prstGeom prst="rect">
              <a:avLst/>
            </a:prstGeom>
          </p:spPr>
        </p:pic>
      </p:grpSp>
      <p:grpSp>
        <p:nvGrpSpPr>
          <p:cNvPr id="16" name="组合 15">
            <a:extLst>
              <a:ext uri="{FF2B5EF4-FFF2-40B4-BE49-F238E27FC236}">
                <a16:creationId xmlns:a16="http://schemas.microsoft.com/office/drawing/2014/main" xmlns="" id="{5653C37B-A8BE-4775-83AD-F470679CB0F3}"/>
              </a:ext>
            </a:extLst>
          </p:cNvPr>
          <p:cNvGrpSpPr/>
          <p:nvPr/>
        </p:nvGrpSpPr>
        <p:grpSpPr>
          <a:xfrm>
            <a:off x="7560705" y="2158584"/>
            <a:ext cx="2933333" cy="2446664"/>
            <a:chOff x="7560705" y="2158584"/>
            <a:chExt cx="2933333" cy="2446664"/>
          </a:xfrm>
        </p:grpSpPr>
        <p:sp>
          <p:nvSpPr>
            <p:cNvPr id="17" name="文本框 16">
              <a:extLst>
                <a:ext uri="{FF2B5EF4-FFF2-40B4-BE49-F238E27FC236}">
                  <a16:creationId xmlns:a16="http://schemas.microsoft.com/office/drawing/2014/main" xmlns="" id="{95BAFB64-E660-4ED4-8181-7635085C6A89}"/>
                </a:ext>
              </a:extLst>
            </p:cNvPr>
            <p:cNvSpPr txBox="1"/>
            <p:nvPr/>
          </p:nvSpPr>
          <p:spPr>
            <a:xfrm>
              <a:off x="8047415" y="4205138"/>
              <a:ext cx="1957587" cy="400110"/>
            </a:xfrm>
            <a:prstGeom prst="rect">
              <a:avLst/>
            </a:prstGeom>
            <a:noFill/>
          </p:spPr>
          <p:txBody>
            <a:bodyPr wrap="none" rtlCol="0" anchor="ctr">
              <a:spAutoFit/>
            </a:bodyPr>
            <a:lstStyle/>
            <a:p>
              <a:pPr algn="ctr"/>
              <a:r>
                <a:rPr lang="zh-CN" altLang="en-US" sz="2000" dirty="0">
                  <a:solidFill>
                    <a:srgbClr val="353130"/>
                  </a:solidFill>
                  <a:latin typeface="汉仪全唐诗简" panose="00020600040101010101" pitchFamily="18" charset="-122"/>
                  <a:ea typeface="汉仪全唐诗简" panose="00020600040101010101" pitchFamily="18" charset="-122"/>
                </a:rPr>
                <a:t>释义：相互认识</a:t>
              </a:r>
            </a:p>
          </p:txBody>
        </p:sp>
        <p:pic>
          <p:nvPicPr>
            <p:cNvPr id="18" name="图片 17">
              <a:extLst>
                <a:ext uri="{FF2B5EF4-FFF2-40B4-BE49-F238E27FC236}">
                  <a16:creationId xmlns:a16="http://schemas.microsoft.com/office/drawing/2014/main" xmlns="" id="{BEE4FA19-6523-491D-A9CA-E32ACC8C31D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560705" y="2158584"/>
              <a:ext cx="2933333" cy="2104762"/>
            </a:xfrm>
            <a:prstGeom prst="rect">
              <a:avLst/>
            </a:prstGeom>
          </p:spPr>
        </p:pic>
      </p:grpSp>
    </p:spTree>
    <p:extLst>
      <p:ext uri="{BB962C8B-B14F-4D97-AF65-F5344CB8AC3E}">
        <p14:creationId xmlns:p14="http://schemas.microsoft.com/office/powerpoint/2010/main" val="2903675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ppt_x"/>
                                          </p:val>
                                        </p:tav>
                                        <p:tav tm="100000">
                                          <p:val>
                                            <p:strVal val="#ppt_x"/>
                                          </p:val>
                                        </p:tav>
                                      </p:tavLst>
                                    </p:anim>
                                    <p:anim calcmode="lin" valueType="num">
                                      <p:cBhvr additive="base">
                                        <p:cTn id="19"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1000" fill="hold"/>
                                        <p:tgtEl>
                                          <p:spTgt spid="16"/>
                                        </p:tgtEl>
                                        <p:attrNameLst>
                                          <p:attrName>ppt_x</p:attrName>
                                        </p:attrNameLst>
                                      </p:cBhvr>
                                      <p:tavLst>
                                        <p:tav tm="0">
                                          <p:val>
                                            <p:strVal val="#ppt_x"/>
                                          </p:val>
                                        </p:tav>
                                        <p:tav tm="100000">
                                          <p:val>
                                            <p:strVal val="#ppt_x"/>
                                          </p:val>
                                        </p:tav>
                                      </p:tavLst>
                                    </p:anim>
                                    <p:anim calcmode="lin" valueType="num">
                                      <p:cBhvr additive="base">
                                        <p:cTn id="25"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521E0740-6F37-4505-A364-A1C124A4BF2C}"/>
              </a:ext>
            </a:extLst>
          </p:cNvPr>
          <p:cNvSpPr/>
          <p:nvPr/>
        </p:nvSpPr>
        <p:spPr>
          <a:xfrm>
            <a:off x="2944495" y="2126466"/>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偶然</a:t>
            </a:r>
          </a:p>
        </p:txBody>
      </p:sp>
      <p:sp>
        <p:nvSpPr>
          <p:cNvPr id="7" name="矩形 6">
            <a:extLst>
              <a:ext uri="{FF2B5EF4-FFF2-40B4-BE49-F238E27FC236}">
                <a16:creationId xmlns:a16="http://schemas.microsoft.com/office/drawing/2014/main" xmlns="" id="{87F05C0A-A122-42F5-984A-B00C01F70CFD}"/>
              </a:ext>
            </a:extLst>
          </p:cNvPr>
          <p:cNvSpPr/>
          <p:nvPr/>
        </p:nvSpPr>
        <p:spPr>
          <a:xfrm>
            <a:off x="4782820" y="2126466"/>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少小</a:t>
            </a:r>
          </a:p>
        </p:txBody>
      </p:sp>
      <p:sp>
        <p:nvSpPr>
          <p:cNvPr id="9" name="矩形 8">
            <a:extLst>
              <a:ext uri="{FF2B5EF4-FFF2-40B4-BE49-F238E27FC236}">
                <a16:creationId xmlns:a16="http://schemas.microsoft.com/office/drawing/2014/main" xmlns="" id="{A02A4CAA-EB77-4749-A1D2-2E945D8D2217}"/>
              </a:ext>
            </a:extLst>
          </p:cNvPr>
          <p:cNvSpPr/>
          <p:nvPr/>
        </p:nvSpPr>
        <p:spPr>
          <a:xfrm>
            <a:off x="7011670" y="2126466"/>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老大</a:t>
            </a:r>
          </a:p>
        </p:txBody>
      </p:sp>
      <p:sp>
        <p:nvSpPr>
          <p:cNvPr id="10" name="矩形 9">
            <a:extLst>
              <a:ext uri="{FF2B5EF4-FFF2-40B4-BE49-F238E27FC236}">
                <a16:creationId xmlns:a16="http://schemas.microsoft.com/office/drawing/2014/main" xmlns="" id="{7DB24475-FC11-41C0-A17A-852DF0CC9429}"/>
              </a:ext>
            </a:extLst>
          </p:cNvPr>
          <p:cNvSpPr/>
          <p:nvPr/>
        </p:nvSpPr>
        <p:spPr>
          <a:xfrm>
            <a:off x="2944495" y="2895907"/>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乡音</a:t>
            </a:r>
          </a:p>
        </p:txBody>
      </p:sp>
      <p:sp>
        <p:nvSpPr>
          <p:cNvPr id="14" name="矩形 13">
            <a:extLst>
              <a:ext uri="{FF2B5EF4-FFF2-40B4-BE49-F238E27FC236}">
                <a16:creationId xmlns:a16="http://schemas.microsoft.com/office/drawing/2014/main" xmlns="" id="{5EC0B5C7-FE85-4E2A-BCA5-A41DA2AFA7B5}"/>
              </a:ext>
            </a:extLst>
          </p:cNvPr>
          <p:cNvSpPr/>
          <p:nvPr/>
        </p:nvSpPr>
        <p:spPr>
          <a:xfrm>
            <a:off x="4782820" y="2895907"/>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无改</a:t>
            </a:r>
          </a:p>
        </p:txBody>
      </p:sp>
      <p:sp>
        <p:nvSpPr>
          <p:cNvPr id="15" name="矩形 14">
            <a:extLst>
              <a:ext uri="{FF2B5EF4-FFF2-40B4-BE49-F238E27FC236}">
                <a16:creationId xmlns:a16="http://schemas.microsoft.com/office/drawing/2014/main" xmlns="" id="{B040EB28-B39D-4AA6-A5E2-1FAF4F0A4D67}"/>
              </a:ext>
            </a:extLst>
          </p:cNvPr>
          <p:cNvSpPr/>
          <p:nvPr/>
        </p:nvSpPr>
        <p:spPr>
          <a:xfrm>
            <a:off x="6830695" y="2895907"/>
            <a:ext cx="1877437"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鬓毛衰</a:t>
            </a:r>
          </a:p>
        </p:txBody>
      </p:sp>
      <p:sp>
        <p:nvSpPr>
          <p:cNvPr id="16" name="矩形 15">
            <a:extLst>
              <a:ext uri="{FF2B5EF4-FFF2-40B4-BE49-F238E27FC236}">
                <a16:creationId xmlns:a16="http://schemas.microsoft.com/office/drawing/2014/main" xmlns="" id="{9921F181-30AF-4A54-983E-520CA4E7D45E}"/>
              </a:ext>
            </a:extLst>
          </p:cNvPr>
          <p:cNvSpPr/>
          <p:nvPr/>
        </p:nvSpPr>
        <p:spPr>
          <a:xfrm>
            <a:off x="2944495" y="3665348"/>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相识</a:t>
            </a:r>
          </a:p>
        </p:txBody>
      </p:sp>
      <p:sp>
        <p:nvSpPr>
          <p:cNvPr id="17" name="矩形 16">
            <a:extLst>
              <a:ext uri="{FF2B5EF4-FFF2-40B4-BE49-F238E27FC236}">
                <a16:creationId xmlns:a16="http://schemas.microsoft.com/office/drawing/2014/main" xmlns="" id="{CC6543F7-3A5D-4923-B83E-DFD24EE9B965}"/>
              </a:ext>
            </a:extLst>
          </p:cNvPr>
          <p:cNvSpPr/>
          <p:nvPr/>
        </p:nvSpPr>
        <p:spPr>
          <a:xfrm>
            <a:off x="4782820" y="3665348"/>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客人</a:t>
            </a:r>
          </a:p>
        </p:txBody>
      </p:sp>
      <p:sp>
        <p:nvSpPr>
          <p:cNvPr id="18" name="矩形 17">
            <a:extLst>
              <a:ext uri="{FF2B5EF4-FFF2-40B4-BE49-F238E27FC236}">
                <a16:creationId xmlns:a16="http://schemas.microsoft.com/office/drawing/2014/main" xmlns="" id="{F019E40A-DF13-4A03-AF05-33747141CC5F}"/>
              </a:ext>
            </a:extLst>
          </p:cNvPr>
          <p:cNvSpPr/>
          <p:nvPr/>
        </p:nvSpPr>
        <p:spPr>
          <a:xfrm>
            <a:off x="7040245" y="3665348"/>
            <a:ext cx="1313180" cy="769441"/>
          </a:xfrm>
          <a:prstGeom prst="rect">
            <a:avLst/>
          </a:prstGeom>
        </p:spPr>
        <p:txBody>
          <a:bodyPr wrap="none">
            <a:spAutoFit/>
          </a:bodyPr>
          <a:lstStyle/>
          <a:p>
            <a:r>
              <a:rPr lang="zh-CN" altLang="en-US" sz="4400" dirty="0">
                <a:latin typeface="华文行楷" panose="02010800040101010101" pitchFamily="2" charset="-122"/>
                <a:ea typeface="华文行楷" panose="02010800040101010101" pitchFamily="2" charset="-122"/>
              </a:rPr>
              <a:t>何处</a:t>
            </a:r>
          </a:p>
        </p:txBody>
      </p:sp>
    </p:spTree>
    <p:extLst>
      <p:ext uri="{BB962C8B-B14F-4D97-AF65-F5344CB8AC3E}">
        <p14:creationId xmlns:p14="http://schemas.microsoft.com/office/powerpoint/2010/main" val="105442839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circle(in)">
                                      <p:cBhvr>
                                        <p:cTn id="46" dur="2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circle(in)">
                                      <p:cBhvr>
                                        <p:cTn id="51" dur="20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heel(1)">
                                      <p:cBhvr>
                                        <p:cTn id="56"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建筑物, 户外&#10;&#10;已生成极高可信度的说明">
            <a:extLst>
              <a:ext uri="{FF2B5EF4-FFF2-40B4-BE49-F238E27FC236}">
                <a16:creationId xmlns:a16="http://schemas.microsoft.com/office/drawing/2014/main" xmlns="" id="{8B9CAB40-94E4-44DD-B637-EDF108EF5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cxnSp>
        <p:nvCxnSpPr>
          <p:cNvPr id="12" name="直接连接符 27">
            <a:extLst>
              <a:ext uri="{FF2B5EF4-FFF2-40B4-BE49-F238E27FC236}">
                <a16:creationId xmlns:a16="http://schemas.microsoft.com/office/drawing/2014/main" xmlns="" id="{CC2F5FCC-8898-4917-B940-0BE03CA5FD58}"/>
              </a:ext>
            </a:extLst>
          </p:cNvPr>
          <p:cNvCxnSpPr>
            <a:cxnSpLocks noChangeShapeType="1"/>
          </p:cNvCxnSpPr>
          <p:nvPr/>
        </p:nvCxnSpPr>
        <p:spPr bwMode="auto">
          <a:xfrm>
            <a:off x="6157492" y="1245565"/>
            <a:ext cx="0" cy="3425372"/>
          </a:xfrm>
          <a:prstGeom prst="line">
            <a:avLst/>
          </a:prstGeom>
          <a:noFill/>
          <a:ln w="19050">
            <a:solidFill>
              <a:srgbClr val="4F4F4E">
                <a:alpha val="67842"/>
              </a:srgbClr>
            </a:solidFill>
            <a:round/>
            <a:headEnd/>
            <a:tailEnd/>
          </a:ln>
          <a:extLst>
            <a:ext uri="{909E8E84-426E-40DD-AFC4-6F175D3DCCD1}">
              <a14:hiddenFill xmlns:a14="http://schemas.microsoft.com/office/drawing/2010/main">
                <a:noFill/>
              </a14:hiddenFill>
            </a:ext>
          </a:extLst>
        </p:spPr>
      </p:cxnSp>
      <p:grpSp>
        <p:nvGrpSpPr>
          <p:cNvPr id="13" name="组合 12">
            <a:extLst>
              <a:ext uri="{FF2B5EF4-FFF2-40B4-BE49-F238E27FC236}">
                <a16:creationId xmlns:a16="http://schemas.microsoft.com/office/drawing/2014/main" xmlns="" id="{92AE9360-6D45-4D06-B5D5-19DF7D8A14DB}"/>
              </a:ext>
            </a:extLst>
          </p:cNvPr>
          <p:cNvGrpSpPr/>
          <p:nvPr/>
        </p:nvGrpSpPr>
        <p:grpSpPr>
          <a:xfrm>
            <a:off x="6795029" y="1267042"/>
            <a:ext cx="738664" cy="3345224"/>
            <a:chOff x="5165799" y="1590599"/>
            <a:chExt cx="738664" cy="3345224"/>
          </a:xfrm>
          <a:noFill/>
        </p:grpSpPr>
        <p:sp>
          <p:nvSpPr>
            <p:cNvPr id="14" name="圆角矩形 31">
              <a:extLst>
                <a:ext uri="{FF2B5EF4-FFF2-40B4-BE49-F238E27FC236}">
                  <a16:creationId xmlns:a16="http://schemas.microsoft.com/office/drawing/2014/main" xmlns="" id="{D2DCA8A1-FE5E-4700-AAED-21D8160BEAB9}"/>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15" name="文本框 4">
              <a:extLst>
                <a:ext uri="{FF2B5EF4-FFF2-40B4-BE49-F238E27FC236}">
                  <a16:creationId xmlns:a16="http://schemas.microsoft.com/office/drawing/2014/main" xmlns="" id="{2941F52D-9E0C-4CA0-99B3-A5B144558D3C}"/>
                </a:ext>
              </a:extLst>
            </p:cNvPr>
            <p:cNvSpPr txBox="1">
              <a:spLocks noChangeArrowheads="1"/>
            </p:cNvSpPr>
            <p:nvPr/>
          </p:nvSpPr>
          <p:spPr bwMode="auto">
            <a:xfrm>
              <a:off x="5212841" y="1683376"/>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课 文 解 析</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sp>
        <p:nvSpPr>
          <p:cNvPr id="16" name="_14">
            <a:extLst>
              <a:ext uri="{FF2B5EF4-FFF2-40B4-BE49-F238E27FC236}">
                <a16:creationId xmlns:a16="http://schemas.microsoft.com/office/drawing/2014/main" xmlns="" id="{612DA2F5-D968-4146-87AB-4D0E3AA461D9}"/>
              </a:ext>
            </a:extLst>
          </p:cNvPr>
          <p:cNvSpPr txBox="1">
            <a:spLocks noChangeArrowheads="1"/>
          </p:cNvSpPr>
          <p:nvPr/>
        </p:nvSpPr>
        <p:spPr bwMode="auto">
          <a:xfrm>
            <a:off x="5024539" y="1307205"/>
            <a:ext cx="909084" cy="300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smtClean="0">
                <a:solidFill>
                  <a:srgbClr val="4F4F4E"/>
                </a:solidFill>
                <a:latin typeface="叶根友行书繁" panose="02010601030101010101" pitchFamily="2" charset="-122"/>
                <a:ea typeface="叶根友行书繁" panose="02010601030101010101" pitchFamily="2" charset="-122"/>
              </a:rPr>
              <a:t>第三节</a:t>
            </a:r>
            <a:endParaRPr lang="zh-CN" altLang="zh-CN" sz="6000" spc="600" dirty="0">
              <a:solidFill>
                <a:srgbClr val="4F4F4E"/>
              </a:solidFill>
              <a:latin typeface="叶根友行书繁" panose="02010601030101010101" pitchFamily="2" charset="-122"/>
              <a:ea typeface="叶根友行书繁" panose="02010601030101010101" pitchFamily="2" charset="-122"/>
            </a:endParaRPr>
          </a:p>
        </p:txBody>
      </p:sp>
      <p:pic>
        <p:nvPicPr>
          <p:cNvPr id="18" name="图片 17">
            <a:extLst>
              <a:ext uri="{FF2B5EF4-FFF2-40B4-BE49-F238E27FC236}">
                <a16:creationId xmlns:a16="http://schemas.microsoft.com/office/drawing/2014/main" xmlns="" id="{8C48BC0E-7E2C-400F-B006-5E2B11BC05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7111" y="2440124"/>
            <a:ext cx="787790" cy="857114"/>
          </a:xfrm>
          <a:prstGeom prst="rect">
            <a:avLst/>
          </a:prstGeom>
        </p:spPr>
      </p:pic>
    </p:spTree>
    <p:extLst>
      <p:ext uri="{BB962C8B-B14F-4D97-AF65-F5344CB8AC3E}">
        <p14:creationId xmlns:p14="http://schemas.microsoft.com/office/powerpoint/2010/main" val="31251377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childTnLst>
                          </p:cTn>
                        </p:par>
                        <p:par>
                          <p:cTn id="18" fill="hold">
                            <p:stCondLst>
                              <p:cond delay="195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ppt_x</p:attrName>
                                        </p:attrNameLst>
                                      </p:cBhvr>
                                      <p:tavLst>
                                        <p:tav tm="0">
                                          <p:val>
                                            <p:strVal val="#ppt_x"/>
                                          </p:val>
                                        </p:tav>
                                        <p:tav tm="100000">
                                          <p:val>
                                            <p:strVal val="#ppt_x"/>
                                          </p:val>
                                        </p:tav>
                                      </p:tavLst>
                                    </p:anim>
                                    <p:anim calcmode="lin" valueType="num">
                                      <p:cBhvr>
                                        <p:cTn id="23" dur="75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课文解析</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AEB73058-3EA5-4F2C-9A62-5FEC7F454CE3}"/>
              </a:ext>
            </a:extLst>
          </p:cNvPr>
          <p:cNvSpPr/>
          <p:nvPr/>
        </p:nvSpPr>
        <p:spPr>
          <a:xfrm>
            <a:off x="3972486" y="1158693"/>
            <a:ext cx="2836033" cy="477054"/>
          </a:xfrm>
          <a:prstGeom prst="rect">
            <a:avLst/>
          </a:prstGeom>
        </p:spPr>
        <p:txBody>
          <a:bodyPr wrap="none">
            <a:spAutoFit/>
          </a:bodyPr>
          <a:lstStyle/>
          <a:p>
            <a:r>
              <a:rPr lang="zh-CN" altLang="en-US" sz="2500" b="1" dirty="0">
                <a:ea typeface="楷体_GB2312" panose="02010609030101010101" pitchFamily="49" charset="-122"/>
              </a:rPr>
              <a:t>回乡偶书二首</a:t>
            </a:r>
            <a:r>
              <a:rPr lang="en-US" altLang="zh-CN" sz="2500" b="1" dirty="0">
                <a:ea typeface="楷体_GB2312" panose="02010609030101010101" pitchFamily="49" charset="-122"/>
              </a:rPr>
              <a:t>·</a:t>
            </a:r>
            <a:r>
              <a:rPr lang="zh-CN" altLang="en-US" sz="2500" b="1" dirty="0">
                <a:ea typeface="楷体_GB2312" panose="02010609030101010101" pitchFamily="49" charset="-122"/>
              </a:rPr>
              <a:t>其一</a:t>
            </a:r>
            <a:endParaRPr lang="zh-CN" altLang="en-US" sz="2500" b="1" dirty="0"/>
          </a:p>
        </p:txBody>
      </p:sp>
      <p:sp>
        <p:nvSpPr>
          <p:cNvPr id="7" name="矩形 6">
            <a:extLst>
              <a:ext uri="{FF2B5EF4-FFF2-40B4-BE49-F238E27FC236}">
                <a16:creationId xmlns:a16="http://schemas.microsoft.com/office/drawing/2014/main" xmlns="" id="{47DBD83C-2B6F-4861-99DC-F778D6C07F0B}"/>
              </a:ext>
            </a:extLst>
          </p:cNvPr>
          <p:cNvSpPr/>
          <p:nvPr/>
        </p:nvSpPr>
        <p:spPr>
          <a:xfrm>
            <a:off x="2412353" y="1851662"/>
            <a:ext cx="8392041" cy="504882"/>
          </a:xfrm>
          <a:prstGeom prst="rect">
            <a:avLst/>
          </a:prstGeom>
        </p:spPr>
        <p:txBody>
          <a:bodyPr wrap="none">
            <a:spAutoFit/>
          </a:bodyPr>
          <a:lstStyle/>
          <a:p>
            <a:pPr>
              <a:lnSpc>
                <a:spcPct val="150000"/>
              </a:lnSpc>
            </a:pPr>
            <a:r>
              <a:rPr lang="zh-CN" altLang="en-US" sz="2000" b="1" dirty="0">
                <a:ea typeface="楷体_GB2312" panose="02010609030101010101" pitchFamily="49" charset="-122"/>
              </a:rPr>
              <a:t>少小离家老大回，乡音无改鬓毛衰。儿童相见不相识，笑问客从何处来。</a:t>
            </a:r>
            <a:endParaRPr lang="zh-CN" altLang="en-US" sz="2000" b="1" dirty="0"/>
          </a:p>
        </p:txBody>
      </p:sp>
      <p:sp>
        <p:nvSpPr>
          <p:cNvPr id="9" name="矩形 8">
            <a:extLst>
              <a:ext uri="{FF2B5EF4-FFF2-40B4-BE49-F238E27FC236}">
                <a16:creationId xmlns:a16="http://schemas.microsoft.com/office/drawing/2014/main" xmlns="" id="{D998C3A9-F333-40B2-87CD-E80FEF2741A0}"/>
              </a:ext>
            </a:extLst>
          </p:cNvPr>
          <p:cNvSpPr/>
          <p:nvPr/>
        </p:nvSpPr>
        <p:spPr>
          <a:xfrm>
            <a:off x="2412353" y="2478205"/>
            <a:ext cx="954107" cy="400110"/>
          </a:xfrm>
          <a:prstGeom prst="rect">
            <a:avLst/>
          </a:prstGeom>
        </p:spPr>
        <p:txBody>
          <a:bodyPr wrap="none">
            <a:spAutoFit/>
          </a:bodyPr>
          <a:lstStyle/>
          <a:p>
            <a:r>
              <a:rPr lang="zh-CN" altLang="en-US" sz="2000" b="1" dirty="0"/>
              <a:t>注释：</a:t>
            </a:r>
          </a:p>
        </p:txBody>
      </p:sp>
      <p:sp>
        <p:nvSpPr>
          <p:cNvPr id="10" name="矩形 9">
            <a:extLst>
              <a:ext uri="{FF2B5EF4-FFF2-40B4-BE49-F238E27FC236}">
                <a16:creationId xmlns:a16="http://schemas.microsoft.com/office/drawing/2014/main" xmlns="" id="{D81B3600-A379-48B1-A51A-6FF9B615B6C7}"/>
              </a:ext>
            </a:extLst>
          </p:cNvPr>
          <p:cNvSpPr/>
          <p:nvPr/>
        </p:nvSpPr>
        <p:spPr>
          <a:xfrm>
            <a:off x="2412353" y="2922163"/>
            <a:ext cx="6853158" cy="3273525"/>
          </a:xfrm>
          <a:prstGeom prst="rect">
            <a:avLst/>
          </a:prstGeom>
        </p:spPr>
        <p:txBody>
          <a:bodyPr wrap="none">
            <a:spAutoFit/>
          </a:bodyPr>
          <a:lstStyle/>
          <a:p>
            <a:pPr>
              <a:lnSpc>
                <a:spcPct val="150000"/>
              </a:lnSpc>
            </a:pPr>
            <a:r>
              <a:rPr lang="zh-CN" altLang="en-US" sz="2000" dirty="0">
                <a:latin typeface="楷体_GB2312" panose="02010609030101010101" pitchFamily="49" charset="-122"/>
                <a:ea typeface="楷体_GB2312" panose="02010609030101010101" pitchFamily="49" charset="-122"/>
              </a:rPr>
              <a:t>少小离家：贺知章三十七岁中进士，在此以前就离开家乡。</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老大：年纪大了。贺知章回乡时已年逾八十。</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乡音：家乡的口音。</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无改：没什么变化。一作“难改”</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鬓毛：额角边靠近耳朵的头发。一作“面毛”。</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衰（</a:t>
            </a:r>
            <a:r>
              <a:rPr lang="en-US" altLang="zh-CN" sz="2000" dirty="0">
                <a:latin typeface="楷体_GB2312" panose="02010609030101010101" pitchFamily="49" charset="-122"/>
                <a:ea typeface="楷体_GB2312" panose="02010609030101010101" pitchFamily="49" charset="-122"/>
              </a:rPr>
              <a:t>cui</a:t>
            </a:r>
            <a:r>
              <a:rPr lang="zh-CN" altLang="en-US" sz="2000" dirty="0">
                <a:latin typeface="楷体_GB2312" panose="02010609030101010101" pitchFamily="49" charset="-122"/>
                <a:ea typeface="楷体_GB2312" panose="02010609030101010101" pitchFamily="49" charset="-122"/>
              </a:rPr>
              <a:t>）：减少，疏落。</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鬓毛衰：指鬓毛减少，疏落。</a:t>
            </a:r>
          </a:p>
        </p:txBody>
      </p:sp>
    </p:spTree>
    <p:extLst>
      <p:ext uri="{BB962C8B-B14F-4D97-AF65-F5344CB8AC3E}">
        <p14:creationId xmlns:p14="http://schemas.microsoft.com/office/powerpoint/2010/main" val="18127621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课文解析</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D5F8E3DF-A03C-4315-8277-5327D93EB72E}"/>
              </a:ext>
            </a:extLst>
          </p:cNvPr>
          <p:cNvSpPr/>
          <p:nvPr/>
        </p:nvSpPr>
        <p:spPr>
          <a:xfrm>
            <a:off x="2060575" y="1527056"/>
            <a:ext cx="2836033" cy="477054"/>
          </a:xfrm>
          <a:prstGeom prst="rect">
            <a:avLst/>
          </a:prstGeom>
        </p:spPr>
        <p:txBody>
          <a:bodyPr wrap="none">
            <a:spAutoFit/>
          </a:bodyPr>
          <a:lstStyle/>
          <a:p>
            <a:r>
              <a:rPr lang="zh-CN" altLang="en-US" sz="2500" b="1" dirty="0">
                <a:ea typeface="楷体_GB2312" panose="02010609030101010101" pitchFamily="49" charset="-122"/>
              </a:rPr>
              <a:t>回乡偶书二首</a:t>
            </a:r>
            <a:r>
              <a:rPr lang="en-US" altLang="zh-CN" sz="2500" b="1" dirty="0">
                <a:ea typeface="楷体_GB2312" panose="02010609030101010101" pitchFamily="49" charset="-122"/>
              </a:rPr>
              <a:t>·</a:t>
            </a:r>
            <a:r>
              <a:rPr lang="zh-CN" altLang="en-US" sz="2500" b="1" dirty="0">
                <a:ea typeface="楷体_GB2312" panose="02010609030101010101" pitchFamily="49" charset="-122"/>
              </a:rPr>
              <a:t>其一</a:t>
            </a:r>
            <a:endParaRPr lang="zh-CN" altLang="en-US" sz="2500" b="1" dirty="0"/>
          </a:p>
        </p:txBody>
      </p:sp>
      <p:sp>
        <p:nvSpPr>
          <p:cNvPr id="7" name="矩形 6">
            <a:extLst>
              <a:ext uri="{FF2B5EF4-FFF2-40B4-BE49-F238E27FC236}">
                <a16:creationId xmlns:a16="http://schemas.microsoft.com/office/drawing/2014/main" xmlns="" id="{05E336AC-A286-4699-949A-81F5A667A672}"/>
              </a:ext>
            </a:extLst>
          </p:cNvPr>
          <p:cNvSpPr/>
          <p:nvPr/>
        </p:nvSpPr>
        <p:spPr>
          <a:xfrm>
            <a:off x="2060575" y="2375704"/>
            <a:ext cx="8392041" cy="504882"/>
          </a:xfrm>
          <a:prstGeom prst="rect">
            <a:avLst/>
          </a:prstGeom>
        </p:spPr>
        <p:txBody>
          <a:bodyPr wrap="none">
            <a:spAutoFit/>
          </a:bodyPr>
          <a:lstStyle/>
          <a:p>
            <a:pPr>
              <a:lnSpc>
                <a:spcPct val="150000"/>
              </a:lnSpc>
            </a:pPr>
            <a:r>
              <a:rPr lang="zh-CN" altLang="en-US" sz="2000" b="1" dirty="0">
                <a:ea typeface="楷体_GB2312" panose="02010609030101010101" pitchFamily="49" charset="-122"/>
              </a:rPr>
              <a:t>少小离家老大回，乡音无改鬓毛衰。儿童相见不相识，笑问客从何处来。</a:t>
            </a:r>
            <a:endParaRPr lang="zh-CN" altLang="en-US" sz="2000" b="1" dirty="0"/>
          </a:p>
        </p:txBody>
      </p:sp>
      <p:sp>
        <p:nvSpPr>
          <p:cNvPr id="9" name="矩形 8">
            <a:extLst>
              <a:ext uri="{FF2B5EF4-FFF2-40B4-BE49-F238E27FC236}">
                <a16:creationId xmlns:a16="http://schemas.microsoft.com/office/drawing/2014/main" xmlns="" id="{D7FC333E-7262-4548-B844-B919973CA58F}"/>
              </a:ext>
            </a:extLst>
          </p:cNvPr>
          <p:cNvSpPr/>
          <p:nvPr/>
        </p:nvSpPr>
        <p:spPr>
          <a:xfrm>
            <a:off x="2251075" y="3006874"/>
            <a:ext cx="4476750" cy="3273525"/>
          </a:xfrm>
          <a:prstGeom prst="rect">
            <a:avLst/>
          </a:prstGeom>
        </p:spPr>
        <p:txBody>
          <a:bodyPr wrap="square">
            <a:spAutoFit/>
          </a:bodyPr>
          <a:lstStyle/>
          <a:p>
            <a:pPr>
              <a:lnSpc>
                <a:spcPct val="150000"/>
              </a:lnSpc>
            </a:pPr>
            <a:r>
              <a:rPr lang="zh-CN" altLang="en-US" sz="2000" dirty="0">
                <a:latin typeface="楷体_GB2312" panose="02010609030101010101" pitchFamily="49" charset="-122"/>
                <a:ea typeface="楷体_GB2312" panose="02010609030101010101" pitchFamily="49" charset="-122"/>
              </a:rPr>
              <a:t>我在年少时离开家乡，到了迟暮之年才回来。</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我的乡音虽未改变，但鬓角的毛发却已经疏落。</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儿童们看见我，没有一个认识的。</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他们笑着询问：这客人是从哪里来的呀？</a:t>
            </a:r>
          </a:p>
        </p:txBody>
      </p:sp>
    </p:spTree>
    <p:extLst>
      <p:ext uri="{BB962C8B-B14F-4D97-AF65-F5344CB8AC3E}">
        <p14:creationId xmlns:p14="http://schemas.microsoft.com/office/powerpoint/2010/main" val="392254046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课文解析</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12BED0B3-284E-44CF-B70E-2D0645C47B30}"/>
              </a:ext>
            </a:extLst>
          </p:cNvPr>
          <p:cNvSpPr/>
          <p:nvPr/>
        </p:nvSpPr>
        <p:spPr>
          <a:xfrm>
            <a:off x="2359337" y="1836720"/>
            <a:ext cx="2836033" cy="477054"/>
          </a:xfrm>
          <a:prstGeom prst="rect">
            <a:avLst/>
          </a:prstGeom>
        </p:spPr>
        <p:txBody>
          <a:bodyPr wrap="none">
            <a:spAutoFit/>
          </a:bodyPr>
          <a:lstStyle/>
          <a:p>
            <a:r>
              <a:rPr lang="zh-CN" altLang="en-US" sz="2500" b="1" dirty="0">
                <a:ea typeface="楷体_GB2312" panose="02010609030101010101" pitchFamily="49" charset="-122"/>
              </a:rPr>
              <a:t>回乡偶书二首</a:t>
            </a:r>
            <a:r>
              <a:rPr lang="en-US" altLang="zh-CN" sz="2500" b="1" dirty="0">
                <a:ea typeface="楷体_GB2312" panose="02010609030101010101" pitchFamily="49" charset="-122"/>
              </a:rPr>
              <a:t>·</a:t>
            </a:r>
            <a:r>
              <a:rPr lang="zh-CN" altLang="en-US" sz="2500" b="1" dirty="0">
                <a:ea typeface="楷体_GB2312" panose="02010609030101010101" pitchFamily="49" charset="-122"/>
              </a:rPr>
              <a:t>其二</a:t>
            </a:r>
            <a:endParaRPr lang="zh-CN" altLang="en-US" sz="2500" b="1" dirty="0"/>
          </a:p>
        </p:txBody>
      </p:sp>
      <p:sp>
        <p:nvSpPr>
          <p:cNvPr id="7" name="矩形 6">
            <a:extLst>
              <a:ext uri="{FF2B5EF4-FFF2-40B4-BE49-F238E27FC236}">
                <a16:creationId xmlns:a16="http://schemas.microsoft.com/office/drawing/2014/main" xmlns="" id="{57251E21-BB52-4D2E-A668-A8954FA574AE}"/>
              </a:ext>
            </a:extLst>
          </p:cNvPr>
          <p:cNvSpPr/>
          <p:nvPr/>
        </p:nvSpPr>
        <p:spPr>
          <a:xfrm>
            <a:off x="1730375" y="2949151"/>
            <a:ext cx="8392041" cy="504882"/>
          </a:xfrm>
          <a:prstGeom prst="rect">
            <a:avLst/>
          </a:prstGeom>
        </p:spPr>
        <p:txBody>
          <a:bodyPr wrap="none">
            <a:spAutoFit/>
          </a:bodyPr>
          <a:lstStyle/>
          <a:p>
            <a:pPr>
              <a:lnSpc>
                <a:spcPct val="150000"/>
              </a:lnSpc>
            </a:pPr>
            <a:r>
              <a:rPr lang="zh-CN" altLang="en-US" sz="2000" b="1" dirty="0">
                <a:ea typeface="楷体_GB2312" panose="02010609030101010101" pitchFamily="49" charset="-122"/>
              </a:rPr>
              <a:t>离别家乡岁月多，近来人事半消磨。惟有门前镜湖水，春风不改旧时波。</a:t>
            </a:r>
          </a:p>
        </p:txBody>
      </p:sp>
      <p:sp>
        <p:nvSpPr>
          <p:cNvPr id="9" name="矩形 8">
            <a:extLst>
              <a:ext uri="{FF2B5EF4-FFF2-40B4-BE49-F238E27FC236}">
                <a16:creationId xmlns:a16="http://schemas.microsoft.com/office/drawing/2014/main" xmlns="" id="{7E06CCD3-D39E-4D24-B9D3-DABCF16AE961}"/>
              </a:ext>
            </a:extLst>
          </p:cNvPr>
          <p:cNvSpPr/>
          <p:nvPr/>
        </p:nvSpPr>
        <p:spPr>
          <a:xfrm>
            <a:off x="2194181" y="3469723"/>
            <a:ext cx="954107" cy="400110"/>
          </a:xfrm>
          <a:prstGeom prst="rect">
            <a:avLst/>
          </a:prstGeom>
        </p:spPr>
        <p:txBody>
          <a:bodyPr wrap="none">
            <a:spAutoFit/>
          </a:bodyPr>
          <a:lstStyle/>
          <a:p>
            <a:r>
              <a:rPr lang="zh-CN" altLang="en-US" sz="2000" b="1" dirty="0"/>
              <a:t>注释：</a:t>
            </a:r>
          </a:p>
        </p:txBody>
      </p:sp>
      <p:sp>
        <p:nvSpPr>
          <p:cNvPr id="10" name="矩形 9">
            <a:extLst>
              <a:ext uri="{FF2B5EF4-FFF2-40B4-BE49-F238E27FC236}">
                <a16:creationId xmlns:a16="http://schemas.microsoft.com/office/drawing/2014/main" xmlns="" id="{61379F51-94CA-473F-B78D-809C45EE7F94}"/>
              </a:ext>
            </a:extLst>
          </p:cNvPr>
          <p:cNvSpPr/>
          <p:nvPr/>
        </p:nvSpPr>
        <p:spPr>
          <a:xfrm>
            <a:off x="2194181" y="3907933"/>
            <a:ext cx="9161482" cy="965201"/>
          </a:xfrm>
          <a:prstGeom prst="rect">
            <a:avLst/>
          </a:prstGeom>
        </p:spPr>
        <p:txBody>
          <a:bodyPr wrap="none">
            <a:spAutoFit/>
          </a:bodyPr>
          <a:lstStyle/>
          <a:p>
            <a:pPr>
              <a:lnSpc>
                <a:spcPct val="150000"/>
              </a:lnSpc>
            </a:pPr>
            <a:r>
              <a:rPr lang="zh-CN" altLang="en-US" sz="2000" dirty="0">
                <a:latin typeface="楷体_GB2312" panose="02010609030101010101" pitchFamily="49" charset="-122"/>
                <a:ea typeface="楷体_GB2312" panose="02010609030101010101" pitchFamily="49" charset="-122"/>
              </a:rPr>
              <a:t>消磨：逐渐消失、消除。</a:t>
            </a:r>
            <a:endParaRPr lang="en-US" altLang="zh-CN" sz="2000" dirty="0">
              <a:latin typeface="楷体_GB2312" panose="02010609030101010101" pitchFamily="49" charset="-122"/>
              <a:ea typeface="楷体_GB2312" panose="02010609030101010101" pitchFamily="49" charset="-122"/>
            </a:endParaRPr>
          </a:p>
          <a:p>
            <a:pPr>
              <a:lnSpc>
                <a:spcPct val="150000"/>
              </a:lnSpc>
            </a:pPr>
            <a:r>
              <a:rPr lang="zh-CN" altLang="en-US" sz="2000" dirty="0">
                <a:latin typeface="楷体_GB2312" panose="02010609030101010101" pitchFamily="49" charset="-122"/>
                <a:ea typeface="楷体_GB2312" panose="02010609030101010101" pitchFamily="49" charset="-122"/>
              </a:rPr>
              <a:t>镜湖：在渐江绍兴会稽山的北麓，方圆三百余里。贺知章的故乡就在镜湖边上。</a:t>
            </a:r>
          </a:p>
        </p:txBody>
      </p:sp>
    </p:spTree>
    <p:extLst>
      <p:ext uri="{BB962C8B-B14F-4D97-AF65-F5344CB8AC3E}">
        <p14:creationId xmlns:p14="http://schemas.microsoft.com/office/powerpoint/2010/main" val="345271451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1)">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课文解析</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9" name="文本框 8">
            <a:extLst>
              <a:ext uri="{FF2B5EF4-FFF2-40B4-BE49-F238E27FC236}">
                <a16:creationId xmlns:a16="http://schemas.microsoft.com/office/drawing/2014/main" xmlns="" id="{41764DDD-A220-4000-AE14-C07017A83413}"/>
              </a:ext>
            </a:extLst>
          </p:cNvPr>
          <p:cNvSpPr txBox="1"/>
          <p:nvPr/>
        </p:nvSpPr>
        <p:spPr>
          <a:xfrm>
            <a:off x="2073671" y="1659226"/>
            <a:ext cx="2828925" cy="523220"/>
          </a:xfrm>
          <a:prstGeom prst="rect">
            <a:avLst/>
          </a:prstGeom>
          <a:noFill/>
        </p:spPr>
        <p:txBody>
          <a:bodyPr wrap="square" rtlCol="0">
            <a:spAutoFit/>
          </a:bodyPr>
          <a:lstStyle/>
          <a:p>
            <a:r>
              <a:rPr lang="zh-CN" altLang="en-US" sz="2800" smtClean="0">
                <a:latin typeface="华文行楷" panose="02010800040101010101" pitchFamily="2" charset="-122"/>
                <a:ea typeface="华文行楷" panose="02010800040101010101" pitchFamily="2" charset="-122"/>
              </a:rPr>
              <a:t>主</a:t>
            </a:r>
            <a:r>
              <a:rPr lang="zh-CN" altLang="en-US" sz="2800" dirty="0">
                <a:latin typeface="华文行楷" panose="02010800040101010101" pitchFamily="2" charset="-122"/>
                <a:ea typeface="华文行楷" panose="02010800040101010101" pitchFamily="2" charset="-122"/>
              </a:rPr>
              <a:t>要看点</a:t>
            </a:r>
          </a:p>
        </p:txBody>
      </p:sp>
      <p:sp>
        <p:nvSpPr>
          <p:cNvPr id="10" name="矩形 9">
            <a:extLst>
              <a:ext uri="{FF2B5EF4-FFF2-40B4-BE49-F238E27FC236}">
                <a16:creationId xmlns:a16="http://schemas.microsoft.com/office/drawing/2014/main" xmlns="" id="{AAC912E7-D59A-4436-B382-2BF8C06BDB4C}"/>
              </a:ext>
            </a:extLst>
          </p:cNvPr>
          <p:cNvSpPr/>
          <p:nvPr/>
        </p:nvSpPr>
        <p:spPr>
          <a:xfrm>
            <a:off x="2073671" y="2668142"/>
            <a:ext cx="8044658" cy="2400657"/>
          </a:xfrm>
          <a:prstGeom prst="rect">
            <a:avLst/>
          </a:prstGeom>
        </p:spPr>
        <p:txBody>
          <a:bodyPr wrap="square">
            <a:spAutoFit/>
          </a:bodyPr>
          <a:lstStyle/>
          <a:p>
            <a:pPr>
              <a:lnSpc>
                <a:spcPct val="150000"/>
              </a:lnSpc>
            </a:pPr>
            <a:r>
              <a:rPr lang="zh-CN" altLang="en-US" sz="2000" dirty="0">
                <a:latin typeface="楷体_GB2312" panose="02010609030101010101" pitchFamily="49" charset="-122"/>
                <a:ea typeface="楷体_GB2312" panose="02010609030101010101" pitchFamily="49" charset="-122"/>
              </a:rPr>
              <a:t>就全诗来看，一二句尚属平平，三四句却似峰回路转，别有境界。后两句的妙处在于背面敷粉，了无痕迹：虽写哀情，却借欢乐场面表现虽为写已，却从儿童一面翻出。而所写儿童问话的场面又极富于生活的情趣，即使读者不为诗人久客伤老之情所感染，也不能不被这一饶有趣味的生活场景所打动。</a:t>
            </a:r>
            <a:endParaRPr lang="en-US" altLang="zh-CN" sz="2000"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43791431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课文解析</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E9676F66-E7B1-464C-BE6A-E31A3A33F83F}"/>
              </a:ext>
            </a:extLst>
          </p:cNvPr>
          <p:cNvSpPr/>
          <p:nvPr/>
        </p:nvSpPr>
        <p:spPr>
          <a:xfrm>
            <a:off x="2517775" y="2725946"/>
            <a:ext cx="7511258" cy="2400657"/>
          </a:xfrm>
          <a:prstGeom prst="rect">
            <a:avLst/>
          </a:prstGeom>
        </p:spPr>
        <p:txBody>
          <a:bodyPr wrap="square">
            <a:spAutoFit/>
          </a:bodyPr>
          <a:lstStyle/>
          <a:p>
            <a:pPr>
              <a:lnSpc>
                <a:spcPct val="150000"/>
              </a:lnSpc>
            </a:pPr>
            <a:r>
              <a:rPr lang="zh-CN" altLang="en-US" sz="2000" dirty="0">
                <a:latin typeface="楷体_GB2312" panose="02010609030101010101" pitchFamily="49" charset="-122"/>
                <a:ea typeface="楷体_GB2312" panose="02010609030101010101" pitchFamily="49" charset="-122"/>
              </a:rPr>
              <a:t>诗中的“岁月多”“近来”“旧时”等表示时间的词语贯穿而下，使全诗笼罩在一种低回沉思、若不胜情的气氛之中。与第一首相比较，如果说诗人初进家门见到儿童时也曾感到过一丝置身于亲人之中的欣慰的话，那么，到他听了亲朋介绍以后，独立于波光粼粼的镜湖之旁时，无疑已变得愈来愈感伤了。</a:t>
            </a:r>
            <a:endParaRPr lang="en-US" altLang="zh-CN" sz="2000" dirty="0">
              <a:latin typeface="楷体_GB2312" panose="02010609030101010101" pitchFamily="49" charset="-122"/>
              <a:ea typeface="楷体_GB2312" panose="02010609030101010101" pitchFamily="49" charset="-122"/>
            </a:endParaRPr>
          </a:p>
        </p:txBody>
      </p:sp>
      <p:sp>
        <p:nvSpPr>
          <p:cNvPr id="7" name="文本框 6">
            <a:extLst>
              <a:ext uri="{FF2B5EF4-FFF2-40B4-BE49-F238E27FC236}">
                <a16:creationId xmlns:a16="http://schemas.microsoft.com/office/drawing/2014/main" xmlns="" id="{FE6F0CA1-756C-4092-B762-253A7865A792}"/>
              </a:ext>
            </a:extLst>
          </p:cNvPr>
          <p:cNvSpPr txBox="1"/>
          <p:nvPr/>
        </p:nvSpPr>
        <p:spPr>
          <a:xfrm>
            <a:off x="2517775" y="1990080"/>
            <a:ext cx="2828925" cy="523220"/>
          </a:xfrm>
          <a:prstGeom prst="rect">
            <a:avLst/>
          </a:prstGeom>
          <a:noFill/>
        </p:spPr>
        <p:txBody>
          <a:bodyPr wrap="square" rtlCol="0">
            <a:spAutoFit/>
          </a:bodyPr>
          <a:lstStyle/>
          <a:p>
            <a:r>
              <a:rPr lang="zh-CN" altLang="en-US" sz="2800" smtClean="0">
                <a:latin typeface="华文行楷" panose="02010800040101010101" pitchFamily="2" charset="-122"/>
                <a:ea typeface="华文行楷" panose="02010800040101010101" pitchFamily="2" charset="-122"/>
              </a:rPr>
              <a:t>主</a:t>
            </a:r>
            <a:r>
              <a:rPr lang="zh-CN" altLang="en-US" sz="2800" dirty="0">
                <a:latin typeface="华文行楷" panose="02010800040101010101" pitchFamily="2" charset="-122"/>
                <a:ea typeface="华文行楷" panose="02010800040101010101" pitchFamily="2" charset="-122"/>
              </a:rPr>
              <a:t>要看点</a:t>
            </a:r>
          </a:p>
        </p:txBody>
      </p:sp>
    </p:spTree>
    <p:extLst>
      <p:ext uri="{BB962C8B-B14F-4D97-AF65-F5344CB8AC3E}">
        <p14:creationId xmlns:p14="http://schemas.microsoft.com/office/powerpoint/2010/main" val="184727865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图片包含 建筑物, 户外&#10;&#10;已生成极高可信度的说明">
            <a:extLst>
              <a:ext uri="{FF2B5EF4-FFF2-40B4-BE49-F238E27FC236}">
                <a16:creationId xmlns:a16="http://schemas.microsoft.com/office/drawing/2014/main" xmlns="" id="{F41AF5F9-4164-4CD3-8EAF-F1E226CC81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cxnSp>
        <p:nvCxnSpPr>
          <p:cNvPr id="35" name="直接连接符 27">
            <a:extLst>
              <a:ext uri="{FF2B5EF4-FFF2-40B4-BE49-F238E27FC236}">
                <a16:creationId xmlns:a16="http://schemas.microsoft.com/office/drawing/2014/main" xmlns="" id="{8B344BD4-6057-4F1A-81DE-42D17C39A678}"/>
              </a:ext>
            </a:extLst>
          </p:cNvPr>
          <p:cNvCxnSpPr>
            <a:cxnSpLocks noChangeShapeType="1"/>
          </p:cNvCxnSpPr>
          <p:nvPr/>
        </p:nvCxnSpPr>
        <p:spPr bwMode="auto">
          <a:xfrm>
            <a:off x="4747792" y="1245565"/>
            <a:ext cx="0" cy="3425372"/>
          </a:xfrm>
          <a:prstGeom prst="line">
            <a:avLst/>
          </a:prstGeom>
          <a:noFill/>
          <a:ln w="19050">
            <a:solidFill>
              <a:srgbClr val="4F4F4E">
                <a:alpha val="67842"/>
              </a:srgbClr>
            </a:solidFill>
            <a:round/>
            <a:headEnd/>
            <a:tailEnd/>
          </a:ln>
          <a:extLst>
            <a:ext uri="{909E8E84-426E-40DD-AFC4-6F175D3DCCD1}">
              <a14:hiddenFill xmlns:a14="http://schemas.microsoft.com/office/drawing/2010/main">
                <a:noFill/>
              </a14:hiddenFill>
            </a:ext>
          </a:extLst>
        </p:spPr>
      </p:cxnSp>
      <p:grpSp>
        <p:nvGrpSpPr>
          <p:cNvPr id="36" name="组合 35">
            <a:extLst>
              <a:ext uri="{FF2B5EF4-FFF2-40B4-BE49-F238E27FC236}">
                <a16:creationId xmlns:a16="http://schemas.microsoft.com/office/drawing/2014/main" xmlns="" id="{36501756-5659-4E07-B961-0C453AB99DDB}"/>
              </a:ext>
            </a:extLst>
          </p:cNvPr>
          <p:cNvGrpSpPr/>
          <p:nvPr/>
        </p:nvGrpSpPr>
        <p:grpSpPr>
          <a:xfrm>
            <a:off x="5366279" y="1305142"/>
            <a:ext cx="738664" cy="3345224"/>
            <a:chOff x="5165799" y="1590599"/>
            <a:chExt cx="738664" cy="3345224"/>
          </a:xfrm>
          <a:noFill/>
        </p:grpSpPr>
        <p:sp>
          <p:nvSpPr>
            <p:cNvPr id="37" name="圆角矩形 31">
              <a:extLst>
                <a:ext uri="{FF2B5EF4-FFF2-40B4-BE49-F238E27FC236}">
                  <a16:creationId xmlns:a16="http://schemas.microsoft.com/office/drawing/2014/main" xmlns="" id="{E88E13DC-7F48-490D-A87E-4DFB5F8C8FD1}"/>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38" name="文本框 4">
              <a:extLst>
                <a:ext uri="{FF2B5EF4-FFF2-40B4-BE49-F238E27FC236}">
                  <a16:creationId xmlns:a16="http://schemas.microsoft.com/office/drawing/2014/main" xmlns="" id="{C4211237-1C82-43A8-8DD2-A357854506BA}"/>
                </a:ext>
              </a:extLst>
            </p:cNvPr>
            <p:cNvSpPr txBox="1">
              <a:spLocks noChangeArrowheads="1"/>
            </p:cNvSpPr>
            <p:nvPr/>
          </p:nvSpPr>
          <p:spPr bwMode="auto">
            <a:xfrm>
              <a:off x="5212841" y="1683376"/>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作 者 介 绍</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sp>
        <p:nvSpPr>
          <p:cNvPr id="39" name="_14">
            <a:extLst>
              <a:ext uri="{FF2B5EF4-FFF2-40B4-BE49-F238E27FC236}">
                <a16:creationId xmlns:a16="http://schemas.microsoft.com/office/drawing/2014/main" xmlns="" id="{DD6C1709-7F06-460B-BA78-98DCFD2C4355}"/>
              </a:ext>
            </a:extLst>
          </p:cNvPr>
          <p:cNvSpPr txBox="1">
            <a:spLocks noChangeArrowheads="1"/>
          </p:cNvSpPr>
          <p:nvPr/>
        </p:nvSpPr>
        <p:spPr bwMode="auto">
          <a:xfrm>
            <a:off x="3614839" y="1307205"/>
            <a:ext cx="909084" cy="300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4F4F4E"/>
                </a:solidFill>
                <a:latin typeface="叶根友行书繁" panose="02010601030101010101" pitchFamily="2" charset="-122"/>
                <a:ea typeface="叶根友行书繁" panose="02010601030101010101" pitchFamily="2" charset="-122"/>
              </a:rPr>
              <a:t>主目录</a:t>
            </a:r>
            <a:endParaRPr lang="zh-CN" altLang="zh-CN" sz="6000" spc="600" dirty="0">
              <a:solidFill>
                <a:srgbClr val="4F4F4E"/>
              </a:solidFill>
              <a:latin typeface="叶根友行书繁" panose="02010601030101010101" pitchFamily="2" charset="-122"/>
              <a:ea typeface="叶根友行书繁" panose="02010601030101010101" pitchFamily="2" charset="-122"/>
            </a:endParaRPr>
          </a:p>
        </p:txBody>
      </p:sp>
      <p:grpSp>
        <p:nvGrpSpPr>
          <p:cNvPr id="40" name="组合 39">
            <a:extLst>
              <a:ext uri="{FF2B5EF4-FFF2-40B4-BE49-F238E27FC236}">
                <a16:creationId xmlns:a16="http://schemas.microsoft.com/office/drawing/2014/main" xmlns="" id="{FF564F21-93EE-4B5A-A559-D4006FA109BC}"/>
              </a:ext>
            </a:extLst>
          </p:cNvPr>
          <p:cNvGrpSpPr/>
          <p:nvPr/>
        </p:nvGrpSpPr>
        <p:grpSpPr>
          <a:xfrm>
            <a:off x="6379785" y="1305142"/>
            <a:ext cx="738664" cy="3345224"/>
            <a:chOff x="5165799" y="1590599"/>
            <a:chExt cx="738664" cy="3345224"/>
          </a:xfrm>
          <a:noFill/>
        </p:grpSpPr>
        <p:sp>
          <p:nvSpPr>
            <p:cNvPr id="41" name="圆角矩形 31">
              <a:extLst>
                <a:ext uri="{FF2B5EF4-FFF2-40B4-BE49-F238E27FC236}">
                  <a16:creationId xmlns:a16="http://schemas.microsoft.com/office/drawing/2014/main" xmlns="" id="{423D2F73-2351-478C-BA82-1AE4C81D1773}"/>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42" name="文本框 4">
              <a:extLst>
                <a:ext uri="{FF2B5EF4-FFF2-40B4-BE49-F238E27FC236}">
                  <a16:creationId xmlns:a16="http://schemas.microsoft.com/office/drawing/2014/main" xmlns="" id="{6C93EB2E-875F-41D7-8E7E-89237E6FEC00}"/>
                </a:ext>
              </a:extLst>
            </p:cNvPr>
            <p:cNvSpPr txBox="1">
              <a:spLocks noChangeArrowheads="1"/>
            </p:cNvSpPr>
            <p:nvPr/>
          </p:nvSpPr>
          <p:spPr bwMode="auto">
            <a:xfrm>
              <a:off x="5212841" y="1683378"/>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识 字 识 词</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grpSp>
        <p:nvGrpSpPr>
          <p:cNvPr id="43" name="组合 42">
            <a:extLst>
              <a:ext uri="{FF2B5EF4-FFF2-40B4-BE49-F238E27FC236}">
                <a16:creationId xmlns:a16="http://schemas.microsoft.com/office/drawing/2014/main" xmlns="" id="{9D9828FB-5EDE-4DE6-9BA0-CEFCC34AD867}"/>
              </a:ext>
            </a:extLst>
          </p:cNvPr>
          <p:cNvGrpSpPr/>
          <p:nvPr/>
        </p:nvGrpSpPr>
        <p:grpSpPr>
          <a:xfrm>
            <a:off x="7393291" y="1305142"/>
            <a:ext cx="738664" cy="3345224"/>
            <a:chOff x="5165799" y="1590599"/>
            <a:chExt cx="738664" cy="3345224"/>
          </a:xfrm>
          <a:noFill/>
        </p:grpSpPr>
        <p:sp>
          <p:nvSpPr>
            <p:cNvPr id="44" name="圆角矩形 31">
              <a:extLst>
                <a:ext uri="{FF2B5EF4-FFF2-40B4-BE49-F238E27FC236}">
                  <a16:creationId xmlns:a16="http://schemas.microsoft.com/office/drawing/2014/main" xmlns="" id="{2E15ACE4-45B0-4B1A-A3ED-3D811F02B55D}"/>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45" name="文本框 4">
              <a:extLst>
                <a:ext uri="{FF2B5EF4-FFF2-40B4-BE49-F238E27FC236}">
                  <a16:creationId xmlns:a16="http://schemas.microsoft.com/office/drawing/2014/main" xmlns="" id="{DAB59E03-FEEC-42B3-A068-6B26C4AD96F8}"/>
                </a:ext>
              </a:extLst>
            </p:cNvPr>
            <p:cNvSpPr txBox="1">
              <a:spLocks noChangeArrowheads="1"/>
            </p:cNvSpPr>
            <p:nvPr/>
          </p:nvSpPr>
          <p:spPr bwMode="auto">
            <a:xfrm>
              <a:off x="5212841" y="1697892"/>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课 文 解 析</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grpSp>
        <p:nvGrpSpPr>
          <p:cNvPr id="46" name="组合 45">
            <a:extLst>
              <a:ext uri="{FF2B5EF4-FFF2-40B4-BE49-F238E27FC236}">
                <a16:creationId xmlns:a16="http://schemas.microsoft.com/office/drawing/2014/main" xmlns="" id="{B803CFF1-CD50-4B23-BABC-D94B637957E8}"/>
              </a:ext>
            </a:extLst>
          </p:cNvPr>
          <p:cNvGrpSpPr/>
          <p:nvPr/>
        </p:nvGrpSpPr>
        <p:grpSpPr>
          <a:xfrm>
            <a:off x="8406796" y="1305142"/>
            <a:ext cx="738664" cy="3345224"/>
            <a:chOff x="5165799" y="1590599"/>
            <a:chExt cx="738664" cy="3345224"/>
          </a:xfrm>
          <a:noFill/>
        </p:grpSpPr>
        <p:sp>
          <p:nvSpPr>
            <p:cNvPr id="47" name="圆角矩形 31">
              <a:extLst>
                <a:ext uri="{FF2B5EF4-FFF2-40B4-BE49-F238E27FC236}">
                  <a16:creationId xmlns:a16="http://schemas.microsoft.com/office/drawing/2014/main" xmlns="" id="{D7A19844-E551-4CEB-A3AE-0BF2A299D662}"/>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48" name="文本框 4">
              <a:extLst>
                <a:ext uri="{FF2B5EF4-FFF2-40B4-BE49-F238E27FC236}">
                  <a16:creationId xmlns:a16="http://schemas.microsoft.com/office/drawing/2014/main" xmlns="" id="{D605DF42-5FCC-4FDD-AAB7-E09BD0A63D60}"/>
                </a:ext>
              </a:extLst>
            </p:cNvPr>
            <p:cNvSpPr txBox="1">
              <a:spLocks noChangeArrowheads="1"/>
            </p:cNvSpPr>
            <p:nvPr/>
          </p:nvSpPr>
          <p:spPr bwMode="auto">
            <a:xfrm>
              <a:off x="5198327" y="1683378"/>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课 堂 练 习</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pic>
        <p:nvPicPr>
          <p:cNvPr id="49" name="图片 48">
            <a:extLst>
              <a:ext uri="{FF2B5EF4-FFF2-40B4-BE49-F238E27FC236}">
                <a16:creationId xmlns:a16="http://schemas.microsoft.com/office/drawing/2014/main" xmlns="" id="{0F290213-82E9-406A-A86B-54790B5D02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7411" y="2440124"/>
            <a:ext cx="787790" cy="857114"/>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750"/>
                                        <p:tgtEl>
                                          <p:spTgt spid="35"/>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39"/>
                                        </p:tgtEl>
                                        <p:attrNameLst>
                                          <p:attrName>style.visibility</p:attrName>
                                        </p:attrNameLst>
                                      </p:cBhvr>
                                      <p:to>
                                        <p:strVal val="visible"/>
                                      </p:to>
                                    </p:set>
                                    <p:anim by="(-#ppt_w*2)" calcmode="lin" valueType="num">
                                      <p:cBhvr rctx="PPT">
                                        <p:cTn id="14" dur="500" autoRev="1" fill="hold">
                                          <p:stCondLst>
                                            <p:cond delay="0"/>
                                          </p:stCondLst>
                                        </p:cTn>
                                        <p:tgtEl>
                                          <p:spTgt spid="39"/>
                                        </p:tgtEl>
                                        <p:attrNameLst>
                                          <p:attrName>ppt_w</p:attrName>
                                        </p:attrNameLst>
                                      </p:cBhvr>
                                    </p:anim>
                                    <p:anim by="(#ppt_w*0.50)" calcmode="lin" valueType="num">
                                      <p:cBhvr>
                                        <p:cTn id="15" dur="500" decel="50000" autoRev="1" fill="hold">
                                          <p:stCondLst>
                                            <p:cond delay="0"/>
                                          </p:stCondLst>
                                        </p:cTn>
                                        <p:tgtEl>
                                          <p:spTgt spid="39"/>
                                        </p:tgtEl>
                                        <p:attrNameLst>
                                          <p:attrName>ppt_x</p:attrName>
                                        </p:attrNameLst>
                                      </p:cBhvr>
                                    </p:anim>
                                    <p:anim from="(-#ppt_h/2)" to="(#ppt_y)" calcmode="lin" valueType="num">
                                      <p:cBhvr>
                                        <p:cTn id="16" dur="1000" fill="hold">
                                          <p:stCondLst>
                                            <p:cond delay="0"/>
                                          </p:stCondLst>
                                        </p:cTn>
                                        <p:tgtEl>
                                          <p:spTgt spid="39"/>
                                        </p:tgtEl>
                                        <p:attrNameLst>
                                          <p:attrName>ppt_y</p:attrName>
                                        </p:attrNameLst>
                                      </p:cBhvr>
                                    </p:anim>
                                    <p:animRot by="21600000">
                                      <p:cBhvr>
                                        <p:cTn id="17" dur="1000" fill="hold">
                                          <p:stCondLst>
                                            <p:cond delay="0"/>
                                          </p:stCondLst>
                                        </p:cTn>
                                        <p:tgtEl>
                                          <p:spTgt spid="39"/>
                                        </p:tgtEl>
                                        <p:attrNameLst>
                                          <p:attrName>r</p:attrName>
                                        </p:attrNameLst>
                                      </p:cBhvr>
                                    </p:animRot>
                                  </p:childTnLst>
                                </p:cTn>
                              </p:par>
                            </p:childTnLst>
                          </p:cTn>
                        </p:par>
                        <p:par>
                          <p:cTn id="18" fill="hold">
                            <p:stCondLst>
                              <p:cond delay="1950"/>
                            </p:stCondLst>
                            <p:childTnLst>
                              <p:par>
                                <p:cTn id="19" presetID="42"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750"/>
                                        <p:tgtEl>
                                          <p:spTgt spid="49"/>
                                        </p:tgtEl>
                                      </p:cBhvr>
                                    </p:animEffect>
                                    <p:anim calcmode="lin" valueType="num">
                                      <p:cBhvr>
                                        <p:cTn id="22" dur="750" fill="hold"/>
                                        <p:tgtEl>
                                          <p:spTgt spid="49"/>
                                        </p:tgtEl>
                                        <p:attrNameLst>
                                          <p:attrName>ppt_x</p:attrName>
                                        </p:attrNameLst>
                                      </p:cBhvr>
                                      <p:tavLst>
                                        <p:tav tm="0">
                                          <p:val>
                                            <p:strVal val="#ppt_x"/>
                                          </p:val>
                                        </p:tav>
                                        <p:tav tm="100000">
                                          <p:val>
                                            <p:strVal val="#ppt_x"/>
                                          </p:val>
                                        </p:tav>
                                      </p:tavLst>
                                    </p:anim>
                                    <p:anim calcmode="lin" valueType="num">
                                      <p:cBhvr>
                                        <p:cTn id="23" dur="75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2" presetClass="entr" presetSubtype="4"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childTnLst>
                          </p:cTn>
                        </p:par>
                        <p:par>
                          <p:cTn id="29" fill="hold">
                            <p:stCondLst>
                              <p:cond delay="3200"/>
                            </p:stCondLst>
                            <p:childTnLst>
                              <p:par>
                                <p:cTn id="30" presetID="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ppt_x"/>
                                          </p:val>
                                        </p:tav>
                                        <p:tav tm="100000">
                                          <p:val>
                                            <p:strVal val="#ppt_x"/>
                                          </p:val>
                                        </p:tav>
                                      </p:tavLst>
                                    </p:anim>
                                    <p:anim calcmode="lin" valueType="num">
                                      <p:cBhvr additive="base">
                                        <p:cTn id="33" dur="500" fill="hold"/>
                                        <p:tgtEl>
                                          <p:spTgt spid="40"/>
                                        </p:tgtEl>
                                        <p:attrNameLst>
                                          <p:attrName>ppt_y</p:attrName>
                                        </p:attrNameLst>
                                      </p:cBhvr>
                                      <p:tavLst>
                                        <p:tav tm="0">
                                          <p:val>
                                            <p:strVal val="0-#ppt_h/2"/>
                                          </p:val>
                                        </p:tav>
                                        <p:tav tm="100000">
                                          <p:val>
                                            <p:strVal val="#ppt_y"/>
                                          </p:val>
                                        </p:tav>
                                      </p:tavLst>
                                    </p:anim>
                                  </p:childTnLst>
                                </p:cTn>
                              </p:par>
                            </p:childTnLst>
                          </p:cTn>
                        </p:par>
                        <p:par>
                          <p:cTn id="34" fill="hold">
                            <p:stCondLst>
                              <p:cond delay="3700"/>
                            </p:stCondLst>
                            <p:childTnLst>
                              <p:par>
                                <p:cTn id="35" presetID="2" presetClass="entr" presetSubtype="4"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4200"/>
                            </p:stCondLst>
                            <p:childTnLst>
                              <p:par>
                                <p:cTn id="40" presetID="2" presetClass="entr" presetSubtype="1"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additive="base">
                                        <p:cTn id="42" dur="500" fill="hold"/>
                                        <p:tgtEl>
                                          <p:spTgt spid="46"/>
                                        </p:tgtEl>
                                        <p:attrNameLst>
                                          <p:attrName>ppt_x</p:attrName>
                                        </p:attrNameLst>
                                      </p:cBhvr>
                                      <p:tavLst>
                                        <p:tav tm="0">
                                          <p:val>
                                            <p:strVal val="#ppt_x"/>
                                          </p:val>
                                        </p:tav>
                                        <p:tav tm="100000">
                                          <p:val>
                                            <p:strVal val="#ppt_x"/>
                                          </p:val>
                                        </p:tav>
                                      </p:tavLst>
                                    </p:anim>
                                    <p:anim calcmode="lin" valueType="num">
                                      <p:cBhvr additive="base">
                                        <p:cTn id="43"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建筑物, 户外&#10;&#10;已生成极高可信度的说明">
            <a:extLst>
              <a:ext uri="{FF2B5EF4-FFF2-40B4-BE49-F238E27FC236}">
                <a16:creationId xmlns:a16="http://schemas.microsoft.com/office/drawing/2014/main" xmlns="" id="{8B9CAB40-94E4-44DD-B637-EDF108EF5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cxnSp>
        <p:nvCxnSpPr>
          <p:cNvPr id="12" name="直接连接符 27">
            <a:extLst>
              <a:ext uri="{FF2B5EF4-FFF2-40B4-BE49-F238E27FC236}">
                <a16:creationId xmlns:a16="http://schemas.microsoft.com/office/drawing/2014/main" xmlns="" id="{CC2F5FCC-8898-4917-B940-0BE03CA5FD58}"/>
              </a:ext>
            </a:extLst>
          </p:cNvPr>
          <p:cNvCxnSpPr>
            <a:cxnSpLocks noChangeShapeType="1"/>
          </p:cNvCxnSpPr>
          <p:nvPr/>
        </p:nvCxnSpPr>
        <p:spPr bwMode="auto">
          <a:xfrm>
            <a:off x="6157492" y="1245565"/>
            <a:ext cx="0" cy="3425372"/>
          </a:xfrm>
          <a:prstGeom prst="line">
            <a:avLst/>
          </a:prstGeom>
          <a:noFill/>
          <a:ln w="19050">
            <a:solidFill>
              <a:srgbClr val="4F4F4E">
                <a:alpha val="67842"/>
              </a:srgbClr>
            </a:solidFill>
            <a:round/>
            <a:headEnd/>
            <a:tailEnd/>
          </a:ln>
          <a:extLst>
            <a:ext uri="{909E8E84-426E-40DD-AFC4-6F175D3DCCD1}">
              <a14:hiddenFill xmlns:a14="http://schemas.microsoft.com/office/drawing/2010/main">
                <a:noFill/>
              </a14:hiddenFill>
            </a:ext>
          </a:extLst>
        </p:spPr>
      </p:cxnSp>
      <p:grpSp>
        <p:nvGrpSpPr>
          <p:cNvPr id="13" name="组合 12">
            <a:extLst>
              <a:ext uri="{FF2B5EF4-FFF2-40B4-BE49-F238E27FC236}">
                <a16:creationId xmlns:a16="http://schemas.microsoft.com/office/drawing/2014/main" xmlns="" id="{92AE9360-6D45-4D06-B5D5-19DF7D8A14DB}"/>
              </a:ext>
            </a:extLst>
          </p:cNvPr>
          <p:cNvGrpSpPr/>
          <p:nvPr/>
        </p:nvGrpSpPr>
        <p:grpSpPr>
          <a:xfrm>
            <a:off x="6795029" y="1267042"/>
            <a:ext cx="738664" cy="3345224"/>
            <a:chOff x="5165799" y="1590599"/>
            <a:chExt cx="738664" cy="3345224"/>
          </a:xfrm>
          <a:noFill/>
        </p:grpSpPr>
        <p:sp>
          <p:nvSpPr>
            <p:cNvPr id="14" name="圆角矩形 31">
              <a:extLst>
                <a:ext uri="{FF2B5EF4-FFF2-40B4-BE49-F238E27FC236}">
                  <a16:creationId xmlns:a16="http://schemas.microsoft.com/office/drawing/2014/main" xmlns="" id="{D2DCA8A1-FE5E-4700-AAED-21D8160BEAB9}"/>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15" name="文本框 4">
              <a:extLst>
                <a:ext uri="{FF2B5EF4-FFF2-40B4-BE49-F238E27FC236}">
                  <a16:creationId xmlns:a16="http://schemas.microsoft.com/office/drawing/2014/main" xmlns="" id="{2941F52D-9E0C-4CA0-99B3-A5B144558D3C}"/>
                </a:ext>
              </a:extLst>
            </p:cNvPr>
            <p:cNvSpPr txBox="1">
              <a:spLocks noChangeArrowheads="1"/>
            </p:cNvSpPr>
            <p:nvPr/>
          </p:nvSpPr>
          <p:spPr bwMode="auto">
            <a:xfrm>
              <a:off x="5212841" y="1683376"/>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课 堂 练 习</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sp>
        <p:nvSpPr>
          <p:cNvPr id="16" name="_14">
            <a:extLst>
              <a:ext uri="{FF2B5EF4-FFF2-40B4-BE49-F238E27FC236}">
                <a16:creationId xmlns:a16="http://schemas.microsoft.com/office/drawing/2014/main" xmlns="" id="{612DA2F5-D968-4146-87AB-4D0E3AA461D9}"/>
              </a:ext>
            </a:extLst>
          </p:cNvPr>
          <p:cNvSpPr txBox="1">
            <a:spLocks noChangeArrowheads="1"/>
          </p:cNvSpPr>
          <p:nvPr/>
        </p:nvSpPr>
        <p:spPr bwMode="auto">
          <a:xfrm>
            <a:off x="5024539" y="1307205"/>
            <a:ext cx="909084" cy="300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smtClean="0">
                <a:solidFill>
                  <a:srgbClr val="4F4F4E"/>
                </a:solidFill>
                <a:latin typeface="叶根友行书繁" panose="02010601030101010101" pitchFamily="2" charset="-122"/>
                <a:ea typeface="叶根友行书繁" panose="02010601030101010101" pitchFamily="2" charset="-122"/>
              </a:rPr>
              <a:t>第四节</a:t>
            </a:r>
            <a:endParaRPr lang="zh-CN" altLang="zh-CN" sz="6000" spc="600" dirty="0">
              <a:solidFill>
                <a:srgbClr val="4F4F4E"/>
              </a:solidFill>
              <a:latin typeface="叶根友行书繁" panose="02010601030101010101" pitchFamily="2" charset="-122"/>
              <a:ea typeface="叶根友行书繁" panose="02010601030101010101" pitchFamily="2" charset="-122"/>
            </a:endParaRPr>
          </a:p>
        </p:txBody>
      </p:sp>
      <p:pic>
        <p:nvPicPr>
          <p:cNvPr id="18" name="图片 17">
            <a:extLst>
              <a:ext uri="{FF2B5EF4-FFF2-40B4-BE49-F238E27FC236}">
                <a16:creationId xmlns:a16="http://schemas.microsoft.com/office/drawing/2014/main" xmlns="" id="{8C48BC0E-7E2C-400F-B006-5E2B11BC05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7111" y="2440124"/>
            <a:ext cx="787790" cy="857114"/>
          </a:xfrm>
          <a:prstGeom prst="rect">
            <a:avLst/>
          </a:prstGeom>
        </p:spPr>
      </p:pic>
    </p:spTree>
    <p:extLst>
      <p:ext uri="{BB962C8B-B14F-4D97-AF65-F5344CB8AC3E}">
        <p14:creationId xmlns:p14="http://schemas.microsoft.com/office/powerpoint/2010/main" val="13782196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childTnLst>
                          </p:cTn>
                        </p:par>
                        <p:par>
                          <p:cTn id="18" fill="hold">
                            <p:stCondLst>
                              <p:cond delay="195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ppt_x</p:attrName>
                                        </p:attrNameLst>
                                      </p:cBhvr>
                                      <p:tavLst>
                                        <p:tav tm="0">
                                          <p:val>
                                            <p:strVal val="#ppt_x"/>
                                          </p:val>
                                        </p:tav>
                                        <p:tav tm="100000">
                                          <p:val>
                                            <p:strVal val="#ppt_x"/>
                                          </p:val>
                                        </p:tav>
                                      </p:tavLst>
                                    </p:anim>
                                    <p:anim calcmode="lin" valueType="num">
                                      <p:cBhvr>
                                        <p:cTn id="23" dur="75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随堂练习</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B5386C7A-2AC9-4A8C-A85C-C3005FADE971}"/>
              </a:ext>
            </a:extLst>
          </p:cNvPr>
          <p:cNvSpPr/>
          <p:nvPr/>
        </p:nvSpPr>
        <p:spPr>
          <a:xfrm>
            <a:off x="1794712" y="2193746"/>
            <a:ext cx="8924088" cy="2400657"/>
          </a:xfrm>
          <a:prstGeom prst="rect">
            <a:avLst/>
          </a:prstGeom>
        </p:spPr>
        <p:txBody>
          <a:bodyPr wrap="square">
            <a:spAutoFit/>
          </a:bodyPr>
          <a:lstStyle/>
          <a:p>
            <a:pPr>
              <a:lnSpc>
                <a:spcPct val="150000"/>
              </a:lnSpc>
            </a:pPr>
            <a:r>
              <a:rPr lang="zh-CN" altLang="en-US" sz="2500" dirty="0">
                <a:latin typeface="楷体_GB2312" panose="02010609030101010101" pitchFamily="49" charset="-122"/>
                <a:ea typeface="楷体_GB2312" panose="02010609030101010101" pitchFamily="49" charset="-122"/>
              </a:rPr>
              <a:t>一群（         ）的孩子，（         ）地跑过来，笑呵呵地问</a:t>
            </a:r>
            <a:r>
              <a:rPr lang="zh-CN" altLang="en-US" sz="2500">
                <a:latin typeface="楷体_GB2312" panose="02010609030101010101" pitchFamily="49" charset="-122"/>
                <a:ea typeface="楷体_GB2312" panose="02010609030101010101" pitchFamily="49" charset="-122"/>
              </a:rPr>
              <a:t>道</a:t>
            </a:r>
            <a:r>
              <a:rPr lang="zh-CN" altLang="en-US" sz="2500" smtClean="0">
                <a:latin typeface="楷体_GB2312" panose="02010609030101010101" pitchFamily="49" charset="-122"/>
                <a:ea typeface="楷体_GB2312" panose="02010609030101010101" pitchFamily="49" charset="-122"/>
              </a:rPr>
              <a:t>：</a:t>
            </a:r>
            <a:endParaRPr lang="en-US" altLang="zh-CN" sz="2500" smtClean="0">
              <a:latin typeface="楷体_GB2312" panose="02010609030101010101" pitchFamily="49" charset="-122"/>
              <a:ea typeface="楷体_GB2312" panose="02010609030101010101" pitchFamily="49" charset="-122"/>
            </a:endParaRPr>
          </a:p>
          <a:p>
            <a:pPr>
              <a:lnSpc>
                <a:spcPct val="150000"/>
              </a:lnSpc>
            </a:pPr>
            <a:endParaRPr lang="en-US" altLang="zh-CN" sz="2500" u="sng">
              <a:latin typeface="楷体_GB2312" panose="02010609030101010101" pitchFamily="49" charset="-122"/>
              <a:ea typeface="楷体_GB2312" panose="02010609030101010101" pitchFamily="49" charset="-122"/>
            </a:endParaRPr>
          </a:p>
          <a:p>
            <a:pPr>
              <a:lnSpc>
                <a:spcPct val="150000"/>
              </a:lnSpc>
            </a:pPr>
            <a:r>
              <a:rPr lang="zh-CN" altLang="en-US" sz="2500" u="sng" smtClean="0">
                <a:latin typeface="楷体_GB2312" panose="02010609030101010101" pitchFamily="49" charset="-122"/>
                <a:ea typeface="楷体_GB2312" panose="02010609030101010101" pitchFamily="49" charset="-122"/>
              </a:rPr>
              <a:t>“                                         ？</a:t>
            </a:r>
            <a:r>
              <a:rPr lang="zh-CN" altLang="en-US" sz="2500" u="sng" dirty="0">
                <a:latin typeface="楷体_GB2312" panose="02010609030101010101" pitchFamily="49" charset="-122"/>
                <a:ea typeface="楷体_GB2312" panose="02010609030101010101" pitchFamily="49" charset="-122"/>
              </a:rPr>
              <a:t>”</a:t>
            </a:r>
            <a:endParaRPr lang="en-US" altLang="zh-CN" sz="2500"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12633036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随堂练习</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A01070BC-1C82-4AE9-98DE-9E02C35DE2D8}"/>
              </a:ext>
            </a:extLst>
          </p:cNvPr>
          <p:cNvSpPr/>
          <p:nvPr/>
        </p:nvSpPr>
        <p:spPr>
          <a:xfrm>
            <a:off x="1654570" y="2109311"/>
            <a:ext cx="9672243" cy="2169825"/>
          </a:xfrm>
          <a:prstGeom prst="rect">
            <a:avLst/>
          </a:prstGeom>
        </p:spPr>
        <p:txBody>
          <a:bodyPr wrap="square">
            <a:spAutoFit/>
          </a:bodyPr>
          <a:lstStyle/>
          <a:p>
            <a:pPr>
              <a:lnSpc>
                <a:spcPct val="150000"/>
              </a:lnSpc>
            </a:pPr>
            <a:r>
              <a:rPr lang="zh-CN" altLang="en-US" sz="3000" smtClean="0">
                <a:latin typeface="楷体_GB2312" panose="02010609030101010101" pitchFamily="49" charset="-122"/>
                <a:ea typeface="楷体_GB2312" panose="02010609030101010101" pitchFamily="49" charset="-122"/>
              </a:rPr>
              <a:t>   面</a:t>
            </a:r>
            <a:r>
              <a:rPr lang="zh-CN" altLang="en-US" sz="3000" dirty="0">
                <a:latin typeface="楷体_GB2312" panose="02010609030101010101" pitchFamily="49" charset="-122"/>
                <a:ea typeface="楷体_GB2312" panose="02010609030101010101" pitchFamily="49" charset="-122"/>
              </a:rPr>
              <a:t>对家乡的小顽童，诗人一定</a:t>
            </a:r>
            <a:r>
              <a:rPr lang="zh-CN" altLang="en-US" sz="3000">
                <a:latin typeface="楷体_GB2312" panose="02010609030101010101" pitchFamily="49" charset="-122"/>
                <a:ea typeface="楷体_GB2312" panose="02010609030101010101" pitchFamily="49" charset="-122"/>
              </a:rPr>
              <a:t>想</a:t>
            </a:r>
            <a:r>
              <a:rPr lang="zh-CN" altLang="en-US" sz="3000" smtClean="0">
                <a:latin typeface="楷体_GB2312" panose="02010609030101010101" pitchFamily="49" charset="-122"/>
                <a:ea typeface="楷体_GB2312" panose="02010609030101010101" pitchFamily="49" charset="-122"/>
              </a:rPr>
              <a:t>到</a:t>
            </a:r>
            <a:endParaRPr lang="en-US" altLang="zh-CN" sz="3000" smtClean="0">
              <a:latin typeface="楷体_GB2312" panose="02010609030101010101" pitchFamily="49" charset="-122"/>
              <a:ea typeface="楷体_GB2312" panose="02010609030101010101" pitchFamily="49" charset="-122"/>
            </a:endParaRPr>
          </a:p>
          <a:p>
            <a:pPr>
              <a:lnSpc>
                <a:spcPct val="150000"/>
              </a:lnSpc>
            </a:pPr>
            <a:endParaRPr lang="en-US" altLang="zh-CN" sz="3000" dirty="0">
              <a:latin typeface="楷体_GB2312" panose="02010609030101010101" pitchFamily="49" charset="-122"/>
              <a:ea typeface="楷体_GB2312" panose="02010609030101010101" pitchFamily="49" charset="-122"/>
            </a:endParaRPr>
          </a:p>
          <a:p>
            <a:pPr>
              <a:lnSpc>
                <a:spcPct val="150000"/>
              </a:lnSpc>
            </a:pPr>
            <a:r>
              <a:rPr lang="zh-CN" altLang="en-US" sz="3000" smtClean="0">
                <a:latin typeface="楷体_GB2312" panose="02010609030101010101" pitchFamily="49" charset="-122"/>
                <a:ea typeface="楷体_GB2312" panose="02010609030101010101" pitchFamily="49" charset="-122"/>
              </a:rPr>
              <a:t>  （</a:t>
            </a:r>
            <a:r>
              <a:rPr lang="en-US" altLang="zh-CN" sz="3000" u="sng" smtClean="0">
                <a:latin typeface="楷体_GB2312" panose="02010609030101010101" pitchFamily="49" charset="-122"/>
                <a:ea typeface="楷体_GB2312" panose="02010609030101010101" pitchFamily="49" charset="-122"/>
              </a:rPr>
              <a:t>                            </a:t>
            </a:r>
            <a:r>
              <a:rPr lang="zh-CN" altLang="en-US" sz="3000" dirty="0">
                <a:latin typeface="楷体_GB2312" panose="02010609030101010101" pitchFamily="49" charset="-122"/>
                <a:ea typeface="楷体_GB2312" panose="02010609030101010101" pitchFamily="49" charset="-122"/>
              </a:rPr>
              <a:t>）</a:t>
            </a:r>
            <a:endParaRPr lang="en-US" altLang="zh-CN" sz="3000" dirty="0">
              <a:latin typeface="楷体_GB2312" panose="02010609030101010101" pitchFamily="49" charset="-122"/>
              <a:ea typeface="楷体_GB2312" panose="02010609030101010101" pitchFamily="49" charset="-122"/>
            </a:endParaRPr>
          </a:p>
        </p:txBody>
      </p:sp>
    </p:spTree>
    <p:extLst>
      <p:ext uri="{BB962C8B-B14F-4D97-AF65-F5344CB8AC3E}">
        <p14:creationId xmlns:p14="http://schemas.microsoft.com/office/powerpoint/2010/main" val="268287009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随堂练习</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xmlns="" id="{AA133A2E-048B-43CE-A7D9-87620EDFADB2}"/>
              </a:ext>
            </a:extLst>
          </p:cNvPr>
          <p:cNvSpPr/>
          <p:nvPr/>
        </p:nvSpPr>
        <p:spPr>
          <a:xfrm>
            <a:off x="2478481" y="2443371"/>
            <a:ext cx="8244129" cy="784830"/>
          </a:xfrm>
          <a:prstGeom prst="rect">
            <a:avLst/>
          </a:prstGeom>
        </p:spPr>
        <p:txBody>
          <a:bodyPr wrap="square">
            <a:spAutoFit/>
          </a:bodyPr>
          <a:lstStyle/>
          <a:p>
            <a:pPr>
              <a:lnSpc>
                <a:spcPct val="150000"/>
              </a:lnSpc>
            </a:pPr>
            <a:r>
              <a:rPr lang="zh-CN" altLang="en-US" sz="3000" dirty="0">
                <a:latin typeface="楷体_GB2312" panose="02010609030101010101" pitchFamily="49" charset="-122"/>
                <a:ea typeface="楷体_GB2312" panose="02010609030101010101" pitchFamily="49" charset="-122"/>
              </a:rPr>
              <a:t>从自己的角度说明离家时间很长的诗句：</a:t>
            </a:r>
            <a:endParaRPr lang="en-US" altLang="zh-CN" sz="3000" dirty="0">
              <a:latin typeface="楷体_GB2312" panose="02010609030101010101" pitchFamily="49" charset="-122"/>
              <a:ea typeface="楷体_GB2312" panose="02010609030101010101" pitchFamily="49" charset="-122"/>
            </a:endParaRPr>
          </a:p>
        </p:txBody>
      </p:sp>
      <p:grpSp>
        <p:nvGrpSpPr>
          <p:cNvPr id="7" name="组合 6">
            <a:extLst>
              <a:ext uri="{FF2B5EF4-FFF2-40B4-BE49-F238E27FC236}">
                <a16:creationId xmlns:a16="http://schemas.microsoft.com/office/drawing/2014/main" xmlns="" id="{148E3890-CFCC-486C-B303-234055425543}"/>
              </a:ext>
            </a:extLst>
          </p:cNvPr>
          <p:cNvGrpSpPr/>
          <p:nvPr/>
        </p:nvGrpSpPr>
        <p:grpSpPr>
          <a:xfrm>
            <a:off x="3087746" y="3223053"/>
            <a:ext cx="833696" cy="607220"/>
            <a:chOff x="2922646" y="2257853"/>
            <a:chExt cx="569387" cy="607220"/>
          </a:xfrm>
        </p:grpSpPr>
        <p:pic>
          <p:nvPicPr>
            <p:cNvPr id="9" name="图片 8">
              <a:extLst>
                <a:ext uri="{FF2B5EF4-FFF2-40B4-BE49-F238E27FC236}">
                  <a16:creationId xmlns:a16="http://schemas.microsoft.com/office/drawing/2014/main" xmlns="" id="{6857B859-57FC-49DD-88DD-3365625EF4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2649" y="2257853"/>
              <a:ext cx="468251" cy="546919"/>
            </a:xfrm>
            <a:prstGeom prst="rect">
              <a:avLst/>
            </a:prstGeom>
          </p:spPr>
        </p:pic>
        <p:sp>
          <p:nvSpPr>
            <p:cNvPr id="10" name="矩形 9">
              <a:extLst>
                <a:ext uri="{FF2B5EF4-FFF2-40B4-BE49-F238E27FC236}">
                  <a16:creationId xmlns:a16="http://schemas.microsoft.com/office/drawing/2014/main" xmlns="" id="{CE44B633-2A1B-4B10-A1BF-5A60073E20FB}"/>
                </a:ext>
              </a:extLst>
            </p:cNvPr>
            <p:cNvSpPr/>
            <p:nvPr/>
          </p:nvSpPr>
          <p:spPr>
            <a:xfrm>
              <a:off x="2922646" y="2311075"/>
              <a:ext cx="569387" cy="553998"/>
            </a:xfrm>
            <a:prstGeom prst="rect">
              <a:avLst/>
            </a:prstGeom>
          </p:spPr>
          <p:txBody>
            <a:bodyPr wrap="none">
              <a:spAutoFit/>
            </a:bodyPr>
            <a:lstStyle/>
            <a:p>
              <a:r>
                <a:rPr lang="zh-CN" altLang="en-US" sz="3000" dirty="0">
                  <a:solidFill>
                    <a:srgbClr val="FF0000"/>
                  </a:solidFill>
                </a:rPr>
                <a:t>少</a:t>
              </a:r>
            </a:p>
          </p:txBody>
        </p:sp>
      </p:grpSp>
      <p:grpSp>
        <p:nvGrpSpPr>
          <p:cNvPr id="14" name="组合 13">
            <a:extLst>
              <a:ext uri="{FF2B5EF4-FFF2-40B4-BE49-F238E27FC236}">
                <a16:creationId xmlns:a16="http://schemas.microsoft.com/office/drawing/2014/main" xmlns="" id="{CF883845-850C-46E1-BAD1-C2FEF2D2F3CA}"/>
              </a:ext>
            </a:extLst>
          </p:cNvPr>
          <p:cNvGrpSpPr/>
          <p:nvPr/>
        </p:nvGrpSpPr>
        <p:grpSpPr>
          <a:xfrm>
            <a:off x="3668771" y="3223053"/>
            <a:ext cx="833696" cy="607220"/>
            <a:chOff x="3503671" y="2257853"/>
            <a:chExt cx="569387" cy="607220"/>
          </a:xfrm>
        </p:grpSpPr>
        <p:pic>
          <p:nvPicPr>
            <p:cNvPr id="15" name="图片 14">
              <a:extLst>
                <a:ext uri="{FF2B5EF4-FFF2-40B4-BE49-F238E27FC236}">
                  <a16:creationId xmlns:a16="http://schemas.microsoft.com/office/drawing/2014/main" xmlns="" id="{AE1FD48D-397A-49A5-936B-62F28B3DCB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3674" y="2257853"/>
              <a:ext cx="468251" cy="546919"/>
            </a:xfrm>
            <a:prstGeom prst="rect">
              <a:avLst/>
            </a:prstGeom>
          </p:spPr>
        </p:pic>
        <p:sp>
          <p:nvSpPr>
            <p:cNvPr id="16" name="矩形 15">
              <a:extLst>
                <a:ext uri="{FF2B5EF4-FFF2-40B4-BE49-F238E27FC236}">
                  <a16:creationId xmlns:a16="http://schemas.microsoft.com/office/drawing/2014/main" xmlns="" id="{7BB7B365-5080-4332-8E8A-B9F4CDB231C7}"/>
                </a:ext>
              </a:extLst>
            </p:cNvPr>
            <p:cNvSpPr/>
            <p:nvPr/>
          </p:nvSpPr>
          <p:spPr>
            <a:xfrm>
              <a:off x="3503671" y="2311075"/>
              <a:ext cx="569387" cy="553998"/>
            </a:xfrm>
            <a:prstGeom prst="rect">
              <a:avLst/>
            </a:prstGeom>
          </p:spPr>
          <p:txBody>
            <a:bodyPr wrap="none">
              <a:spAutoFit/>
            </a:bodyPr>
            <a:lstStyle/>
            <a:p>
              <a:r>
                <a:rPr lang="zh-CN" altLang="en-US" sz="3000" dirty="0">
                  <a:solidFill>
                    <a:srgbClr val="FF0000"/>
                  </a:solidFill>
                </a:rPr>
                <a:t>小</a:t>
              </a:r>
            </a:p>
          </p:txBody>
        </p:sp>
      </p:grpSp>
      <p:grpSp>
        <p:nvGrpSpPr>
          <p:cNvPr id="17" name="组合 16">
            <a:extLst>
              <a:ext uri="{FF2B5EF4-FFF2-40B4-BE49-F238E27FC236}">
                <a16:creationId xmlns:a16="http://schemas.microsoft.com/office/drawing/2014/main" xmlns="" id="{B78FA4AA-D5DB-4072-AE49-DAE7D6DA9FEC}"/>
              </a:ext>
            </a:extLst>
          </p:cNvPr>
          <p:cNvGrpSpPr/>
          <p:nvPr/>
        </p:nvGrpSpPr>
        <p:grpSpPr>
          <a:xfrm>
            <a:off x="4268846" y="3223053"/>
            <a:ext cx="833696" cy="607220"/>
            <a:chOff x="4103746" y="2257853"/>
            <a:chExt cx="569387" cy="607220"/>
          </a:xfrm>
        </p:grpSpPr>
        <p:pic>
          <p:nvPicPr>
            <p:cNvPr id="18" name="图片 17">
              <a:extLst>
                <a:ext uri="{FF2B5EF4-FFF2-40B4-BE49-F238E27FC236}">
                  <a16:creationId xmlns:a16="http://schemas.microsoft.com/office/drawing/2014/main" xmlns="" id="{BB909894-4003-4960-AD1C-26F69E7907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3749" y="2257853"/>
              <a:ext cx="468251" cy="546919"/>
            </a:xfrm>
            <a:prstGeom prst="rect">
              <a:avLst/>
            </a:prstGeom>
          </p:spPr>
        </p:pic>
        <p:sp>
          <p:nvSpPr>
            <p:cNvPr id="19" name="矩形 18">
              <a:extLst>
                <a:ext uri="{FF2B5EF4-FFF2-40B4-BE49-F238E27FC236}">
                  <a16:creationId xmlns:a16="http://schemas.microsoft.com/office/drawing/2014/main" xmlns="" id="{AE4A9C6E-3280-4014-BE78-62198F119D9A}"/>
                </a:ext>
              </a:extLst>
            </p:cNvPr>
            <p:cNvSpPr/>
            <p:nvPr/>
          </p:nvSpPr>
          <p:spPr>
            <a:xfrm>
              <a:off x="4103746" y="2311075"/>
              <a:ext cx="569387" cy="553998"/>
            </a:xfrm>
            <a:prstGeom prst="rect">
              <a:avLst/>
            </a:prstGeom>
          </p:spPr>
          <p:txBody>
            <a:bodyPr wrap="none">
              <a:spAutoFit/>
            </a:bodyPr>
            <a:lstStyle/>
            <a:p>
              <a:r>
                <a:rPr lang="zh-CN" altLang="en-US" sz="3000" dirty="0">
                  <a:solidFill>
                    <a:srgbClr val="FF0000"/>
                  </a:solidFill>
                </a:rPr>
                <a:t>离</a:t>
              </a:r>
            </a:p>
          </p:txBody>
        </p:sp>
      </p:grpSp>
      <p:grpSp>
        <p:nvGrpSpPr>
          <p:cNvPr id="20" name="组合 19">
            <a:extLst>
              <a:ext uri="{FF2B5EF4-FFF2-40B4-BE49-F238E27FC236}">
                <a16:creationId xmlns:a16="http://schemas.microsoft.com/office/drawing/2014/main" xmlns="" id="{AC6E66F2-A5C5-43B7-8E49-63447A8CF1B6}"/>
              </a:ext>
            </a:extLst>
          </p:cNvPr>
          <p:cNvGrpSpPr/>
          <p:nvPr/>
        </p:nvGrpSpPr>
        <p:grpSpPr>
          <a:xfrm>
            <a:off x="4868921" y="3223053"/>
            <a:ext cx="833696" cy="607220"/>
            <a:chOff x="4703821" y="2257853"/>
            <a:chExt cx="569387" cy="607220"/>
          </a:xfrm>
        </p:grpSpPr>
        <p:pic>
          <p:nvPicPr>
            <p:cNvPr id="21" name="图片 20">
              <a:extLst>
                <a:ext uri="{FF2B5EF4-FFF2-40B4-BE49-F238E27FC236}">
                  <a16:creationId xmlns:a16="http://schemas.microsoft.com/office/drawing/2014/main" xmlns="" id="{A04D7264-05ED-4C2C-9F17-0C5BA7FB52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3824" y="2257853"/>
              <a:ext cx="468251" cy="546919"/>
            </a:xfrm>
            <a:prstGeom prst="rect">
              <a:avLst/>
            </a:prstGeom>
          </p:spPr>
        </p:pic>
        <p:sp>
          <p:nvSpPr>
            <p:cNvPr id="22" name="矩形 21">
              <a:extLst>
                <a:ext uri="{FF2B5EF4-FFF2-40B4-BE49-F238E27FC236}">
                  <a16:creationId xmlns:a16="http://schemas.microsoft.com/office/drawing/2014/main" xmlns="" id="{027587A0-708E-444C-939C-F3729D5A5957}"/>
                </a:ext>
              </a:extLst>
            </p:cNvPr>
            <p:cNvSpPr/>
            <p:nvPr/>
          </p:nvSpPr>
          <p:spPr>
            <a:xfrm>
              <a:off x="4703821" y="2311075"/>
              <a:ext cx="569387" cy="553998"/>
            </a:xfrm>
            <a:prstGeom prst="rect">
              <a:avLst/>
            </a:prstGeom>
          </p:spPr>
          <p:txBody>
            <a:bodyPr wrap="none">
              <a:spAutoFit/>
            </a:bodyPr>
            <a:lstStyle/>
            <a:p>
              <a:r>
                <a:rPr lang="zh-CN" altLang="en-US" sz="3000" dirty="0">
                  <a:solidFill>
                    <a:srgbClr val="FF0000"/>
                  </a:solidFill>
                </a:rPr>
                <a:t>家</a:t>
              </a:r>
            </a:p>
          </p:txBody>
        </p:sp>
      </p:grpSp>
      <p:grpSp>
        <p:nvGrpSpPr>
          <p:cNvPr id="23" name="组合 22">
            <a:extLst>
              <a:ext uri="{FF2B5EF4-FFF2-40B4-BE49-F238E27FC236}">
                <a16:creationId xmlns:a16="http://schemas.microsoft.com/office/drawing/2014/main" xmlns="" id="{2363A2E4-0724-45C6-9A46-D19B02C50EB1}"/>
              </a:ext>
            </a:extLst>
          </p:cNvPr>
          <p:cNvGrpSpPr/>
          <p:nvPr/>
        </p:nvGrpSpPr>
        <p:grpSpPr>
          <a:xfrm>
            <a:off x="5468996" y="3223053"/>
            <a:ext cx="833696" cy="607220"/>
            <a:chOff x="5303896" y="2257853"/>
            <a:chExt cx="569387" cy="607220"/>
          </a:xfrm>
        </p:grpSpPr>
        <p:pic>
          <p:nvPicPr>
            <p:cNvPr id="24" name="图片 23">
              <a:extLst>
                <a:ext uri="{FF2B5EF4-FFF2-40B4-BE49-F238E27FC236}">
                  <a16:creationId xmlns:a16="http://schemas.microsoft.com/office/drawing/2014/main" xmlns="" id="{34E3C211-11B3-4E6C-B93E-3B2F0736E1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3899" y="2257853"/>
              <a:ext cx="468251" cy="546919"/>
            </a:xfrm>
            <a:prstGeom prst="rect">
              <a:avLst/>
            </a:prstGeom>
          </p:spPr>
        </p:pic>
        <p:sp>
          <p:nvSpPr>
            <p:cNvPr id="25" name="矩形 24">
              <a:extLst>
                <a:ext uri="{FF2B5EF4-FFF2-40B4-BE49-F238E27FC236}">
                  <a16:creationId xmlns:a16="http://schemas.microsoft.com/office/drawing/2014/main" xmlns="" id="{8F9B3B8F-EB4C-4D11-8195-B69701C294B3}"/>
                </a:ext>
              </a:extLst>
            </p:cNvPr>
            <p:cNvSpPr/>
            <p:nvPr/>
          </p:nvSpPr>
          <p:spPr>
            <a:xfrm>
              <a:off x="5303896" y="2311075"/>
              <a:ext cx="569387" cy="553998"/>
            </a:xfrm>
            <a:prstGeom prst="rect">
              <a:avLst/>
            </a:prstGeom>
          </p:spPr>
          <p:txBody>
            <a:bodyPr wrap="none">
              <a:spAutoFit/>
            </a:bodyPr>
            <a:lstStyle/>
            <a:p>
              <a:r>
                <a:rPr lang="zh-CN" altLang="en-US" sz="3000" dirty="0">
                  <a:solidFill>
                    <a:srgbClr val="FF0000"/>
                  </a:solidFill>
                </a:rPr>
                <a:t>老</a:t>
              </a:r>
            </a:p>
          </p:txBody>
        </p:sp>
      </p:grpSp>
      <p:grpSp>
        <p:nvGrpSpPr>
          <p:cNvPr id="26" name="组合 25">
            <a:extLst>
              <a:ext uri="{FF2B5EF4-FFF2-40B4-BE49-F238E27FC236}">
                <a16:creationId xmlns:a16="http://schemas.microsoft.com/office/drawing/2014/main" xmlns="" id="{6ACA3B23-2CCE-44E4-842D-FFA9501DAB2E}"/>
              </a:ext>
            </a:extLst>
          </p:cNvPr>
          <p:cNvGrpSpPr/>
          <p:nvPr/>
        </p:nvGrpSpPr>
        <p:grpSpPr>
          <a:xfrm>
            <a:off x="6069071" y="3223053"/>
            <a:ext cx="833696" cy="607220"/>
            <a:chOff x="5903971" y="2257853"/>
            <a:chExt cx="569387" cy="607220"/>
          </a:xfrm>
        </p:grpSpPr>
        <p:pic>
          <p:nvPicPr>
            <p:cNvPr id="27" name="图片 26">
              <a:extLst>
                <a:ext uri="{FF2B5EF4-FFF2-40B4-BE49-F238E27FC236}">
                  <a16:creationId xmlns:a16="http://schemas.microsoft.com/office/drawing/2014/main" xmlns="" id="{433B25F6-1DB9-46F5-97F6-C90FEC32D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3974" y="2257853"/>
              <a:ext cx="468251" cy="546919"/>
            </a:xfrm>
            <a:prstGeom prst="rect">
              <a:avLst/>
            </a:prstGeom>
          </p:spPr>
        </p:pic>
        <p:sp>
          <p:nvSpPr>
            <p:cNvPr id="28" name="矩形 27">
              <a:extLst>
                <a:ext uri="{FF2B5EF4-FFF2-40B4-BE49-F238E27FC236}">
                  <a16:creationId xmlns:a16="http://schemas.microsoft.com/office/drawing/2014/main" xmlns="" id="{8F705196-5125-4195-B5D4-4181A03845FC}"/>
                </a:ext>
              </a:extLst>
            </p:cNvPr>
            <p:cNvSpPr/>
            <p:nvPr/>
          </p:nvSpPr>
          <p:spPr>
            <a:xfrm>
              <a:off x="5903971" y="2311075"/>
              <a:ext cx="569387" cy="553998"/>
            </a:xfrm>
            <a:prstGeom prst="rect">
              <a:avLst/>
            </a:prstGeom>
          </p:spPr>
          <p:txBody>
            <a:bodyPr wrap="none">
              <a:spAutoFit/>
            </a:bodyPr>
            <a:lstStyle/>
            <a:p>
              <a:r>
                <a:rPr lang="zh-CN" altLang="en-US" sz="3000" dirty="0">
                  <a:solidFill>
                    <a:srgbClr val="FF0000"/>
                  </a:solidFill>
                </a:rPr>
                <a:t>大</a:t>
              </a:r>
            </a:p>
          </p:txBody>
        </p:sp>
      </p:grpSp>
      <p:grpSp>
        <p:nvGrpSpPr>
          <p:cNvPr id="29" name="组合 28">
            <a:extLst>
              <a:ext uri="{FF2B5EF4-FFF2-40B4-BE49-F238E27FC236}">
                <a16:creationId xmlns:a16="http://schemas.microsoft.com/office/drawing/2014/main" xmlns="" id="{57753296-FCBA-4312-B271-D133B37D5E9C}"/>
              </a:ext>
            </a:extLst>
          </p:cNvPr>
          <p:cNvGrpSpPr/>
          <p:nvPr/>
        </p:nvGrpSpPr>
        <p:grpSpPr>
          <a:xfrm>
            <a:off x="6669146" y="3223053"/>
            <a:ext cx="833696" cy="607220"/>
            <a:chOff x="6504046" y="2257853"/>
            <a:chExt cx="569387" cy="607220"/>
          </a:xfrm>
        </p:grpSpPr>
        <p:pic>
          <p:nvPicPr>
            <p:cNvPr id="30" name="图片 29">
              <a:extLst>
                <a:ext uri="{FF2B5EF4-FFF2-40B4-BE49-F238E27FC236}">
                  <a16:creationId xmlns:a16="http://schemas.microsoft.com/office/drawing/2014/main" xmlns="" id="{DCCFAF6A-2458-499A-98F9-2839321A84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4049" y="2257853"/>
              <a:ext cx="468251" cy="546919"/>
            </a:xfrm>
            <a:prstGeom prst="rect">
              <a:avLst/>
            </a:prstGeom>
          </p:spPr>
        </p:pic>
        <p:sp>
          <p:nvSpPr>
            <p:cNvPr id="31" name="矩形 30">
              <a:extLst>
                <a:ext uri="{FF2B5EF4-FFF2-40B4-BE49-F238E27FC236}">
                  <a16:creationId xmlns:a16="http://schemas.microsoft.com/office/drawing/2014/main" xmlns="" id="{43E7B906-3EBB-49D0-8703-DFEA7FFCE4C6}"/>
                </a:ext>
              </a:extLst>
            </p:cNvPr>
            <p:cNvSpPr/>
            <p:nvPr/>
          </p:nvSpPr>
          <p:spPr>
            <a:xfrm>
              <a:off x="6504046" y="2311075"/>
              <a:ext cx="569387" cy="553998"/>
            </a:xfrm>
            <a:prstGeom prst="rect">
              <a:avLst/>
            </a:prstGeom>
          </p:spPr>
          <p:txBody>
            <a:bodyPr wrap="none">
              <a:spAutoFit/>
            </a:bodyPr>
            <a:lstStyle/>
            <a:p>
              <a:r>
                <a:rPr lang="zh-CN" altLang="en-US" sz="3000" dirty="0">
                  <a:solidFill>
                    <a:srgbClr val="FF0000"/>
                  </a:solidFill>
                </a:rPr>
                <a:t>回</a:t>
              </a:r>
            </a:p>
          </p:txBody>
        </p:sp>
      </p:grpSp>
      <p:grpSp>
        <p:nvGrpSpPr>
          <p:cNvPr id="32" name="组合 31">
            <a:extLst>
              <a:ext uri="{FF2B5EF4-FFF2-40B4-BE49-F238E27FC236}">
                <a16:creationId xmlns:a16="http://schemas.microsoft.com/office/drawing/2014/main" xmlns="" id="{B19E8046-4B10-4D2A-BE38-C5AE96A5B34C}"/>
              </a:ext>
            </a:extLst>
          </p:cNvPr>
          <p:cNvGrpSpPr/>
          <p:nvPr/>
        </p:nvGrpSpPr>
        <p:grpSpPr>
          <a:xfrm>
            <a:off x="3087746" y="4023153"/>
            <a:ext cx="833696" cy="607220"/>
            <a:chOff x="2922646" y="3057953"/>
            <a:chExt cx="569387" cy="607220"/>
          </a:xfrm>
        </p:grpSpPr>
        <p:pic>
          <p:nvPicPr>
            <p:cNvPr id="33" name="图片 32">
              <a:extLst>
                <a:ext uri="{FF2B5EF4-FFF2-40B4-BE49-F238E27FC236}">
                  <a16:creationId xmlns:a16="http://schemas.microsoft.com/office/drawing/2014/main" xmlns="" id="{CD42E884-CBE5-4843-9D84-743D5C4E4E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2649" y="3057953"/>
              <a:ext cx="468251" cy="546919"/>
            </a:xfrm>
            <a:prstGeom prst="rect">
              <a:avLst/>
            </a:prstGeom>
          </p:spPr>
        </p:pic>
        <p:sp>
          <p:nvSpPr>
            <p:cNvPr id="34" name="矩形 33">
              <a:extLst>
                <a:ext uri="{FF2B5EF4-FFF2-40B4-BE49-F238E27FC236}">
                  <a16:creationId xmlns:a16="http://schemas.microsoft.com/office/drawing/2014/main" xmlns="" id="{77320EED-C1D5-4D97-B834-90049C2BC442}"/>
                </a:ext>
              </a:extLst>
            </p:cNvPr>
            <p:cNvSpPr/>
            <p:nvPr/>
          </p:nvSpPr>
          <p:spPr>
            <a:xfrm>
              <a:off x="2922646" y="3111175"/>
              <a:ext cx="569387" cy="553998"/>
            </a:xfrm>
            <a:prstGeom prst="rect">
              <a:avLst/>
            </a:prstGeom>
          </p:spPr>
          <p:txBody>
            <a:bodyPr wrap="none">
              <a:spAutoFit/>
            </a:bodyPr>
            <a:lstStyle/>
            <a:p>
              <a:r>
                <a:rPr lang="zh-CN" altLang="en-US" sz="3000" dirty="0">
                  <a:solidFill>
                    <a:srgbClr val="FF0000"/>
                  </a:solidFill>
                </a:rPr>
                <a:t>乡</a:t>
              </a:r>
            </a:p>
          </p:txBody>
        </p:sp>
      </p:grpSp>
      <p:grpSp>
        <p:nvGrpSpPr>
          <p:cNvPr id="35" name="组合 34">
            <a:extLst>
              <a:ext uri="{FF2B5EF4-FFF2-40B4-BE49-F238E27FC236}">
                <a16:creationId xmlns:a16="http://schemas.microsoft.com/office/drawing/2014/main" xmlns="" id="{59049EB2-4C34-4A39-9FAC-6FC64B063286}"/>
              </a:ext>
            </a:extLst>
          </p:cNvPr>
          <p:cNvGrpSpPr/>
          <p:nvPr/>
        </p:nvGrpSpPr>
        <p:grpSpPr>
          <a:xfrm>
            <a:off x="3668771" y="4023153"/>
            <a:ext cx="833696" cy="607220"/>
            <a:chOff x="3503671" y="3057953"/>
            <a:chExt cx="569387" cy="607220"/>
          </a:xfrm>
        </p:grpSpPr>
        <p:pic>
          <p:nvPicPr>
            <p:cNvPr id="36" name="图片 35">
              <a:extLst>
                <a:ext uri="{FF2B5EF4-FFF2-40B4-BE49-F238E27FC236}">
                  <a16:creationId xmlns:a16="http://schemas.microsoft.com/office/drawing/2014/main" xmlns="" id="{B70FD67A-57EE-4F7A-8B07-5F8182AD35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3674" y="3057953"/>
              <a:ext cx="468251" cy="546919"/>
            </a:xfrm>
            <a:prstGeom prst="rect">
              <a:avLst/>
            </a:prstGeom>
          </p:spPr>
        </p:pic>
        <p:sp>
          <p:nvSpPr>
            <p:cNvPr id="37" name="矩形 36">
              <a:extLst>
                <a:ext uri="{FF2B5EF4-FFF2-40B4-BE49-F238E27FC236}">
                  <a16:creationId xmlns:a16="http://schemas.microsoft.com/office/drawing/2014/main" xmlns="" id="{8F46D8D3-8E3C-4DEC-9E77-6ACBC4F9F06B}"/>
                </a:ext>
              </a:extLst>
            </p:cNvPr>
            <p:cNvSpPr/>
            <p:nvPr/>
          </p:nvSpPr>
          <p:spPr>
            <a:xfrm>
              <a:off x="3503671" y="3111175"/>
              <a:ext cx="569387" cy="553998"/>
            </a:xfrm>
            <a:prstGeom prst="rect">
              <a:avLst/>
            </a:prstGeom>
          </p:spPr>
          <p:txBody>
            <a:bodyPr wrap="none">
              <a:spAutoFit/>
            </a:bodyPr>
            <a:lstStyle/>
            <a:p>
              <a:r>
                <a:rPr lang="zh-CN" altLang="en-US" sz="3000" dirty="0">
                  <a:solidFill>
                    <a:srgbClr val="FF0000"/>
                  </a:solidFill>
                </a:rPr>
                <a:t>音</a:t>
              </a:r>
            </a:p>
          </p:txBody>
        </p:sp>
      </p:grpSp>
      <p:grpSp>
        <p:nvGrpSpPr>
          <p:cNvPr id="38" name="组合 37">
            <a:extLst>
              <a:ext uri="{FF2B5EF4-FFF2-40B4-BE49-F238E27FC236}">
                <a16:creationId xmlns:a16="http://schemas.microsoft.com/office/drawing/2014/main" xmlns="" id="{59EB8D92-261C-4D9E-BED4-D28801D417D4}"/>
              </a:ext>
            </a:extLst>
          </p:cNvPr>
          <p:cNvGrpSpPr/>
          <p:nvPr/>
        </p:nvGrpSpPr>
        <p:grpSpPr>
          <a:xfrm>
            <a:off x="4268846" y="4023153"/>
            <a:ext cx="833696" cy="607220"/>
            <a:chOff x="4103746" y="3057953"/>
            <a:chExt cx="569387" cy="607220"/>
          </a:xfrm>
        </p:grpSpPr>
        <p:pic>
          <p:nvPicPr>
            <p:cNvPr id="39" name="图片 38">
              <a:extLst>
                <a:ext uri="{FF2B5EF4-FFF2-40B4-BE49-F238E27FC236}">
                  <a16:creationId xmlns:a16="http://schemas.microsoft.com/office/drawing/2014/main" xmlns="" id="{4AEA160D-619D-40FF-9B1C-903FE818FC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03749" y="3057953"/>
              <a:ext cx="468251" cy="546919"/>
            </a:xfrm>
            <a:prstGeom prst="rect">
              <a:avLst/>
            </a:prstGeom>
          </p:spPr>
        </p:pic>
        <p:sp>
          <p:nvSpPr>
            <p:cNvPr id="40" name="矩形 39">
              <a:extLst>
                <a:ext uri="{FF2B5EF4-FFF2-40B4-BE49-F238E27FC236}">
                  <a16:creationId xmlns:a16="http://schemas.microsoft.com/office/drawing/2014/main" xmlns="" id="{784573AE-7FA3-4F29-8A2F-2658581E8C25}"/>
                </a:ext>
              </a:extLst>
            </p:cNvPr>
            <p:cNvSpPr/>
            <p:nvPr/>
          </p:nvSpPr>
          <p:spPr>
            <a:xfrm>
              <a:off x="4103746" y="3111175"/>
              <a:ext cx="569387" cy="553998"/>
            </a:xfrm>
            <a:prstGeom prst="rect">
              <a:avLst/>
            </a:prstGeom>
          </p:spPr>
          <p:txBody>
            <a:bodyPr wrap="none">
              <a:spAutoFit/>
            </a:bodyPr>
            <a:lstStyle/>
            <a:p>
              <a:r>
                <a:rPr lang="zh-CN" altLang="en-US" sz="3000" dirty="0">
                  <a:solidFill>
                    <a:srgbClr val="FF0000"/>
                  </a:solidFill>
                </a:rPr>
                <a:t>难</a:t>
              </a:r>
            </a:p>
          </p:txBody>
        </p:sp>
      </p:grpSp>
      <p:grpSp>
        <p:nvGrpSpPr>
          <p:cNvPr id="41" name="组合 40">
            <a:extLst>
              <a:ext uri="{FF2B5EF4-FFF2-40B4-BE49-F238E27FC236}">
                <a16:creationId xmlns:a16="http://schemas.microsoft.com/office/drawing/2014/main" xmlns="" id="{0CC10360-8E04-4113-8C1A-AACF188CE47D}"/>
              </a:ext>
            </a:extLst>
          </p:cNvPr>
          <p:cNvGrpSpPr/>
          <p:nvPr/>
        </p:nvGrpSpPr>
        <p:grpSpPr>
          <a:xfrm>
            <a:off x="4868921" y="4023153"/>
            <a:ext cx="833696" cy="607220"/>
            <a:chOff x="4703821" y="3057953"/>
            <a:chExt cx="569387" cy="607220"/>
          </a:xfrm>
        </p:grpSpPr>
        <p:pic>
          <p:nvPicPr>
            <p:cNvPr id="42" name="图片 41">
              <a:extLst>
                <a:ext uri="{FF2B5EF4-FFF2-40B4-BE49-F238E27FC236}">
                  <a16:creationId xmlns:a16="http://schemas.microsoft.com/office/drawing/2014/main" xmlns="" id="{709A3A0D-5B86-46E7-BF6A-C507B14174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03824" y="3057953"/>
              <a:ext cx="468251" cy="546919"/>
            </a:xfrm>
            <a:prstGeom prst="rect">
              <a:avLst/>
            </a:prstGeom>
          </p:spPr>
        </p:pic>
        <p:sp>
          <p:nvSpPr>
            <p:cNvPr id="43" name="矩形 42">
              <a:extLst>
                <a:ext uri="{FF2B5EF4-FFF2-40B4-BE49-F238E27FC236}">
                  <a16:creationId xmlns:a16="http://schemas.microsoft.com/office/drawing/2014/main" xmlns="" id="{57B0A107-2036-46F7-AEED-A8C0C503398C}"/>
                </a:ext>
              </a:extLst>
            </p:cNvPr>
            <p:cNvSpPr/>
            <p:nvPr/>
          </p:nvSpPr>
          <p:spPr>
            <a:xfrm>
              <a:off x="4703821" y="3111175"/>
              <a:ext cx="569387" cy="553998"/>
            </a:xfrm>
            <a:prstGeom prst="rect">
              <a:avLst/>
            </a:prstGeom>
          </p:spPr>
          <p:txBody>
            <a:bodyPr wrap="none">
              <a:spAutoFit/>
            </a:bodyPr>
            <a:lstStyle/>
            <a:p>
              <a:r>
                <a:rPr lang="zh-CN" altLang="en-US" sz="3000" dirty="0">
                  <a:solidFill>
                    <a:srgbClr val="FF0000"/>
                  </a:solidFill>
                </a:rPr>
                <a:t>改</a:t>
              </a:r>
            </a:p>
          </p:txBody>
        </p:sp>
      </p:grpSp>
      <p:grpSp>
        <p:nvGrpSpPr>
          <p:cNvPr id="44" name="组合 43">
            <a:extLst>
              <a:ext uri="{FF2B5EF4-FFF2-40B4-BE49-F238E27FC236}">
                <a16:creationId xmlns:a16="http://schemas.microsoft.com/office/drawing/2014/main" xmlns="" id="{B2F03F76-4961-4E99-A61F-96C654C9FCD8}"/>
              </a:ext>
            </a:extLst>
          </p:cNvPr>
          <p:cNvGrpSpPr/>
          <p:nvPr/>
        </p:nvGrpSpPr>
        <p:grpSpPr>
          <a:xfrm>
            <a:off x="5468996" y="4023153"/>
            <a:ext cx="833696" cy="607220"/>
            <a:chOff x="5303896" y="3057953"/>
            <a:chExt cx="569387" cy="607220"/>
          </a:xfrm>
        </p:grpSpPr>
        <p:pic>
          <p:nvPicPr>
            <p:cNvPr id="45" name="图片 44">
              <a:extLst>
                <a:ext uri="{FF2B5EF4-FFF2-40B4-BE49-F238E27FC236}">
                  <a16:creationId xmlns:a16="http://schemas.microsoft.com/office/drawing/2014/main" xmlns="" id="{14CAFB1E-6B9C-4058-8A7A-1D125923B8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03899" y="3057953"/>
              <a:ext cx="468251" cy="546919"/>
            </a:xfrm>
            <a:prstGeom prst="rect">
              <a:avLst/>
            </a:prstGeom>
          </p:spPr>
        </p:pic>
        <p:sp>
          <p:nvSpPr>
            <p:cNvPr id="46" name="矩形 45">
              <a:extLst>
                <a:ext uri="{FF2B5EF4-FFF2-40B4-BE49-F238E27FC236}">
                  <a16:creationId xmlns:a16="http://schemas.microsoft.com/office/drawing/2014/main" xmlns="" id="{01EAF961-A247-4627-A0C6-2CD6FAC001AC}"/>
                </a:ext>
              </a:extLst>
            </p:cNvPr>
            <p:cNvSpPr/>
            <p:nvPr/>
          </p:nvSpPr>
          <p:spPr>
            <a:xfrm>
              <a:off x="5303896" y="3111175"/>
              <a:ext cx="569387" cy="553998"/>
            </a:xfrm>
            <a:prstGeom prst="rect">
              <a:avLst/>
            </a:prstGeom>
          </p:spPr>
          <p:txBody>
            <a:bodyPr wrap="none">
              <a:spAutoFit/>
            </a:bodyPr>
            <a:lstStyle/>
            <a:p>
              <a:r>
                <a:rPr lang="zh-CN" altLang="en-US" sz="3000" dirty="0">
                  <a:solidFill>
                    <a:srgbClr val="FF0000"/>
                  </a:solidFill>
                </a:rPr>
                <a:t>鬓</a:t>
              </a:r>
            </a:p>
          </p:txBody>
        </p:sp>
      </p:grpSp>
      <p:grpSp>
        <p:nvGrpSpPr>
          <p:cNvPr id="47" name="组合 46">
            <a:extLst>
              <a:ext uri="{FF2B5EF4-FFF2-40B4-BE49-F238E27FC236}">
                <a16:creationId xmlns:a16="http://schemas.microsoft.com/office/drawing/2014/main" xmlns="" id="{86FD22A2-6582-4744-AD21-0FE61693949D}"/>
              </a:ext>
            </a:extLst>
          </p:cNvPr>
          <p:cNvGrpSpPr/>
          <p:nvPr/>
        </p:nvGrpSpPr>
        <p:grpSpPr>
          <a:xfrm>
            <a:off x="6069071" y="4023153"/>
            <a:ext cx="833696" cy="607220"/>
            <a:chOff x="5903971" y="3057953"/>
            <a:chExt cx="569387" cy="607220"/>
          </a:xfrm>
        </p:grpSpPr>
        <p:pic>
          <p:nvPicPr>
            <p:cNvPr id="48" name="图片 47">
              <a:extLst>
                <a:ext uri="{FF2B5EF4-FFF2-40B4-BE49-F238E27FC236}">
                  <a16:creationId xmlns:a16="http://schemas.microsoft.com/office/drawing/2014/main" xmlns="" id="{561C40AC-B3F9-492B-8ED8-FAB9B913F4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3974" y="3057953"/>
              <a:ext cx="468251" cy="546919"/>
            </a:xfrm>
            <a:prstGeom prst="rect">
              <a:avLst/>
            </a:prstGeom>
          </p:spPr>
        </p:pic>
        <p:sp>
          <p:nvSpPr>
            <p:cNvPr id="49" name="矩形 48">
              <a:extLst>
                <a:ext uri="{FF2B5EF4-FFF2-40B4-BE49-F238E27FC236}">
                  <a16:creationId xmlns:a16="http://schemas.microsoft.com/office/drawing/2014/main" xmlns="" id="{358D4032-833B-4AA6-9574-2C3722CDD80E}"/>
                </a:ext>
              </a:extLst>
            </p:cNvPr>
            <p:cNvSpPr/>
            <p:nvPr/>
          </p:nvSpPr>
          <p:spPr>
            <a:xfrm>
              <a:off x="5903971" y="3111175"/>
              <a:ext cx="569387" cy="553998"/>
            </a:xfrm>
            <a:prstGeom prst="rect">
              <a:avLst/>
            </a:prstGeom>
          </p:spPr>
          <p:txBody>
            <a:bodyPr wrap="none">
              <a:spAutoFit/>
            </a:bodyPr>
            <a:lstStyle/>
            <a:p>
              <a:r>
                <a:rPr lang="zh-CN" altLang="en-US" sz="3000" dirty="0">
                  <a:solidFill>
                    <a:srgbClr val="FF0000"/>
                  </a:solidFill>
                </a:rPr>
                <a:t>毛</a:t>
              </a:r>
            </a:p>
          </p:txBody>
        </p:sp>
      </p:grpSp>
      <p:grpSp>
        <p:nvGrpSpPr>
          <p:cNvPr id="50" name="组合 49">
            <a:extLst>
              <a:ext uri="{FF2B5EF4-FFF2-40B4-BE49-F238E27FC236}">
                <a16:creationId xmlns:a16="http://schemas.microsoft.com/office/drawing/2014/main" xmlns="" id="{421BF8F4-75B8-41E1-A26F-22D70F2DC1B7}"/>
              </a:ext>
            </a:extLst>
          </p:cNvPr>
          <p:cNvGrpSpPr/>
          <p:nvPr/>
        </p:nvGrpSpPr>
        <p:grpSpPr>
          <a:xfrm>
            <a:off x="6669146" y="4023153"/>
            <a:ext cx="833696" cy="607220"/>
            <a:chOff x="6504046" y="3057953"/>
            <a:chExt cx="569387" cy="607220"/>
          </a:xfrm>
        </p:grpSpPr>
        <p:pic>
          <p:nvPicPr>
            <p:cNvPr id="51" name="图片 50">
              <a:extLst>
                <a:ext uri="{FF2B5EF4-FFF2-40B4-BE49-F238E27FC236}">
                  <a16:creationId xmlns:a16="http://schemas.microsoft.com/office/drawing/2014/main" xmlns="" id="{8BD17024-4C25-4ACB-B5DD-DB0A579BE6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4049" y="3057953"/>
              <a:ext cx="468251" cy="546919"/>
            </a:xfrm>
            <a:prstGeom prst="rect">
              <a:avLst/>
            </a:prstGeom>
          </p:spPr>
        </p:pic>
        <p:sp>
          <p:nvSpPr>
            <p:cNvPr id="52" name="矩形 51">
              <a:extLst>
                <a:ext uri="{FF2B5EF4-FFF2-40B4-BE49-F238E27FC236}">
                  <a16:creationId xmlns:a16="http://schemas.microsoft.com/office/drawing/2014/main" xmlns="" id="{94802BF5-056A-419F-80B2-A73E8CC8CB1D}"/>
                </a:ext>
              </a:extLst>
            </p:cNvPr>
            <p:cNvSpPr/>
            <p:nvPr/>
          </p:nvSpPr>
          <p:spPr>
            <a:xfrm>
              <a:off x="6504046" y="3111175"/>
              <a:ext cx="569387" cy="553998"/>
            </a:xfrm>
            <a:prstGeom prst="rect">
              <a:avLst/>
            </a:prstGeom>
          </p:spPr>
          <p:txBody>
            <a:bodyPr wrap="none">
              <a:spAutoFit/>
            </a:bodyPr>
            <a:lstStyle/>
            <a:p>
              <a:r>
                <a:rPr lang="zh-CN" altLang="en-US" sz="3000" dirty="0">
                  <a:solidFill>
                    <a:srgbClr val="FF0000"/>
                  </a:solidFill>
                </a:rPr>
                <a:t>衰</a:t>
              </a:r>
            </a:p>
          </p:txBody>
        </p:sp>
      </p:grpSp>
      <p:grpSp>
        <p:nvGrpSpPr>
          <p:cNvPr id="53" name="组合 52">
            <a:extLst>
              <a:ext uri="{FF2B5EF4-FFF2-40B4-BE49-F238E27FC236}">
                <a16:creationId xmlns:a16="http://schemas.microsoft.com/office/drawing/2014/main" xmlns="" id="{C0508B43-087F-4485-950D-0C0F4D984203}"/>
              </a:ext>
            </a:extLst>
          </p:cNvPr>
          <p:cNvGrpSpPr/>
          <p:nvPr/>
        </p:nvGrpSpPr>
        <p:grpSpPr>
          <a:xfrm>
            <a:off x="7278746" y="3223053"/>
            <a:ext cx="833696" cy="607220"/>
            <a:chOff x="7113646" y="2257853"/>
            <a:chExt cx="569387" cy="607220"/>
          </a:xfrm>
        </p:grpSpPr>
        <p:pic>
          <p:nvPicPr>
            <p:cNvPr id="54" name="图片 53">
              <a:extLst>
                <a:ext uri="{FF2B5EF4-FFF2-40B4-BE49-F238E27FC236}">
                  <a16:creationId xmlns:a16="http://schemas.microsoft.com/office/drawing/2014/main" xmlns="" id="{CEC00C1B-14F6-4D78-8861-221EE1BDAB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3649" y="2257853"/>
              <a:ext cx="468251" cy="546919"/>
            </a:xfrm>
            <a:prstGeom prst="rect">
              <a:avLst/>
            </a:prstGeom>
          </p:spPr>
        </p:pic>
        <p:sp>
          <p:nvSpPr>
            <p:cNvPr id="55" name="矩形 54">
              <a:extLst>
                <a:ext uri="{FF2B5EF4-FFF2-40B4-BE49-F238E27FC236}">
                  <a16:creationId xmlns:a16="http://schemas.microsoft.com/office/drawing/2014/main" xmlns="" id="{BD6AF0BE-5760-4C15-8022-7AE0D2CD1386}"/>
                </a:ext>
              </a:extLst>
            </p:cNvPr>
            <p:cNvSpPr/>
            <p:nvPr/>
          </p:nvSpPr>
          <p:spPr>
            <a:xfrm>
              <a:off x="7113646" y="2311075"/>
              <a:ext cx="569387" cy="553998"/>
            </a:xfrm>
            <a:prstGeom prst="rect">
              <a:avLst/>
            </a:prstGeom>
          </p:spPr>
          <p:txBody>
            <a:bodyPr wrap="none">
              <a:spAutoFit/>
            </a:bodyPr>
            <a:lstStyle/>
            <a:p>
              <a:r>
                <a:rPr lang="zh-CN" altLang="en-US" sz="3000" dirty="0">
                  <a:solidFill>
                    <a:srgbClr val="FF0000"/>
                  </a:solidFill>
                </a:rPr>
                <a:t>，</a:t>
              </a:r>
            </a:p>
          </p:txBody>
        </p:sp>
      </p:grpSp>
      <p:grpSp>
        <p:nvGrpSpPr>
          <p:cNvPr id="56" name="组合 55">
            <a:extLst>
              <a:ext uri="{FF2B5EF4-FFF2-40B4-BE49-F238E27FC236}">
                <a16:creationId xmlns:a16="http://schemas.microsoft.com/office/drawing/2014/main" xmlns="" id="{3B030EB6-40CE-46A4-8800-1EF99FDB6587}"/>
              </a:ext>
            </a:extLst>
          </p:cNvPr>
          <p:cNvGrpSpPr/>
          <p:nvPr/>
        </p:nvGrpSpPr>
        <p:grpSpPr>
          <a:xfrm>
            <a:off x="7278746" y="4023153"/>
            <a:ext cx="833696" cy="607220"/>
            <a:chOff x="7113646" y="3057953"/>
            <a:chExt cx="569387" cy="607220"/>
          </a:xfrm>
        </p:grpSpPr>
        <p:pic>
          <p:nvPicPr>
            <p:cNvPr id="57" name="图片 56">
              <a:extLst>
                <a:ext uri="{FF2B5EF4-FFF2-40B4-BE49-F238E27FC236}">
                  <a16:creationId xmlns:a16="http://schemas.microsoft.com/office/drawing/2014/main" xmlns="" id="{828C229A-02DE-432F-A108-9363A486DE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3649" y="3057953"/>
              <a:ext cx="468251" cy="546919"/>
            </a:xfrm>
            <a:prstGeom prst="rect">
              <a:avLst/>
            </a:prstGeom>
          </p:spPr>
        </p:pic>
        <p:sp>
          <p:nvSpPr>
            <p:cNvPr id="58" name="矩形 57">
              <a:extLst>
                <a:ext uri="{FF2B5EF4-FFF2-40B4-BE49-F238E27FC236}">
                  <a16:creationId xmlns:a16="http://schemas.microsoft.com/office/drawing/2014/main" xmlns="" id="{EDB3D7F7-B5D3-47D2-9AE9-5DE572C3FE26}"/>
                </a:ext>
              </a:extLst>
            </p:cNvPr>
            <p:cNvSpPr/>
            <p:nvPr/>
          </p:nvSpPr>
          <p:spPr>
            <a:xfrm>
              <a:off x="7113646" y="3111175"/>
              <a:ext cx="569387" cy="553998"/>
            </a:xfrm>
            <a:prstGeom prst="rect">
              <a:avLst/>
            </a:prstGeom>
          </p:spPr>
          <p:txBody>
            <a:bodyPr wrap="none">
              <a:spAutoFit/>
            </a:bodyPr>
            <a:lstStyle/>
            <a:p>
              <a:r>
                <a:rPr lang="zh-CN" altLang="en-US" sz="3000" dirty="0">
                  <a:solidFill>
                    <a:srgbClr val="FF0000"/>
                  </a:solidFill>
                </a:rPr>
                <a:t>。</a:t>
              </a:r>
            </a:p>
          </p:txBody>
        </p:sp>
      </p:grpSp>
    </p:spTree>
    <p:extLst>
      <p:ext uri="{BB962C8B-B14F-4D97-AF65-F5344CB8AC3E}">
        <p14:creationId xmlns:p14="http://schemas.microsoft.com/office/powerpoint/2010/main" val="390800513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arn(inVertic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wipe(down)">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circle(in)">
                                      <p:cBhvr>
                                        <p:cTn id="57" dur="20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heel(1)">
                                      <p:cBhvr>
                                        <p:cTn id="62" dur="20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500"/>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p:cTn id="72" dur="1000" fill="hold"/>
                                        <p:tgtEl>
                                          <p:spTgt spid="41"/>
                                        </p:tgtEl>
                                        <p:attrNameLst>
                                          <p:attrName>ppt_w</p:attrName>
                                        </p:attrNameLst>
                                      </p:cBhvr>
                                      <p:tavLst>
                                        <p:tav tm="0">
                                          <p:val>
                                            <p:fltVal val="0"/>
                                          </p:val>
                                        </p:tav>
                                        <p:tav tm="100000">
                                          <p:val>
                                            <p:strVal val="#ppt_w"/>
                                          </p:val>
                                        </p:tav>
                                      </p:tavLst>
                                    </p:anim>
                                    <p:anim calcmode="lin" valueType="num">
                                      <p:cBhvr>
                                        <p:cTn id="73" dur="1000" fill="hold"/>
                                        <p:tgtEl>
                                          <p:spTgt spid="41"/>
                                        </p:tgtEl>
                                        <p:attrNameLst>
                                          <p:attrName>ppt_h</p:attrName>
                                        </p:attrNameLst>
                                      </p:cBhvr>
                                      <p:tavLst>
                                        <p:tav tm="0">
                                          <p:val>
                                            <p:fltVal val="0"/>
                                          </p:val>
                                        </p:tav>
                                        <p:tav tm="100000">
                                          <p:val>
                                            <p:strVal val="#ppt_h"/>
                                          </p:val>
                                        </p:tav>
                                      </p:tavLst>
                                    </p:anim>
                                    <p:anim calcmode="lin" valueType="num">
                                      <p:cBhvr>
                                        <p:cTn id="74" dur="1000" fill="hold"/>
                                        <p:tgtEl>
                                          <p:spTgt spid="41"/>
                                        </p:tgtEl>
                                        <p:attrNameLst>
                                          <p:attrName>style.rotation</p:attrName>
                                        </p:attrNameLst>
                                      </p:cBhvr>
                                      <p:tavLst>
                                        <p:tav tm="0">
                                          <p:val>
                                            <p:fltVal val="90"/>
                                          </p:val>
                                        </p:tav>
                                        <p:tav tm="100000">
                                          <p:val>
                                            <p:fltVal val="0"/>
                                          </p:val>
                                        </p:tav>
                                      </p:tavLst>
                                    </p:anim>
                                    <p:animEffect transition="in" filter="fade">
                                      <p:cBhvr>
                                        <p:cTn id="75" dur="10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500" fill="hold"/>
                                        <p:tgtEl>
                                          <p:spTgt spid="44"/>
                                        </p:tgtEl>
                                        <p:attrNameLst>
                                          <p:attrName>ppt_w</p:attrName>
                                        </p:attrNameLst>
                                      </p:cBhvr>
                                      <p:tavLst>
                                        <p:tav tm="0">
                                          <p:val>
                                            <p:fltVal val="0"/>
                                          </p:val>
                                        </p:tav>
                                        <p:tav tm="100000">
                                          <p:val>
                                            <p:strVal val="#ppt_w"/>
                                          </p:val>
                                        </p:tav>
                                      </p:tavLst>
                                    </p:anim>
                                    <p:anim calcmode="lin" valueType="num">
                                      <p:cBhvr>
                                        <p:cTn id="81" dur="500" fill="hold"/>
                                        <p:tgtEl>
                                          <p:spTgt spid="44"/>
                                        </p:tgtEl>
                                        <p:attrNameLst>
                                          <p:attrName>ppt_h</p:attrName>
                                        </p:attrNameLst>
                                      </p:cBhvr>
                                      <p:tavLst>
                                        <p:tav tm="0">
                                          <p:val>
                                            <p:fltVal val="0"/>
                                          </p:val>
                                        </p:tav>
                                        <p:tav tm="100000">
                                          <p:val>
                                            <p:strVal val="#ppt_h"/>
                                          </p:val>
                                        </p:tav>
                                      </p:tavLst>
                                    </p:anim>
                                    <p:animEffect transition="in" filter="fade">
                                      <p:cBhvr>
                                        <p:cTn id="82" dur="500"/>
                                        <p:tgtEl>
                                          <p:spTgt spid="44"/>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nodeType="click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p:cTn id="87" dur="500" fill="hold"/>
                                        <p:tgtEl>
                                          <p:spTgt spid="47"/>
                                        </p:tgtEl>
                                        <p:attrNameLst>
                                          <p:attrName>ppt_w</p:attrName>
                                        </p:attrNameLst>
                                      </p:cBhvr>
                                      <p:tavLst>
                                        <p:tav tm="0">
                                          <p:val>
                                            <p:fltVal val="0"/>
                                          </p:val>
                                        </p:tav>
                                        <p:tav tm="100000">
                                          <p:val>
                                            <p:strVal val="#ppt_w"/>
                                          </p:val>
                                        </p:tav>
                                      </p:tavLst>
                                    </p:anim>
                                    <p:anim calcmode="lin" valueType="num">
                                      <p:cBhvr>
                                        <p:cTn id="88" dur="500" fill="hold"/>
                                        <p:tgtEl>
                                          <p:spTgt spid="47"/>
                                        </p:tgtEl>
                                        <p:attrNameLst>
                                          <p:attrName>ppt_h</p:attrName>
                                        </p:attrNameLst>
                                      </p:cBhvr>
                                      <p:tavLst>
                                        <p:tav tm="0">
                                          <p:val>
                                            <p:fltVal val="0"/>
                                          </p:val>
                                        </p:tav>
                                        <p:tav tm="100000">
                                          <p:val>
                                            <p:strVal val="#ppt_h"/>
                                          </p:val>
                                        </p:tav>
                                      </p:tavLst>
                                    </p:anim>
                                    <p:animEffect transition="in" filter="fade">
                                      <p:cBhvr>
                                        <p:cTn id="89" dur="500"/>
                                        <p:tgtEl>
                                          <p:spTgt spid="47"/>
                                        </p:tgtEl>
                                      </p:cBhvr>
                                    </p:animEffect>
                                  </p:childTnLst>
                                </p:cTn>
                              </p:par>
                            </p:childTnLst>
                          </p:cTn>
                        </p:par>
                      </p:childTnLst>
                    </p:cTn>
                  </p:par>
                  <p:par>
                    <p:cTn id="90" fill="hold">
                      <p:stCondLst>
                        <p:cond delay="indefinite"/>
                      </p:stCondLst>
                      <p:childTnLst>
                        <p:par>
                          <p:cTn id="91" fill="hold">
                            <p:stCondLst>
                              <p:cond delay="0"/>
                            </p:stCondLst>
                            <p:childTnLst>
                              <p:par>
                                <p:cTn id="92" presetID="45" presetClass="entr" presetSubtype="0" fill="hold" nodeType="click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2000"/>
                                        <p:tgtEl>
                                          <p:spTgt spid="50"/>
                                        </p:tgtEl>
                                      </p:cBhvr>
                                    </p:animEffect>
                                    <p:anim calcmode="lin" valueType="num">
                                      <p:cBhvr>
                                        <p:cTn id="95" dur="2000" fill="hold"/>
                                        <p:tgtEl>
                                          <p:spTgt spid="50"/>
                                        </p:tgtEl>
                                        <p:attrNameLst>
                                          <p:attrName>ppt_w</p:attrName>
                                        </p:attrNameLst>
                                      </p:cBhvr>
                                      <p:tavLst>
                                        <p:tav tm="0" fmla="#ppt_w*sin(2.5*pi*$)">
                                          <p:val>
                                            <p:fltVal val="0"/>
                                          </p:val>
                                        </p:tav>
                                        <p:tav tm="100000">
                                          <p:val>
                                            <p:fltVal val="1"/>
                                          </p:val>
                                        </p:tav>
                                      </p:tavLst>
                                    </p:anim>
                                    <p:anim calcmode="lin" valueType="num">
                                      <p:cBhvr>
                                        <p:cTn id="96" dur="20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45" presetClass="entr" presetSubtype="0" fill="hold" nodeType="clickEffect">
                                  <p:stCondLst>
                                    <p:cond delay="0"/>
                                  </p:stCondLst>
                                  <p:childTnLst>
                                    <p:set>
                                      <p:cBhvr>
                                        <p:cTn id="100" dur="1" fill="hold">
                                          <p:stCondLst>
                                            <p:cond delay="0"/>
                                          </p:stCondLst>
                                        </p:cTn>
                                        <p:tgtEl>
                                          <p:spTgt spid="56"/>
                                        </p:tgtEl>
                                        <p:attrNameLst>
                                          <p:attrName>style.visibility</p:attrName>
                                        </p:attrNameLst>
                                      </p:cBhvr>
                                      <p:to>
                                        <p:strVal val="visible"/>
                                      </p:to>
                                    </p:set>
                                    <p:animEffect transition="in" filter="fade">
                                      <p:cBhvr>
                                        <p:cTn id="101" dur="2000"/>
                                        <p:tgtEl>
                                          <p:spTgt spid="56"/>
                                        </p:tgtEl>
                                      </p:cBhvr>
                                    </p:animEffect>
                                    <p:anim calcmode="lin" valueType="num">
                                      <p:cBhvr>
                                        <p:cTn id="102" dur="2000" fill="hold"/>
                                        <p:tgtEl>
                                          <p:spTgt spid="56"/>
                                        </p:tgtEl>
                                        <p:attrNameLst>
                                          <p:attrName>ppt_w</p:attrName>
                                        </p:attrNameLst>
                                      </p:cBhvr>
                                      <p:tavLst>
                                        <p:tav tm="0" fmla="#ppt_w*sin(2.5*pi*$)">
                                          <p:val>
                                            <p:fltVal val="0"/>
                                          </p:val>
                                        </p:tav>
                                        <p:tav tm="100000">
                                          <p:val>
                                            <p:fltVal val="1"/>
                                          </p:val>
                                        </p:tav>
                                      </p:tavLst>
                                    </p:anim>
                                    <p:anim calcmode="lin" valueType="num">
                                      <p:cBhvr>
                                        <p:cTn id="103" dur="2000" fill="hold"/>
                                        <p:tgtEl>
                                          <p:spTgt spid="5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建筑物, 户外&#10;&#10;已生成极高可信度的说明">
            <a:extLst>
              <a:ext uri="{FF2B5EF4-FFF2-40B4-BE49-F238E27FC236}">
                <a16:creationId xmlns:a16="http://schemas.microsoft.com/office/drawing/2014/main" xmlns="" id="{3E470740-8D3D-46C1-8965-A01B11F27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3" name="图片 3074" descr="题字">
            <a:extLst>
              <a:ext uri="{FF2B5EF4-FFF2-40B4-BE49-F238E27FC236}">
                <a16:creationId xmlns:a16="http://schemas.microsoft.com/office/drawing/2014/main" xmlns="" id="{3052D1F6-536D-413B-AFBC-4A236FA57FC7}"/>
              </a:ext>
            </a:extLst>
          </p:cNvPr>
          <p:cNvPicPr>
            <a:picLocks noChangeAspect="1" noChangeArrowheads="1"/>
          </p:cNvPicPr>
          <p:nvPr/>
        </p:nvPicPr>
        <p:blipFill>
          <a:blip r:embed="rId4">
            <a:extLst>
              <a:ext uri="{BEBA8EAE-BF5A-486C-A8C5-ECC9F3942E4B}">
                <a14:imgProps xmlns:a14="http://schemas.microsoft.com/office/drawing/2010/main">
                  <a14:imgLayer>
                    <a14:imgEffect>
                      <a14:sharpenSoften amount="25000"/>
                    </a14:imgEffect>
                    <a14:imgEffect>
                      <a14:saturation sat="66000"/>
                    </a14:imgEffect>
                    <a14:imgEffect>
                      <a14:brightnessContrast bright="12000"/>
                    </a14:imgEffect>
                  </a14:imgLayer>
                </a14:imgProps>
              </a:ext>
              <a:ext uri="{28A0092B-C50C-407E-A947-70E740481C1C}">
                <a14:useLocalDpi xmlns:a14="http://schemas.microsoft.com/office/drawing/2010/main" val="0"/>
              </a:ext>
            </a:extLst>
          </a:blip>
          <a:srcRect l="58664" t="33194" b="23750"/>
          <a:stretch>
            <a:fillRect/>
          </a:stretch>
        </p:blipFill>
        <p:spPr bwMode="auto">
          <a:xfrm>
            <a:off x="5777372" y="1699836"/>
            <a:ext cx="3415714" cy="26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_14">
            <a:extLst>
              <a:ext uri="{FF2B5EF4-FFF2-40B4-BE49-F238E27FC236}">
                <a16:creationId xmlns:a16="http://schemas.microsoft.com/office/drawing/2014/main" xmlns="" id="{45A411E8-12E4-48C4-AC2D-D915294B93EF}"/>
              </a:ext>
            </a:extLst>
          </p:cNvPr>
          <p:cNvSpPr txBox="1">
            <a:spLocks noChangeArrowheads="1"/>
          </p:cNvSpPr>
          <p:nvPr/>
        </p:nvSpPr>
        <p:spPr bwMode="auto">
          <a:xfrm>
            <a:off x="3596794" y="1484197"/>
            <a:ext cx="2929162"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a:solidFill>
                  <a:srgbClr val="4F4F4E"/>
                </a:solidFill>
                <a:latin typeface="叶根友刀锋黑草" panose="02010601030101010101" pitchFamily="2" charset="-122"/>
                <a:ea typeface="叶根友刀锋黑草" panose="02010601030101010101" pitchFamily="2" charset="-122"/>
              </a:rPr>
              <a:t>下课</a:t>
            </a:r>
            <a:endParaRPr lang="zh-CN" sz="8800" spc="600" dirty="0">
              <a:solidFill>
                <a:srgbClr val="4F4F4E"/>
              </a:solidFill>
              <a:latin typeface="叶根友刀锋黑草" panose="02010601030101010101" pitchFamily="2" charset="-122"/>
              <a:ea typeface="叶根友刀锋黑草" panose="02010601030101010101" pitchFamily="2" charset="-122"/>
            </a:endParaRPr>
          </a:p>
        </p:txBody>
      </p:sp>
      <p:sp>
        <p:nvSpPr>
          <p:cNvPr id="15" name="_14">
            <a:extLst>
              <a:ext uri="{FF2B5EF4-FFF2-40B4-BE49-F238E27FC236}">
                <a16:creationId xmlns:a16="http://schemas.microsoft.com/office/drawing/2014/main" xmlns="" id="{0B55AA6B-C33E-4908-BBC8-281A1C0F56EF}"/>
              </a:ext>
            </a:extLst>
          </p:cNvPr>
          <p:cNvSpPr txBox="1">
            <a:spLocks noChangeArrowheads="1"/>
          </p:cNvSpPr>
          <p:nvPr/>
        </p:nvSpPr>
        <p:spPr bwMode="auto">
          <a:xfrm>
            <a:off x="3582280" y="2645338"/>
            <a:ext cx="2929162"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a:solidFill>
                  <a:srgbClr val="4F4F4E"/>
                </a:solidFill>
                <a:latin typeface="叶根友刀锋黑草" panose="02010601030101010101" pitchFamily="2" charset="-122"/>
                <a:ea typeface="叶根友刀锋黑草" panose="02010601030101010101" pitchFamily="2" charset="-122"/>
              </a:rPr>
              <a:t>啦</a:t>
            </a:r>
            <a:r>
              <a:rPr lang="en-US" altLang="zh-CN" sz="8800" spc="600" dirty="0">
                <a:solidFill>
                  <a:srgbClr val="4F4F4E"/>
                </a:solidFill>
                <a:latin typeface="叶根友刀锋黑草" panose="02010601030101010101" pitchFamily="2" charset="-122"/>
                <a:ea typeface="叶根友刀锋黑草" panose="02010601030101010101" pitchFamily="2" charset="-122"/>
              </a:rPr>
              <a:t>!</a:t>
            </a:r>
            <a:endParaRPr lang="zh-CN" sz="8800" spc="600" dirty="0">
              <a:solidFill>
                <a:srgbClr val="4F4F4E"/>
              </a:solidFill>
              <a:latin typeface="叶根友刀锋黑草" panose="02010601030101010101" pitchFamily="2" charset="-122"/>
              <a:ea typeface="叶根友刀锋黑草" panose="02010601030101010101" pitchFamily="2" charset="-122"/>
            </a:endParaRPr>
          </a:p>
        </p:txBody>
      </p:sp>
      <p:grpSp>
        <p:nvGrpSpPr>
          <p:cNvPr id="16" name="组合 15">
            <a:extLst>
              <a:ext uri="{FF2B5EF4-FFF2-40B4-BE49-F238E27FC236}">
                <a16:creationId xmlns:a16="http://schemas.microsoft.com/office/drawing/2014/main" xmlns="" id="{E8698644-4674-4553-A0BB-54934E310E4B}"/>
              </a:ext>
            </a:extLst>
          </p:cNvPr>
          <p:cNvGrpSpPr/>
          <p:nvPr/>
        </p:nvGrpSpPr>
        <p:grpSpPr>
          <a:xfrm>
            <a:off x="8734852" y="1718886"/>
            <a:ext cx="549298" cy="2579809"/>
            <a:chOff x="11050835" y="1616083"/>
            <a:chExt cx="549298" cy="2579809"/>
          </a:xfrm>
        </p:grpSpPr>
        <p:cxnSp>
          <p:nvCxnSpPr>
            <p:cNvPr id="17" name="直接连接符 16">
              <a:extLst>
                <a:ext uri="{FF2B5EF4-FFF2-40B4-BE49-F238E27FC236}">
                  <a16:creationId xmlns:a16="http://schemas.microsoft.com/office/drawing/2014/main" xmlns="" id="{119AB1DB-6322-4ED3-9227-B3257BBB20BC}"/>
                </a:ext>
              </a:extLst>
            </p:cNvPr>
            <p:cNvCxnSpPr>
              <a:cxnSpLocks/>
            </p:cNvCxnSpPr>
            <p:nvPr/>
          </p:nvCxnSpPr>
          <p:spPr>
            <a:xfrm>
              <a:off x="11050835" y="1616083"/>
              <a:ext cx="0" cy="2529958"/>
            </a:xfrm>
            <a:prstGeom prst="line">
              <a:avLst/>
            </a:prstGeom>
            <a:ln>
              <a:solidFill>
                <a:srgbClr val="4F4F4E"/>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85FCE377-F52A-4325-9DC7-3EC646F59567}"/>
                </a:ext>
              </a:extLst>
            </p:cNvPr>
            <p:cNvSpPr txBox="1"/>
            <p:nvPr/>
          </p:nvSpPr>
          <p:spPr>
            <a:xfrm>
              <a:off x="11060113" y="1616083"/>
              <a:ext cx="540020" cy="2579809"/>
            </a:xfrm>
            <a:prstGeom prst="rect">
              <a:avLst/>
            </a:prstGeom>
            <a:noFill/>
          </p:spPr>
          <p:txBody>
            <a:bodyPr vert="wordArtVertRtl" wrap="none" rtlCol="0" anchor="ctr">
              <a:spAutoFit/>
            </a:bodyPr>
            <a:lstStyle/>
            <a:p>
              <a:r>
                <a:rPr lang="zh-CN" altLang="en-US" b="1" dirty="0">
                  <a:solidFill>
                    <a:srgbClr val="585658"/>
                  </a:solidFill>
                  <a:latin typeface="微软雅黑" panose="020B0503020204020204" pitchFamily="34" charset="-122"/>
                  <a:ea typeface="微软雅黑" panose="020B0503020204020204" pitchFamily="34" charset="-122"/>
                </a:rPr>
                <a:t>二年级语文课文</a:t>
              </a:r>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by="(-#ppt_w*2)" calcmode="lin" valueType="num">
                                      <p:cBhvr rctx="PPT">
                                        <p:cTn id="11" dur="375" autoRev="1" fill="hold">
                                          <p:stCondLst>
                                            <p:cond delay="0"/>
                                          </p:stCondLst>
                                        </p:cTn>
                                        <p:tgtEl>
                                          <p:spTgt spid="14"/>
                                        </p:tgtEl>
                                        <p:attrNameLst>
                                          <p:attrName>ppt_w</p:attrName>
                                        </p:attrNameLst>
                                      </p:cBhvr>
                                    </p:anim>
                                    <p:anim by="(#ppt_w*0.50)" calcmode="lin" valueType="num">
                                      <p:cBhvr>
                                        <p:cTn id="12" dur="375" decel="50000" autoRev="1" fill="hold">
                                          <p:stCondLst>
                                            <p:cond delay="0"/>
                                          </p:stCondLst>
                                        </p:cTn>
                                        <p:tgtEl>
                                          <p:spTgt spid="14"/>
                                        </p:tgtEl>
                                        <p:attrNameLst>
                                          <p:attrName>ppt_x</p:attrName>
                                        </p:attrNameLst>
                                      </p:cBhvr>
                                    </p:anim>
                                    <p:anim from="(-#ppt_h/2)" to="(#ppt_y)" calcmode="lin" valueType="num">
                                      <p:cBhvr>
                                        <p:cTn id="13" dur="750" fill="hold">
                                          <p:stCondLst>
                                            <p:cond delay="0"/>
                                          </p:stCondLst>
                                        </p:cTn>
                                        <p:tgtEl>
                                          <p:spTgt spid="14"/>
                                        </p:tgtEl>
                                        <p:attrNameLst>
                                          <p:attrName>ppt_y</p:attrName>
                                        </p:attrNameLst>
                                      </p:cBhvr>
                                    </p:anim>
                                    <p:animRot by="21600000">
                                      <p:cBhvr>
                                        <p:cTn id="14" dur="750" fill="hold">
                                          <p:stCondLst>
                                            <p:cond delay="0"/>
                                          </p:stCondLst>
                                        </p:cTn>
                                        <p:tgtEl>
                                          <p:spTgt spid="14"/>
                                        </p:tgtEl>
                                        <p:attrNameLst>
                                          <p:attrName>r</p:attrName>
                                        </p:attrNameLst>
                                      </p:cBhvr>
                                    </p:animRot>
                                  </p:childTnLst>
                                </p:cTn>
                              </p:par>
                            </p:childTnLst>
                          </p:cTn>
                        </p:par>
                        <p:par>
                          <p:cTn id="15" fill="hold">
                            <p:stCondLst>
                              <p:cond delay="1575"/>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by="(-#ppt_w*2)" calcmode="lin" valueType="num">
                                      <p:cBhvr rctx="PPT">
                                        <p:cTn id="18" dur="375" autoRev="1" fill="hold">
                                          <p:stCondLst>
                                            <p:cond delay="0"/>
                                          </p:stCondLst>
                                        </p:cTn>
                                        <p:tgtEl>
                                          <p:spTgt spid="15"/>
                                        </p:tgtEl>
                                        <p:attrNameLst>
                                          <p:attrName>ppt_w</p:attrName>
                                        </p:attrNameLst>
                                      </p:cBhvr>
                                    </p:anim>
                                    <p:anim by="(#ppt_w*0.50)" calcmode="lin" valueType="num">
                                      <p:cBhvr>
                                        <p:cTn id="19" dur="375" decel="50000" autoRev="1" fill="hold">
                                          <p:stCondLst>
                                            <p:cond delay="0"/>
                                          </p:stCondLst>
                                        </p:cTn>
                                        <p:tgtEl>
                                          <p:spTgt spid="15"/>
                                        </p:tgtEl>
                                        <p:attrNameLst>
                                          <p:attrName>ppt_x</p:attrName>
                                        </p:attrNameLst>
                                      </p:cBhvr>
                                    </p:anim>
                                    <p:anim from="(-#ppt_h/2)" to="(#ppt_y)" calcmode="lin" valueType="num">
                                      <p:cBhvr>
                                        <p:cTn id="20" dur="750" fill="hold">
                                          <p:stCondLst>
                                            <p:cond delay="0"/>
                                          </p:stCondLst>
                                        </p:cTn>
                                        <p:tgtEl>
                                          <p:spTgt spid="15"/>
                                        </p:tgtEl>
                                        <p:attrNameLst>
                                          <p:attrName>ppt_y</p:attrName>
                                        </p:attrNameLst>
                                      </p:cBhvr>
                                    </p:anim>
                                    <p:animRot by="21600000">
                                      <p:cBhvr>
                                        <p:cTn id="21" dur="750" fill="hold">
                                          <p:stCondLst>
                                            <p:cond delay="0"/>
                                          </p:stCondLst>
                                        </p:cTn>
                                        <p:tgtEl>
                                          <p:spTgt spid="15"/>
                                        </p:tgtEl>
                                        <p:attrNameLst>
                                          <p:attrName>r</p:attrName>
                                        </p:attrNameLst>
                                      </p:cBhvr>
                                    </p:animRot>
                                  </p:childTnLst>
                                </p:cTn>
                              </p:par>
                            </p:childTnLst>
                          </p:cTn>
                        </p:par>
                        <p:par>
                          <p:cTn id="22" fill="hold">
                            <p:stCondLst>
                              <p:cond delay="2400"/>
                            </p:stCondLst>
                            <p:childTnLst>
                              <p:par>
                                <p:cTn id="23" presetID="2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par>
                                <p:cTn id="26" presetID="47" presetClass="entr" presetSubtype="0"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2031105"/>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7486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建筑物, 户外&#10;&#10;已生成极高可信度的说明">
            <a:extLst>
              <a:ext uri="{FF2B5EF4-FFF2-40B4-BE49-F238E27FC236}">
                <a16:creationId xmlns:a16="http://schemas.microsoft.com/office/drawing/2014/main" xmlns="" id="{8B9CAB40-94E4-44DD-B637-EDF108EF5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cxnSp>
        <p:nvCxnSpPr>
          <p:cNvPr id="12" name="直接连接符 27">
            <a:extLst>
              <a:ext uri="{FF2B5EF4-FFF2-40B4-BE49-F238E27FC236}">
                <a16:creationId xmlns:a16="http://schemas.microsoft.com/office/drawing/2014/main" xmlns="" id="{CC2F5FCC-8898-4917-B940-0BE03CA5FD58}"/>
              </a:ext>
            </a:extLst>
          </p:cNvPr>
          <p:cNvCxnSpPr>
            <a:cxnSpLocks noChangeShapeType="1"/>
          </p:cNvCxnSpPr>
          <p:nvPr/>
        </p:nvCxnSpPr>
        <p:spPr bwMode="auto">
          <a:xfrm>
            <a:off x="6157492" y="1245565"/>
            <a:ext cx="0" cy="3425372"/>
          </a:xfrm>
          <a:prstGeom prst="line">
            <a:avLst/>
          </a:prstGeom>
          <a:noFill/>
          <a:ln w="19050">
            <a:solidFill>
              <a:srgbClr val="4F4F4E">
                <a:alpha val="67842"/>
              </a:srgbClr>
            </a:solidFill>
            <a:round/>
            <a:headEnd/>
            <a:tailEnd/>
          </a:ln>
          <a:extLst>
            <a:ext uri="{909E8E84-426E-40DD-AFC4-6F175D3DCCD1}">
              <a14:hiddenFill xmlns:a14="http://schemas.microsoft.com/office/drawing/2010/main">
                <a:noFill/>
              </a14:hiddenFill>
            </a:ext>
          </a:extLst>
        </p:spPr>
      </p:cxnSp>
      <p:grpSp>
        <p:nvGrpSpPr>
          <p:cNvPr id="13" name="组合 12">
            <a:extLst>
              <a:ext uri="{FF2B5EF4-FFF2-40B4-BE49-F238E27FC236}">
                <a16:creationId xmlns:a16="http://schemas.microsoft.com/office/drawing/2014/main" xmlns="" id="{92AE9360-6D45-4D06-B5D5-19DF7D8A14DB}"/>
              </a:ext>
            </a:extLst>
          </p:cNvPr>
          <p:cNvGrpSpPr/>
          <p:nvPr/>
        </p:nvGrpSpPr>
        <p:grpSpPr>
          <a:xfrm>
            <a:off x="6795029" y="1267042"/>
            <a:ext cx="738664" cy="3345224"/>
            <a:chOff x="5165799" y="1590599"/>
            <a:chExt cx="738664" cy="3345224"/>
          </a:xfrm>
          <a:noFill/>
        </p:grpSpPr>
        <p:sp>
          <p:nvSpPr>
            <p:cNvPr id="14" name="圆角矩形 31">
              <a:extLst>
                <a:ext uri="{FF2B5EF4-FFF2-40B4-BE49-F238E27FC236}">
                  <a16:creationId xmlns:a16="http://schemas.microsoft.com/office/drawing/2014/main" xmlns="" id="{D2DCA8A1-FE5E-4700-AAED-21D8160BEAB9}"/>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15" name="文本框 4">
              <a:extLst>
                <a:ext uri="{FF2B5EF4-FFF2-40B4-BE49-F238E27FC236}">
                  <a16:creationId xmlns:a16="http://schemas.microsoft.com/office/drawing/2014/main" xmlns="" id="{2941F52D-9E0C-4CA0-99B3-A5B144558D3C}"/>
                </a:ext>
              </a:extLst>
            </p:cNvPr>
            <p:cNvSpPr txBox="1">
              <a:spLocks noChangeArrowheads="1"/>
            </p:cNvSpPr>
            <p:nvPr/>
          </p:nvSpPr>
          <p:spPr bwMode="auto">
            <a:xfrm>
              <a:off x="5212841" y="1683376"/>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作 者 介 绍</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sp>
        <p:nvSpPr>
          <p:cNvPr id="16" name="_14">
            <a:extLst>
              <a:ext uri="{FF2B5EF4-FFF2-40B4-BE49-F238E27FC236}">
                <a16:creationId xmlns:a16="http://schemas.microsoft.com/office/drawing/2014/main" xmlns="" id="{612DA2F5-D968-4146-87AB-4D0E3AA461D9}"/>
              </a:ext>
            </a:extLst>
          </p:cNvPr>
          <p:cNvSpPr txBox="1">
            <a:spLocks noChangeArrowheads="1"/>
          </p:cNvSpPr>
          <p:nvPr/>
        </p:nvSpPr>
        <p:spPr bwMode="auto">
          <a:xfrm>
            <a:off x="5024539" y="1307205"/>
            <a:ext cx="909084" cy="300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4F4F4E"/>
                </a:solidFill>
                <a:latin typeface="叶根友行书繁" panose="02010601030101010101" pitchFamily="2" charset="-122"/>
                <a:ea typeface="叶根友行书繁" panose="02010601030101010101" pitchFamily="2" charset="-122"/>
              </a:rPr>
              <a:t>第一节</a:t>
            </a:r>
            <a:endParaRPr lang="zh-CN" altLang="zh-CN" sz="6000" spc="600" dirty="0">
              <a:solidFill>
                <a:srgbClr val="4F4F4E"/>
              </a:solidFill>
              <a:latin typeface="叶根友行书繁" panose="02010601030101010101" pitchFamily="2" charset="-122"/>
              <a:ea typeface="叶根友行书繁" panose="02010601030101010101" pitchFamily="2" charset="-122"/>
            </a:endParaRPr>
          </a:p>
        </p:txBody>
      </p:sp>
      <p:pic>
        <p:nvPicPr>
          <p:cNvPr id="18" name="图片 17">
            <a:extLst>
              <a:ext uri="{FF2B5EF4-FFF2-40B4-BE49-F238E27FC236}">
                <a16:creationId xmlns:a16="http://schemas.microsoft.com/office/drawing/2014/main" xmlns="" id="{8C48BC0E-7E2C-400F-B006-5E2B11BC05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7111" y="2440124"/>
            <a:ext cx="787790" cy="857114"/>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childTnLst>
                          </p:cTn>
                        </p:par>
                        <p:par>
                          <p:cTn id="18" fill="hold">
                            <p:stCondLst>
                              <p:cond delay="195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ppt_x</p:attrName>
                                        </p:attrNameLst>
                                      </p:cBhvr>
                                      <p:tavLst>
                                        <p:tav tm="0">
                                          <p:val>
                                            <p:strVal val="#ppt_x"/>
                                          </p:val>
                                        </p:tav>
                                        <p:tav tm="100000">
                                          <p:val>
                                            <p:strVal val="#ppt_x"/>
                                          </p:val>
                                        </p:tav>
                                      </p:tavLst>
                                    </p:anim>
                                    <p:anim calcmode="lin" valueType="num">
                                      <p:cBhvr>
                                        <p:cTn id="23" dur="75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作者介绍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5">
            <a:extLst>
              <a:ext uri="{FF2B5EF4-FFF2-40B4-BE49-F238E27FC236}">
                <a16:creationId xmlns:a16="http://schemas.microsoft.com/office/drawing/2014/main" xmlns="" id="{46A2A47F-BB2F-4598-A1CF-F10292139814}"/>
              </a:ext>
            </a:extLst>
          </p:cNvPr>
          <p:cNvSpPr txBox="1"/>
          <p:nvPr/>
        </p:nvSpPr>
        <p:spPr>
          <a:xfrm>
            <a:off x="1485035" y="1519178"/>
            <a:ext cx="9567776" cy="4131900"/>
          </a:xfrm>
          <a:prstGeom prst="rect">
            <a:avLst/>
          </a:prstGeom>
          <a:noFill/>
        </p:spPr>
        <p:txBody>
          <a:bodyPr wrap="square" rtlCol="0">
            <a:spAutoFit/>
          </a:bodyPr>
          <a:lstStyle/>
          <a:p>
            <a:pPr>
              <a:lnSpc>
                <a:spcPct val="150000"/>
              </a:lnSpc>
            </a:pPr>
            <a:r>
              <a:rPr lang="zh-CN" altLang="en-US" sz="3500" dirty="0">
                <a:solidFill>
                  <a:srgbClr val="4F4F4E"/>
                </a:solidFill>
                <a:latin typeface="华文隶书" panose="02010800040101010101" pitchFamily="2" charset="-122"/>
                <a:ea typeface="华文隶书" panose="02010800040101010101" pitchFamily="2" charset="-122"/>
              </a:rPr>
              <a:t>贺知章（</a:t>
            </a:r>
            <a:r>
              <a:rPr lang="en-US" altLang="zh-CN" sz="3500" dirty="0">
                <a:solidFill>
                  <a:srgbClr val="4F4F4E"/>
                </a:solidFill>
                <a:latin typeface="华文隶书" panose="02010800040101010101" pitchFamily="2" charset="-122"/>
                <a:ea typeface="华文隶书" panose="02010800040101010101" pitchFamily="2" charset="-122"/>
              </a:rPr>
              <a:t>659-744</a:t>
            </a:r>
            <a:r>
              <a:rPr lang="zh-CN" altLang="en-US" sz="3500" dirty="0">
                <a:solidFill>
                  <a:srgbClr val="4F4F4E"/>
                </a:solidFill>
                <a:latin typeface="华文隶书" panose="02010800040101010101" pitchFamily="2" charset="-122"/>
                <a:ea typeface="华文隶书" panose="02010800040101010101" pitchFamily="2" charset="-122"/>
              </a:rPr>
              <a:t>）年，唐代诗人，字季真，越州永兴（今杭州市萧山区）人。为人旷达不羁，有“清谈风流”之誉，晓年尤纵，自号“四明狂客”“秘书外监”。属盛唐前诗人，又是著名书法家，为“吴中四士”之一。</a:t>
            </a:r>
            <a:endParaRPr lang="en-US" altLang="zh-CN" sz="3500" dirty="0">
              <a:solidFill>
                <a:srgbClr val="4F4F4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作者介绍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5">
            <a:extLst>
              <a:ext uri="{FF2B5EF4-FFF2-40B4-BE49-F238E27FC236}">
                <a16:creationId xmlns:a16="http://schemas.microsoft.com/office/drawing/2014/main" xmlns="" id="{46A2A47F-BB2F-4598-A1CF-F10292139814}"/>
              </a:ext>
            </a:extLst>
          </p:cNvPr>
          <p:cNvSpPr txBox="1"/>
          <p:nvPr/>
        </p:nvSpPr>
        <p:spPr>
          <a:xfrm>
            <a:off x="717163" y="1033453"/>
            <a:ext cx="11014077" cy="4939814"/>
          </a:xfrm>
          <a:prstGeom prst="rect">
            <a:avLst/>
          </a:prstGeom>
          <a:noFill/>
        </p:spPr>
        <p:txBody>
          <a:bodyPr wrap="square" rtlCol="0">
            <a:spAutoFit/>
          </a:bodyPr>
          <a:lstStyle/>
          <a:p>
            <a:pPr>
              <a:lnSpc>
                <a:spcPct val="150000"/>
              </a:lnSpc>
            </a:pPr>
            <a:r>
              <a:rPr lang="zh-CN" altLang="en-US" sz="3500" dirty="0">
                <a:solidFill>
                  <a:srgbClr val="4F4F4E"/>
                </a:solidFill>
                <a:latin typeface="华文隶书" panose="02010800040101010101" pitchFamily="2" charset="-122"/>
                <a:ea typeface="华文隶书" panose="02010800040101010101" pitchFamily="2" charset="-122"/>
              </a:rPr>
              <a:t>贺知章早年迁居山阴（今浙江绍兴市）。少时即以诗文知名。唐武后证圣元年（</a:t>
            </a:r>
            <a:r>
              <a:rPr lang="en-US" altLang="zh-CN" sz="3500" dirty="0">
                <a:solidFill>
                  <a:srgbClr val="4F4F4E"/>
                </a:solidFill>
                <a:latin typeface="华文隶书" panose="02010800040101010101" pitchFamily="2" charset="-122"/>
                <a:ea typeface="华文隶书" panose="02010800040101010101" pitchFamily="2" charset="-122"/>
              </a:rPr>
              <a:t>695</a:t>
            </a:r>
            <a:r>
              <a:rPr lang="zh-CN" altLang="en-US" sz="3500" dirty="0">
                <a:solidFill>
                  <a:srgbClr val="4F4F4E"/>
                </a:solidFill>
                <a:latin typeface="华文隶书" panose="02010800040101010101" pitchFamily="2" charset="-122"/>
                <a:ea typeface="华文隶书" panose="02010800040101010101" pitchFamily="2" charset="-122"/>
              </a:rPr>
              <a:t>）中进士、状元，是浙江历史上第一位有资料记载的状元。中状元后，初授国子四门博士，后迁太常博士。开元十年（</a:t>
            </a:r>
            <a:r>
              <a:rPr lang="en-US" altLang="zh-CN" sz="3500" dirty="0">
                <a:solidFill>
                  <a:srgbClr val="4F4F4E"/>
                </a:solidFill>
                <a:latin typeface="华文隶书" panose="02010800040101010101" pitchFamily="2" charset="-122"/>
                <a:ea typeface="华文隶书" panose="02010800040101010101" pitchFamily="2" charset="-122"/>
              </a:rPr>
              <a:t>722</a:t>
            </a:r>
            <a:r>
              <a:rPr lang="zh-CN" altLang="en-US" sz="3500" dirty="0">
                <a:solidFill>
                  <a:srgbClr val="4F4F4E"/>
                </a:solidFill>
                <a:latin typeface="华文隶书" panose="02010800040101010101" pitchFamily="2" charset="-122"/>
                <a:ea typeface="华文隶书" panose="02010800040101010101" pitchFamily="2" charset="-122"/>
              </a:rPr>
              <a:t>），由丽正殿修书使张说推荐入该殿书院，参与撰修</a:t>
            </a:r>
            <a:r>
              <a:rPr lang="en-US" altLang="zh-CN" sz="3500" dirty="0">
                <a:solidFill>
                  <a:srgbClr val="4F4F4E"/>
                </a:solidFill>
                <a:latin typeface="华文隶书" panose="02010800040101010101" pitchFamily="2" charset="-122"/>
                <a:ea typeface="华文隶书" panose="02010800040101010101" pitchFamily="2" charset="-122"/>
              </a:rPr>
              <a:t>《</a:t>
            </a:r>
            <a:r>
              <a:rPr lang="zh-CN" altLang="en-US" sz="3500" dirty="0">
                <a:solidFill>
                  <a:srgbClr val="4F4F4E"/>
                </a:solidFill>
                <a:latin typeface="华文隶书" panose="02010800040101010101" pitchFamily="2" charset="-122"/>
                <a:ea typeface="华文隶书" panose="02010800040101010101" pitchFamily="2" charset="-122"/>
              </a:rPr>
              <a:t>六典</a:t>
            </a:r>
            <a:r>
              <a:rPr lang="en-US" altLang="zh-CN" sz="3500" dirty="0">
                <a:solidFill>
                  <a:srgbClr val="4F4F4E"/>
                </a:solidFill>
                <a:latin typeface="华文隶书" panose="02010800040101010101" pitchFamily="2" charset="-122"/>
                <a:ea typeface="华文隶书" panose="02010800040101010101" pitchFamily="2" charset="-122"/>
              </a:rPr>
              <a:t>》</a:t>
            </a:r>
            <a:r>
              <a:rPr lang="zh-CN" altLang="en-US" sz="3500" dirty="0">
                <a:solidFill>
                  <a:srgbClr val="4F4F4E"/>
                </a:solidFill>
                <a:latin typeface="华文隶书" panose="02010800040101010101" pitchFamily="2" charset="-122"/>
                <a:ea typeface="华文隶书" panose="02010800040101010101" pitchFamily="2" charset="-122"/>
              </a:rPr>
              <a:t>、</a:t>
            </a:r>
            <a:r>
              <a:rPr lang="en-US" altLang="zh-CN" sz="3500" dirty="0">
                <a:solidFill>
                  <a:srgbClr val="4F4F4E"/>
                </a:solidFill>
                <a:latin typeface="华文隶书" panose="02010800040101010101" pitchFamily="2" charset="-122"/>
                <a:ea typeface="华文隶书" panose="02010800040101010101" pitchFamily="2" charset="-122"/>
              </a:rPr>
              <a:t>《</a:t>
            </a:r>
            <a:r>
              <a:rPr lang="zh-CN" altLang="en-US" sz="3500" dirty="0">
                <a:solidFill>
                  <a:srgbClr val="4F4F4E"/>
                </a:solidFill>
                <a:latin typeface="华文隶书" panose="02010800040101010101" pitchFamily="2" charset="-122"/>
                <a:ea typeface="华文隶书" panose="02010800040101010101" pitchFamily="2" charset="-122"/>
              </a:rPr>
              <a:t>文纂</a:t>
            </a:r>
            <a:r>
              <a:rPr lang="en-US" altLang="zh-CN" sz="3500" dirty="0">
                <a:solidFill>
                  <a:srgbClr val="4F4F4E"/>
                </a:solidFill>
                <a:latin typeface="华文隶书" panose="02010800040101010101" pitchFamily="2" charset="-122"/>
                <a:ea typeface="华文隶书" panose="02010800040101010101" pitchFamily="2" charset="-122"/>
              </a:rPr>
              <a:t>》</a:t>
            </a:r>
            <a:r>
              <a:rPr lang="zh-CN" altLang="en-US" sz="3500" dirty="0">
                <a:solidFill>
                  <a:srgbClr val="4F4F4E"/>
                </a:solidFill>
                <a:latin typeface="华文隶书" panose="02010800040101010101" pitchFamily="2" charset="-122"/>
                <a:ea typeface="华文隶书" panose="02010800040101010101" pitchFamily="2" charset="-122"/>
              </a:rPr>
              <a:t>等书，未成，转官太常少卿。</a:t>
            </a:r>
            <a:endParaRPr lang="en-US" altLang="zh-CN" sz="3500" dirty="0">
              <a:solidFill>
                <a:srgbClr val="4F4F4E"/>
              </a:solidFill>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17291632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作者介绍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sp>
        <p:nvSpPr>
          <p:cNvPr id="6" name="文本框 5">
            <a:extLst>
              <a:ext uri="{FF2B5EF4-FFF2-40B4-BE49-F238E27FC236}">
                <a16:creationId xmlns:a16="http://schemas.microsoft.com/office/drawing/2014/main" xmlns="" id="{8420E1B9-8B3B-4F2F-92DC-3BD6F46B7F86}"/>
              </a:ext>
            </a:extLst>
          </p:cNvPr>
          <p:cNvSpPr txBox="1"/>
          <p:nvPr/>
        </p:nvSpPr>
        <p:spPr>
          <a:xfrm>
            <a:off x="1765076" y="1948791"/>
            <a:ext cx="8322535" cy="2657138"/>
          </a:xfrm>
          <a:prstGeom prst="rect">
            <a:avLst/>
          </a:prstGeom>
          <a:noFill/>
        </p:spPr>
        <p:txBody>
          <a:bodyPr wrap="square" rtlCol="0">
            <a:spAutoFit/>
          </a:bodyPr>
          <a:lstStyle>
            <a:defPPr>
              <a:defRPr lang="zh-CN"/>
            </a:defPPr>
            <a:lvl1pPr indent="720000" algn="just">
              <a:lnSpc>
                <a:spcPts val="4000"/>
              </a:lnSpc>
              <a:defRPr sz="2800">
                <a:solidFill>
                  <a:schemeClr val="tx1">
                    <a:lumMod val="75000"/>
                    <a:lumOff val="25000"/>
                  </a:schemeClr>
                </a:solidFill>
                <a:latin typeface="汉仪全唐诗简" panose="00020600040101010101" pitchFamily="18" charset="-122"/>
                <a:ea typeface="汉仪全唐诗简" panose="00020600040101010101" pitchFamily="18" charset="-122"/>
              </a:defRPr>
            </a:lvl1pPr>
          </a:lstStyle>
          <a:p>
            <a:pPr indent="756000"/>
            <a:r>
              <a:rPr lang="zh-CN" altLang="en-US" sz="3500" dirty="0">
                <a:solidFill>
                  <a:srgbClr val="4F4F4E"/>
                </a:solidFill>
              </a:rPr>
              <a:t>贺知章在唐玄宗天宝三载（</a:t>
            </a:r>
            <a:r>
              <a:rPr lang="en-US" altLang="zh-CN" sz="3500" dirty="0">
                <a:solidFill>
                  <a:srgbClr val="4F4F4E"/>
                </a:solidFill>
              </a:rPr>
              <a:t>744</a:t>
            </a:r>
            <a:r>
              <a:rPr lang="zh-CN" altLang="en-US" sz="3500" dirty="0">
                <a:solidFill>
                  <a:srgbClr val="4F4F4E"/>
                </a:solidFill>
              </a:rPr>
              <a:t>年），辞去朝廷官职，告老返回故乡越州永兴，时已八十六岁。此时距他离开家乡已有五十多个年头了。人生易老，世事沧桑，他心头有无限感慨，于是写下了这组诗。</a:t>
            </a:r>
          </a:p>
        </p:txBody>
      </p:sp>
    </p:spTree>
    <p:extLst>
      <p:ext uri="{BB962C8B-B14F-4D97-AF65-F5344CB8AC3E}">
        <p14:creationId xmlns:p14="http://schemas.microsoft.com/office/powerpoint/2010/main" val="205489419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0-#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建筑物, 户外&#10;&#10;已生成极高可信度的说明">
            <a:extLst>
              <a:ext uri="{FF2B5EF4-FFF2-40B4-BE49-F238E27FC236}">
                <a16:creationId xmlns:a16="http://schemas.microsoft.com/office/drawing/2014/main" xmlns="" id="{8B9CAB40-94E4-44DD-B637-EDF108EF5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cxnSp>
        <p:nvCxnSpPr>
          <p:cNvPr id="12" name="直接连接符 27">
            <a:extLst>
              <a:ext uri="{FF2B5EF4-FFF2-40B4-BE49-F238E27FC236}">
                <a16:creationId xmlns:a16="http://schemas.microsoft.com/office/drawing/2014/main" xmlns="" id="{CC2F5FCC-8898-4917-B940-0BE03CA5FD58}"/>
              </a:ext>
            </a:extLst>
          </p:cNvPr>
          <p:cNvCxnSpPr>
            <a:cxnSpLocks noChangeShapeType="1"/>
          </p:cNvCxnSpPr>
          <p:nvPr/>
        </p:nvCxnSpPr>
        <p:spPr bwMode="auto">
          <a:xfrm>
            <a:off x="6157492" y="1245565"/>
            <a:ext cx="0" cy="3425372"/>
          </a:xfrm>
          <a:prstGeom prst="line">
            <a:avLst/>
          </a:prstGeom>
          <a:noFill/>
          <a:ln w="19050">
            <a:solidFill>
              <a:srgbClr val="4F4F4E">
                <a:alpha val="67842"/>
              </a:srgbClr>
            </a:solidFill>
            <a:round/>
            <a:headEnd/>
            <a:tailEnd/>
          </a:ln>
          <a:extLst>
            <a:ext uri="{909E8E84-426E-40DD-AFC4-6F175D3DCCD1}">
              <a14:hiddenFill xmlns:a14="http://schemas.microsoft.com/office/drawing/2010/main">
                <a:noFill/>
              </a14:hiddenFill>
            </a:ext>
          </a:extLst>
        </p:spPr>
      </p:cxnSp>
      <p:grpSp>
        <p:nvGrpSpPr>
          <p:cNvPr id="13" name="组合 12">
            <a:extLst>
              <a:ext uri="{FF2B5EF4-FFF2-40B4-BE49-F238E27FC236}">
                <a16:creationId xmlns:a16="http://schemas.microsoft.com/office/drawing/2014/main" xmlns="" id="{92AE9360-6D45-4D06-B5D5-19DF7D8A14DB}"/>
              </a:ext>
            </a:extLst>
          </p:cNvPr>
          <p:cNvGrpSpPr/>
          <p:nvPr/>
        </p:nvGrpSpPr>
        <p:grpSpPr>
          <a:xfrm>
            <a:off x="6795029" y="1267042"/>
            <a:ext cx="738664" cy="3345224"/>
            <a:chOff x="5165799" y="1590599"/>
            <a:chExt cx="738664" cy="3345224"/>
          </a:xfrm>
          <a:noFill/>
        </p:grpSpPr>
        <p:sp>
          <p:nvSpPr>
            <p:cNvPr id="14" name="圆角矩形 31">
              <a:extLst>
                <a:ext uri="{FF2B5EF4-FFF2-40B4-BE49-F238E27FC236}">
                  <a16:creationId xmlns:a16="http://schemas.microsoft.com/office/drawing/2014/main" xmlns="" id="{D2DCA8A1-FE5E-4700-AAED-21D8160BEAB9}"/>
                </a:ext>
              </a:extLst>
            </p:cNvPr>
            <p:cNvSpPr/>
            <p:nvPr/>
          </p:nvSpPr>
          <p:spPr>
            <a:xfrm>
              <a:off x="5165799" y="1590599"/>
              <a:ext cx="738664" cy="3345224"/>
            </a:xfrm>
            <a:prstGeom prst="roundRect">
              <a:avLst>
                <a:gd name="adj" fmla="val 50000"/>
              </a:avLst>
            </a:prstGeom>
            <a:grpFill/>
            <a:ln>
              <a:solidFill>
                <a:srgbClr val="4F4F4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spc="300" noProof="1">
                <a:solidFill>
                  <a:srgbClr val="4F4F4E"/>
                </a:solidFill>
                <a:latin typeface="华文细黑" panose="02010600040101010101" pitchFamily="2" charset="-122"/>
                <a:ea typeface="华文细黑" panose="02010600040101010101" pitchFamily="2" charset="-122"/>
              </a:endParaRPr>
            </a:p>
          </p:txBody>
        </p:sp>
        <p:sp>
          <p:nvSpPr>
            <p:cNvPr id="15" name="文本框 4">
              <a:extLst>
                <a:ext uri="{FF2B5EF4-FFF2-40B4-BE49-F238E27FC236}">
                  <a16:creationId xmlns:a16="http://schemas.microsoft.com/office/drawing/2014/main" xmlns="" id="{2941F52D-9E0C-4CA0-99B3-A5B144558D3C}"/>
                </a:ext>
              </a:extLst>
            </p:cNvPr>
            <p:cNvSpPr txBox="1">
              <a:spLocks noChangeArrowheads="1"/>
            </p:cNvSpPr>
            <p:nvPr/>
          </p:nvSpPr>
          <p:spPr bwMode="auto">
            <a:xfrm>
              <a:off x="5212841" y="1683376"/>
              <a:ext cx="677108" cy="3184411"/>
            </a:xfrm>
            <a:prstGeom prst="rect">
              <a:avLst/>
            </a:prstGeom>
            <a:grpFill/>
            <a:ln w="9525">
              <a:noFill/>
              <a:miter lim="800000"/>
              <a:headEnd/>
              <a:tailEnd/>
            </a:ln>
            <a:extLst/>
          </p:spPr>
          <p:txBody>
            <a:bodyPr vert="eaVert" wrap="square">
              <a:spAutoFit/>
            </a:bodyPr>
            <a:lstStyle/>
            <a:p>
              <a:pPr algn="ctr"/>
              <a:r>
                <a:rPr lang="zh-CN" altLang="en-US" sz="3200" spc="300" smtClean="0">
                  <a:solidFill>
                    <a:srgbClr val="4F4F4E"/>
                  </a:solidFill>
                  <a:latin typeface="华文新魏" panose="02010800040101010101" pitchFamily="2" charset="-122"/>
                  <a:ea typeface="华文新魏" panose="02010800040101010101" pitchFamily="2" charset="-122"/>
                </a:rPr>
                <a:t>识 字 识 词</a:t>
              </a:r>
              <a:endParaRPr lang="zh-CN" altLang="en-US" sz="3200" spc="300" dirty="0">
                <a:solidFill>
                  <a:srgbClr val="4F4F4E"/>
                </a:solidFill>
                <a:latin typeface="华文新魏" panose="02010800040101010101" pitchFamily="2" charset="-122"/>
                <a:ea typeface="华文新魏" panose="02010800040101010101" pitchFamily="2" charset="-122"/>
              </a:endParaRPr>
            </a:p>
          </p:txBody>
        </p:sp>
      </p:grpSp>
      <p:sp>
        <p:nvSpPr>
          <p:cNvPr id="16" name="_14">
            <a:extLst>
              <a:ext uri="{FF2B5EF4-FFF2-40B4-BE49-F238E27FC236}">
                <a16:creationId xmlns:a16="http://schemas.microsoft.com/office/drawing/2014/main" xmlns="" id="{612DA2F5-D968-4146-87AB-4D0E3AA461D9}"/>
              </a:ext>
            </a:extLst>
          </p:cNvPr>
          <p:cNvSpPr txBox="1">
            <a:spLocks noChangeArrowheads="1"/>
          </p:cNvSpPr>
          <p:nvPr/>
        </p:nvSpPr>
        <p:spPr bwMode="auto">
          <a:xfrm>
            <a:off x="5024539" y="1307205"/>
            <a:ext cx="909084" cy="30008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smtClean="0">
                <a:solidFill>
                  <a:srgbClr val="4F4F4E"/>
                </a:solidFill>
                <a:latin typeface="叶根友行书繁" panose="02010601030101010101" pitchFamily="2" charset="-122"/>
                <a:ea typeface="叶根友行书繁" panose="02010601030101010101" pitchFamily="2" charset="-122"/>
              </a:rPr>
              <a:t>第二节</a:t>
            </a:r>
            <a:endParaRPr lang="zh-CN" altLang="zh-CN" sz="6000" spc="600" dirty="0">
              <a:solidFill>
                <a:srgbClr val="4F4F4E"/>
              </a:solidFill>
              <a:latin typeface="叶根友行书繁" panose="02010601030101010101" pitchFamily="2" charset="-122"/>
              <a:ea typeface="叶根友行书繁" panose="02010601030101010101" pitchFamily="2" charset="-122"/>
            </a:endParaRPr>
          </a:p>
        </p:txBody>
      </p:sp>
      <p:pic>
        <p:nvPicPr>
          <p:cNvPr id="18" name="图片 17">
            <a:extLst>
              <a:ext uri="{FF2B5EF4-FFF2-40B4-BE49-F238E27FC236}">
                <a16:creationId xmlns:a16="http://schemas.microsoft.com/office/drawing/2014/main" xmlns="" id="{8C48BC0E-7E2C-400F-B006-5E2B11BC05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7111" y="2440124"/>
            <a:ext cx="787790" cy="857114"/>
          </a:xfrm>
          <a:prstGeom prst="rect">
            <a:avLst/>
          </a:prstGeom>
        </p:spPr>
      </p:pic>
    </p:spTree>
    <p:extLst>
      <p:ext uri="{BB962C8B-B14F-4D97-AF65-F5344CB8AC3E}">
        <p14:creationId xmlns:p14="http://schemas.microsoft.com/office/powerpoint/2010/main" val="342528962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56" presetClass="entr" presetSubtype="0" fill="hold" grpId="0" nodeType="withEffect">
                                  <p:stCondLst>
                                    <p:cond delay="0"/>
                                  </p:stCondLst>
                                  <p:iterate type="lt">
                                    <p:tmPct val="10000"/>
                                  </p:iterate>
                                  <p:childTnLst>
                                    <p:set>
                                      <p:cBhvr>
                                        <p:cTn id="13" dur="1" fill="hold">
                                          <p:stCondLst>
                                            <p:cond delay="0"/>
                                          </p:stCondLst>
                                        </p:cTn>
                                        <p:tgtEl>
                                          <p:spTgt spid="16"/>
                                        </p:tgtEl>
                                        <p:attrNameLst>
                                          <p:attrName>style.visibility</p:attrName>
                                        </p:attrNameLst>
                                      </p:cBhvr>
                                      <p:to>
                                        <p:strVal val="visible"/>
                                      </p:to>
                                    </p:set>
                                    <p:anim by="(-#ppt_w*2)" calcmode="lin" valueType="num">
                                      <p:cBhvr rctx="PPT">
                                        <p:cTn id="14" dur="500" autoRev="1" fill="hold">
                                          <p:stCondLst>
                                            <p:cond delay="0"/>
                                          </p:stCondLst>
                                        </p:cTn>
                                        <p:tgtEl>
                                          <p:spTgt spid="16"/>
                                        </p:tgtEl>
                                        <p:attrNameLst>
                                          <p:attrName>ppt_w</p:attrName>
                                        </p:attrNameLst>
                                      </p:cBhvr>
                                    </p:anim>
                                    <p:anim by="(#ppt_w*0.50)" calcmode="lin" valueType="num">
                                      <p:cBhvr>
                                        <p:cTn id="15" dur="500" decel="50000" autoRev="1" fill="hold">
                                          <p:stCondLst>
                                            <p:cond delay="0"/>
                                          </p:stCondLst>
                                        </p:cTn>
                                        <p:tgtEl>
                                          <p:spTgt spid="16"/>
                                        </p:tgtEl>
                                        <p:attrNameLst>
                                          <p:attrName>ppt_x</p:attrName>
                                        </p:attrNameLst>
                                      </p:cBhvr>
                                    </p:anim>
                                    <p:anim from="(-#ppt_h/2)" to="(#ppt_y)" calcmode="lin" valueType="num">
                                      <p:cBhvr>
                                        <p:cTn id="16" dur="1000" fill="hold">
                                          <p:stCondLst>
                                            <p:cond delay="0"/>
                                          </p:stCondLst>
                                        </p:cTn>
                                        <p:tgtEl>
                                          <p:spTgt spid="16"/>
                                        </p:tgtEl>
                                        <p:attrNameLst>
                                          <p:attrName>ppt_y</p:attrName>
                                        </p:attrNameLst>
                                      </p:cBhvr>
                                    </p:anim>
                                    <p:animRot by="21600000">
                                      <p:cBhvr>
                                        <p:cTn id="17" dur="1000" fill="hold">
                                          <p:stCondLst>
                                            <p:cond delay="0"/>
                                          </p:stCondLst>
                                        </p:cTn>
                                        <p:tgtEl>
                                          <p:spTgt spid="16"/>
                                        </p:tgtEl>
                                        <p:attrNameLst>
                                          <p:attrName>r</p:attrName>
                                        </p:attrNameLst>
                                      </p:cBhvr>
                                    </p:animRot>
                                  </p:childTnLst>
                                </p:cTn>
                              </p:par>
                            </p:childTnLst>
                          </p:cTn>
                        </p:par>
                        <p:par>
                          <p:cTn id="18" fill="hold">
                            <p:stCondLst>
                              <p:cond delay="1950"/>
                            </p:stCondLst>
                            <p:childTnLst>
                              <p:par>
                                <p:cTn id="19" presetID="42"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ppt_x</p:attrName>
                                        </p:attrNameLst>
                                      </p:cBhvr>
                                      <p:tavLst>
                                        <p:tav tm="0">
                                          <p:val>
                                            <p:strVal val="#ppt_x"/>
                                          </p:val>
                                        </p:tav>
                                        <p:tav tm="100000">
                                          <p:val>
                                            <p:strVal val="#ppt_x"/>
                                          </p:val>
                                        </p:tav>
                                      </p:tavLst>
                                    </p:anim>
                                    <p:anim calcmode="lin" valueType="num">
                                      <p:cBhvr>
                                        <p:cTn id="23" dur="75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7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xmlns="" id="{1814DA99-7C2E-4E6D-85D8-F4B7ACB1A7F3}"/>
              </a:ext>
            </a:extLst>
          </p:cNvPr>
          <p:cNvGrpSpPr/>
          <p:nvPr/>
        </p:nvGrpSpPr>
        <p:grpSpPr>
          <a:xfrm>
            <a:off x="3061230" y="2878233"/>
            <a:ext cx="1146046" cy="1150841"/>
            <a:chOff x="2076980" y="1659034"/>
            <a:chExt cx="622111" cy="624714"/>
          </a:xfrm>
        </p:grpSpPr>
        <p:pic>
          <p:nvPicPr>
            <p:cNvPr id="7" name="图片 6">
              <a:extLst>
                <a:ext uri="{FF2B5EF4-FFF2-40B4-BE49-F238E27FC236}">
                  <a16:creationId xmlns:a16="http://schemas.microsoft.com/office/drawing/2014/main" xmlns="" id="{2E9B260C-EF9B-4944-99B2-4A4CDAB97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9" name="矩形 8">
              <a:extLst>
                <a:ext uri="{FF2B5EF4-FFF2-40B4-BE49-F238E27FC236}">
                  <a16:creationId xmlns:a16="http://schemas.microsoft.com/office/drawing/2014/main" xmlns="" id="{CBE6FCD9-DB49-497A-AFD7-7D1B91B73C01}"/>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ea typeface="楷体_GB2312" panose="02010609030101010101" pitchFamily="49" charset="-122"/>
                </a:rPr>
                <a:t>回</a:t>
              </a:r>
              <a:endParaRPr lang="zh-CN" altLang="en-US" sz="6000" dirty="0">
                <a:solidFill>
                  <a:srgbClr val="4F4F4E"/>
                </a:solidFill>
              </a:endParaRPr>
            </a:p>
          </p:txBody>
        </p:sp>
      </p:grpSp>
      <p:sp>
        <p:nvSpPr>
          <p:cNvPr id="10" name="文本框 9">
            <a:extLst>
              <a:ext uri="{FF2B5EF4-FFF2-40B4-BE49-F238E27FC236}">
                <a16:creationId xmlns:a16="http://schemas.microsoft.com/office/drawing/2014/main" xmlns="" id="{C191A4A2-9992-4689-84ED-33B5F8510033}"/>
              </a:ext>
            </a:extLst>
          </p:cNvPr>
          <p:cNvSpPr txBox="1"/>
          <p:nvPr/>
        </p:nvSpPr>
        <p:spPr>
          <a:xfrm>
            <a:off x="3278226" y="2179701"/>
            <a:ext cx="712054" cy="584775"/>
          </a:xfrm>
          <a:prstGeom prst="rect">
            <a:avLst/>
          </a:prstGeom>
          <a:noFill/>
        </p:spPr>
        <p:txBody>
          <a:bodyPr wrap="none" rtlCol="0">
            <a:spAutoFit/>
          </a:bodyPr>
          <a:lstStyle/>
          <a:p>
            <a:r>
              <a:rPr lang="en-US" altLang="zh-CN" sz="3200" dirty="0">
                <a:solidFill>
                  <a:srgbClr val="4F4F4E"/>
                </a:solidFill>
              </a:rPr>
              <a:t>hui</a:t>
            </a:r>
            <a:endParaRPr lang="zh-CN" altLang="en-US" sz="3200" dirty="0">
              <a:solidFill>
                <a:srgbClr val="4F4F4E"/>
              </a:solidFill>
            </a:endParaRPr>
          </a:p>
        </p:txBody>
      </p:sp>
      <p:grpSp>
        <p:nvGrpSpPr>
          <p:cNvPr id="14" name="组合 13">
            <a:extLst>
              <a:ext uri="{FF2B5EF4-FFF2-40B4-BE49-F238E27FC236}">
                <a16:creationId xmlns:a16="http://schemas.microsoft.com/office/drawing/2014/main" xmlns="" id="{3A9667FC-EC87-47B2-AD27-5D88F2BFB7FD}"/>
              </a:ext>
            </a:extLst>
          </p:cNvPr>
          <p:cNvGrpSpPr/>
          <p:nvPr/>
        </p:nvGrpSpPr>
        <p:grpSpPr>
          <a:xfrm>
            <a:off x="4489980" y="2878233"/>
            <a:ext cx="1146046" cy="1150841"/>
            <a:chOff x="2076980" y="1659034"/>
            <a:chExt cx="622111" cy="624714"/>
          </a:xfrm>
        </p:grpSpPr>
        <p:pic>
          <p:nvPicPr>
            <p:cNvPr id="15" name="图片 14">
              <a:extLst>
                <a:ext uri="{FF2B5EF4-FFF2-40B4-BE49-F238E27FC236}">
                  <a16:creationId xmlns:a16="http://schemas.microsoft.com/office/drawing/2014/main" xmlns="" id="{8578249E-7DEF-4FDF-AFCE-6BBA68DFB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16" name="矩形 15">
              <a:extLst>
                <a:ext uri="{FF2B5EF4-FFF2-40B4-BE49-F238E27FC236}">
                  <a16:creationId xmlns:a16="http://schemas.microsoft.com/office/drawing/2014/main" xmlns="" id="{7D5E8883-EE5D-4D6A-8F30-FD2D166BCAED}"/>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乡</a:t>
              </a:r>
            </a:p>
          </p:txBody>
        </p:sp>
      </p:grpSp>
      <p:sp>
        <p:nvSpPr>
          <p:cNvPr id="17" name="文本框 16">
            <a:extLst>
              <a:ext uri="{FF2B5EF4-FFF2-40B4-BE49-F238E27FC236}">
                <a16:creationId xmlns:a16="http://schemas.microsoft.com/office/drawing/2014/main" xmlns="" id="{65B4CF74-6B39-4A2E-90BA-038432215CF0}"/>
              </a:ext>
            </a:extLst>
          </p:cNvPr>
          <p:cNvSpPr txBox="1"/>
          <p:nvPr/>
        </p:nvSpPr>
        <p:spPr>
          <a:xfrm>
            <a:off x="4552261" y="2179701"/>
            <a:ext cx="1064715" cy="584775"/>
          </a:xfrm>
          <a:prstGeom prst="rect">
            <a:avLst/>
          </a:prstGeom>
          <a:noFill/>
        </p:spPr>
        <p:txBody>
          <a:bodyPr wrap="none" rtlCol="0">
            <a:spAutoFit/>
          </a:bodyPr>
          <a:lstStyle/>
          <a:p>
            <a:r>
              <a:rPr lang="en-US" altLang="zh-CN" sz="3200" dirty="0" err="1">
                <a:solidFill>
                  <a:srgbClr val="4F4F4E"/>
                </a:solidFill>
              </a:rPr>
              <a:t>xiang</a:t>
            </a:r>
            <a:endParaRPr lang="zh-CN" altLang="en-US" sz="3200" dirty="0">
              <a:solidFill>
                <a:srgbClr val="4F4F4E"/>
              </a:solidFill>
            </a:endParaRPr>
          </a:p>
        </p:txBody>
      </p:sp>
      <p:grpSp>
        <p:nvGrpSpPr>
          <p:cNvPr id="18" name="组合 17">
            <a:extLst>
              <a:ext uri="{FF2B5EF4-FFF2-40B4-BE49-F238E27FC236}">
                <a16:creationId xmlns:a16="http://schemas.microsoft.com/office/drawing/2014/main" xmlns="" id="{6DE1F75C-C308-4A94-8223-11B3E9CB8245}"/>
              </a:ext>
            </a:extLst>
          </p:cNvPr>
          <p:cNvGrpSpPr/>
          <p:nvPr/>
        </p:nvGrpSpPr>
        <p:grpSpPr>
          <a:xfrm>
            <a:off x="6452130" y="2878233"/>
            <a:ext cx="1146046" cy="1150841"/>
            <a:chOff x="2076980" y="1659034"/>
            <a:chExt cx="622111" cy="624714"/>
          </a:xfrm>
        </p:grpSpPr>
        <p:pic>
          <p:nvPicPr>
            <p:cNvPr id="19" name="图片 18">
              <a:extLst>
                <a:ext uri="{FF2B5EF4-FFF2-40B4-BE49-F238E27FC236}">
                  <a16:creationId xmlns:a16="http://schemas.microsoft.com/office/drawing/2014/main" xmlns="" id="{1F8EE24C-4339-4E46-A9FE-DBCF3FFD0E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0" name="矩形 19">
              <a:extLst>
                <a:ext uri="{FF2B5EF4-FFF2-40B4-BE49-F238E27FC236}">
                  <a16:creationId xmlns:a16="http://schemas.microsoft.com/office/drawing/2014/main" xmlns="" id="{11260BD7-04DC-4DCA-BA6C-5D00C32D72C3}"/>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偶</a:t>
              </a:r>
            </a:p>
          </p:txBody>
        </p:sp>
      </p:grpSp>
      <p:sp>
        <p:nvSpPr>
          <p:cNvPr id="21" name="文本框 20">
            <a:extLst>
              <a:ext uri="{FF2B5EF4-FFF2-40B4-BE49-F238E27FC236}">
                <a16:creationId xmlns:a16="http://schemas.microsoft.com/office/drawing/2014/main" xmlns="" id="{63B4F4A4-DE28-46CC-B664-568346D05CCB}"/>
              </a:ext>
            </a:extLst>
          </p:cNvPr>
          <p:cNvSpPr txBox="1"/>
          <p:nvPr/>
        </p:nvSpPr>
        <p:spPr>
          <a:xfrm>
            <a:off x="6669126" y="2179701"/>
            <a:ext cx="617477" cy="584775"/>
          </a:xfrm>
          <a:prstGeom prst="rect">
            <a:avLst/>
          </a:prstGeom>
          <a:noFill/>
        </p:spPr>
        <p:txBody>
          <a:bodyPr wrap="none" rtlCol="0">
            <a:spAutoFit/>
          </a:bodyPr>
          <a:lstStyle/>
          <a:p>
            <a:r>
              <a:rPr lang="en-US" altLang="zh-CN" sz="3200" dirty="0" err="1">
                <a:solidFill>
                  <a:srgbClr val="4F4F4E"/>
                </a:solidFill>
              </a:rPr>
              <a:t>ou</a:t>
            </a:r>
            <a:endParaRPr lang="zh-CN" altLang="en-US" sz="3200" dirty="0">
              <a:solidFill>
                <a:srgbClr val="4F4F4E"/>
              </a:solidFill>
            </a:endParaRPr>
          </a:p>
        </p:txBody>
      </p:sp>
      <p:grpSp>
        <p:nvGrpSpPr>
          <p:cNvPr id="22" name="组合 21">
            <a:extLst>
              <a:ext uri="{FF2B5EF4-FFF2-40B4-BE49-F238E27FC236}">
                <a16:creationId xmlns:a16="http://schemas.microsoft.com/office/drawing/2014/main" xmlns="" id="{A21027C8-0E14-46ED-A6F8-FBE4BCFDB13B}"/>
              </a:ext>
            </a:extLst>
          </p:cNvPr>
          <p:cNvGrpSpPr/>
          <p:nvPr/>
        </p:nvGrpSpPr>
        <p:grpSpPr>
          <a:xfrm>
            <a:off x="7899930" y="2878233"/>
            <a:ext cx="1146046" cy="1150841"/>
            <a:chOff x="2076980" y="1659034"/>
            <a:chExt cx="622111" cy="624714"/>
          </a:xfrm>
        </p:grpSpPr>
        <p:pic>
          <p:nvPicPr>
            <p:cNvPr id="23" name="图片 22">
              <a:extLst>
                <a:ext uri="{FF2B5EF4-FFF2-40B4-BE49-F238E27FC236}">
                  <a16:creationId xmlns:a16="http://schemas.microsoft.com/office/drawing/2014/main" xmlns="" id="{D8573EBC-CE05-4415-9201-038EF5EDB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4" name="矩形 23">
              <a:extLst>
                <a:ext uri="{FF2B5EF4-FFF2-40B4-BE49-F238E27FC236}">
                  <a16:creationId xmlns:a16="http://schemas.microsoft.com/office/drawing/2014/main" xmlns="" id="{3C30EF50-974B-4014-AA14-A8D702347E4E}"/>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书</a:t>
              </a:r>
            </a:p>
          </p:txBody>
        </p:sp>
      </p:grpSp>
      <p:sp>
        <p:nvSpPr>
          <p:cNvPr id="25" name="文本框 24">
            <a:extLst>
              <a:ext uri="{FF2B5EF4-FFF2-40B4-BE49-F238E27FC236}">
                <a16:creationId xmlns:a16="http://schemas.microsoft.com/office/drawing/2014/main" xmlns="" id="{729082DC-F4A2-4A6E-9A02-037BBADF05AD}"/>
              </a:ext>
            </a:extLst>
          </p:cNvPr>
          <p:cNvSpPr txBox="1"/>
          <p:nvPr/>
        </p:nvSpPr>
        <p:spPr>
          <a:xfrm>
            <a:off x="8084064" y="2179701"/>
            <a:ext cx="777777" cy="584775"/>
          </a:xfrm>
          <a:prstGeom prst="rect">
            <a:avLst/>
          </a:prstGeom>
          <a:noFill/>
        </p:spPr>
        <p:txBody>
          <a:bodyPr wrap="none" rtlCol="0">
            <a:spAutoFit/>
          </a:bodyPr>
          <a:lstStyle/>
          <a:p>
            <a:r>
              <a:rPr lang="en-US" altLang="zh-CN" sz="3200" dirty="0" err="1">
                <a:solidFill>
                  <a:srgbClr val="4F4F4E"/>
                </a:solidFill>
              </a:rPr>
              <a:t>shu</a:t>
            </a:r>
            <a:endParaRPr lang="zh-CN" altLang="en-US" sz="3200" dirty="0">
              <a:solidFill>
                <a:srgbClr val="4F4F4E"/>
              </a:solidFill>
            </a:endParaRPr>
          </a:p>
        </p:txBody>
      </p:sp>
    </p:spTree>
    <p:extLst>
      <p:ext uri="{BB962C8B-B14F-4D97-AF65-F5344CB8AC3E}">
        <p14:creationId xmlns:p14="http://schemas.microsoft.com/office/powerpoint/2010/main" val="286738059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arn(inVertical)">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21"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717163" y="210736"/>
            <a:ext cx="10335648" cy="761943"/>
            <a:chOff x="1136263" y="500296"/>
            <a:chExt cx="10335648" cy="761943"/>
          </a:xfrm>
        </p:grpSpPr>
        <p:sp>
          <p:nvSpPr>
            <p:cNvPr id="11" name="矩形 10">
              <a:extLst>
                <a:ext uri="{FF2B5EF4-FFF2-40B4-BE49-F238E27FC236}">
                  <a16:creationId xmlns:a16="http://schemas.microsoft.com/office/drawing/2014/main" xmlns="" id="{84C0791A-6676-4043-BBF1-DD2993D19C98}"/>
                </a:ext>
              </a:extLst>
            </p:cNvPr>
            <p:cNvSpPr/>
            <p:nvPr/>
          </p:nvSpPr>
          <p:spPr>
            <a:xfrm>
              <a:off x="4309111" y="940302"/>
              <a:ext cx="7162800" cy="45719"/>
            </a:xfrm>
            <a:prstGeom prst="rect">
              <a:avLst/>
            </a:prstGeom>
            <a:solidFill>
              <a:srgbClr val="4F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新魏" panose="02010800040101010101" pitchFamily="2" charset="-122"/>
                <a:ea typeface="华文新魏" panose="02010800040101010101" pitchFamily="2" charset="-122"/>
              </a:endParaRPr>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1150776"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500" smtClean="0">
                  <a:solidFill>
                    <a:srgbClr val="4F4F4E"/>
                  </a:solidFill>
                  <a:latin typeface="华文新魏" panose="02010800040101010101" pitchFamily="2" charset="-122"/>
                  <a:ea typeface="华文新魏" panose="02010800040101010101" pitchFamily="2" charset="-122"/>
                  <a:sym typeface="Arial" panose="020B0604020202020204" pitchFamily="34" charset="0"/>
                </a:rPr>
                <a:t>识字识词</a:t>
              </a:r>
              <a:endParaRPr lang="zh-CN" altLang="en-US" sz="3500" dirty="0">
                <a:solidFill>
                  <a:srgbClr val="4F4F4E"/>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3" name="TextBox 8">
              <a:extLst>
                <a:ext uri="{FF2B5EF4-FFF2-40B4-BE49-F238E27FC236}">
                  <a16:creationId xmlns:a16="http://schemas.microsoft.com/office/drawing/2014/main" xmlns="" id="{339CB027-AF32-4B03-BE15-1DD5E6EA2AE6}"/>
                </a:ext>
              </a:extLst>
            </p:cNvPr>
            <p:cNvSpPr txBox="1">
              <a:spLocks noChangeArrowheads="1"/>
            </p:cNvSpPr>
            <p:nvPr/>
          </p:nvSpPr>
          <p:spPr bwMode="auto">
            <a:xfrm>
              <a:off x="1136263"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xmlns="" id="{6E94068A-A385-4752-8883-4A093A0B36FE}"/>
              </a:ext>
            </a:extLst>
          </p:cNvPr>
          <p:cNvGrpSpPr/>
          <p:nvPr/>
        </p:nvGrpSpPr>
        <p:grpSpPr>
          <a:xfrm>
            <a:off x="3143780" y="2763933"/>
            <a:ext cx="1146046" cy="1150841"/>
            <a:chOff x="2076980" y="1659034"/>
            <a:chExt cx="622111" cy="624714"/>
          </a:xfrm>
        </p:grpSpPr>
        <p:pic>
          <p:nvPicPr>
            <p:cNvPr id="7" name="图片 6">
              <a:extLst>
                <a:ext uri="{FF2B5EF4-FFF2-40B4-BE49-F238E27FC236}">
                  <a16:creationId xmlns:a16="http://schemas.microsoft.com/office/drawing/2014/main" xmlns="" id="{B6EEA4E7-343F-4B06-BF74-3D19BD49D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9" name="矩形 8">
              <a:extLst>
                <a:ext uri="{FF2B5EF4-FFF2-40B4-BE49-F238E27FC236}">
                  <a16:creationId xmlns:a16="http://schemas.microsoft.com/office/drawing/2014/main" xmlns="" id="{D0B605F6-6EC9-4F45-A9E0-5991AC705973}"/>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ea typeface="楷体_GB2312" panose="02010609030101010101" pitchFamily="49" charset="-122"/>
                </a:rPr>
                <a:t>乡</a:t>
              </a:r>
              <a:endParaRPr lang="zh-CN" altLang="en-US" sz="6000" dirty="0">
                <a:solidFill>
                  <a:srgbClr val="4F4F4E"/>
                </a:solidFill>
              </a:endParaRPr>
            </a:p>
          </p:txBody>
        </p:sp>
      </p:grpSp>
      <p:sp>
        <p:nvSpPr>
          <p:cNvPr id="10" name="文本框 9">
            <a:extLst>
              <a:ext uri="{FF2B5EF4-FFF2-40B4-BE49-F238E27FC236}">
                <a16:creationId xmlns:a16="http://schemas.microsoft.com/office/drawing/2014/main" xmlns="" id="{A90E263D-A4C1-4B2D-9963-1F1067D24821}"/>
              </a:ext>
            </a:extLst>
          </p:cNvPr>
          <p:cNvSpPr txBox="1"/>
          <p:nvPr/>
        </p:nvSpPr>
        <p:spPr>
          <a:xfrm>
            <a:off x="3214540" y="2065401"/>
            <a:ext cx="1064715" cy="584775"/>
          </a:xfrm>
          <a:prstGeom prst="rect">
            <a:avLst/>
          </a:prstGeom>
          <a:noFill/>
        </p:spPr>
        <p:txBody>
          <a:bodyPr wrap="none" rtlCol="0">
            <a:spAutoFit/>
          </a:bodyPr>
          <a:lstStyle/>
          <a:p>
            <a:r>
              <a:rPr lang="en-US" altLang="zh-CN" sz="3200" dirty="0" err="1">
                <a:solidFill>
                  <a:srgbClr val="4F4F4E"/>
                </a:solidFill>
              </a:rPr>
              <a:t>xiang</a:t>
            </a:r>
            <a:endParaRPr lang="zh-CN" altLang="en-US" sz="3200" dirty="0">
              <a:solidFill>
                <a:srgbClr val="4F4F4E"/>
              </a:solidFill>
            </a:endParaRPr>
          </a:p>
        </p:txBody>
      </p:sp>
      <p:grpSp>
        <p:nvGrpSpPr>
          <p:cNvPr id="14" name="组合 13">
            <a:extLst>
              <a:ext uri="{FF2B5EF4-FFF2-40B4-BE49-F238E27FC236}">
                <a16:creationId xmlns:a16="http://schemas.microsoft.com/office/drawing/2014/main" xmlns="" id="{612EDE1E-9888-4B6A-96B8-67336D216427}"/>
              </a:ext>
            </a:extLst>
          </p:cNvPr>
          <p:cNvGrpSpPr/>
          <p:nvPr/>
        </p:nvGrpSpPr>
        <p:grpSpPr>
          <a:xfrm>
            <a:off x="4572530" y="2763933"/>
            <a:ext cx="1146046" cy="1150841"/>
            <a:chOff x="2076980" y="1659034"/>
            <a:chExt cx="622111" cy="624714"/>
          </a:xfrm>
        </p:grpSpPr>
        <p:pic>
          <p:nvPicPr>
            <p:cNvPr id="15" name="图片 14">
              <a:extLst>
                <a:ext uri="{FF2B5EF4-FFF2-40B4-BE49-F238E27FC236}">
                  <a16:creationId xmlns:a16="http://schemas.microsoft.com/office/drawing/2014/main" xmlns="" id="{A94D9BA0-E120-4737-9BB0-EE2A0CAF62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16" name="矩形 15">
              <a:extLst>
                <a:ext uri="{FF2B5EF4-FFF2-40B4-BE49-F238E27FC236}">
                  <a16:creationId xmlns:a16="http://schemas.microsoft.com/office/drawing/2014/main" xmlns="" id="{57C71D1C-4FCA-432F-810E-24C14D9581DE}"/>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音</a:t>
              </a:r>
            </a:p>
          </p:txBody>
        </p:sp>
      </p:grpSp>
      <p:sp>
        <p:nvSpPr>
          <p:cNvPr id="17" name="文本框 16">
            <a:extLst>
              <a:ext uri="{FF2B5EF4-FFF2-40B4-BE49-F238E27FC236}">
                <a16:creationId xmlns:a16="http://schemas.microsoft.com/office/drawing/2014/main" xmlns="" id="{8655D669-B9EE-4CB5-A7EA-57CB5A0FD4C6}"/>
              </a:ext>
            </a:extLst>
          </p:cNvPr>
          <p:cNvSpPr txBox="1"/>
          <p:nvPr/>
        </p:nvSpPr>
        <p:spPr>
          <a:xfrm>
            <a:off x="4853886" y="2065401"/>
            <a:ext cx="681597" cy="584775"/>
          </a:xfrm>
          <a:prstGeom prst="rect">
            <a:avLst/>
          </a:prstGeom>
          <a:noFill/>
        </p:spPr>
        <p:txBody>
          <a:bodyPr wrap="none" rtlCol="0">
            <a:spAutoFit/>
          </a:bodyPr>
          <a:lstStyle/>
          <a:p>
            <a:r>
              <a:rPr lang="en-US" altLang="zh-CN" sz="3200" dirty="0">
                <a:solidFill>
                  <a:srgbClr val="4F4F4E"/>
                </a:solidFill>
              </a:rPr>
              <a:t>yin</a:t>
            </a:r>
            <a:endParaRPr lang="zh-CN" altLang="en-US" sz="3200" dirty="0">
              <a:solidFill>
                <a:srgbClr val="4F4F4E"/>
              </a:solidFill>
            </a:endParaRPr>
          </a:p>
        </p:txBody>
      </p:sp>
      <p:grpSp>
        <p:nvGrpSpPr>
          <p:cNvPr id="18" name="组合 17">
            <a:extLst>
              <a:ext uri="{FF2B5EF4-FFF2-40B4-BE49-F238E27FC236}">
                <a16:creationId xmlns:a16="http://schemas.microsoft.com/office/drawing/2014/main" xmlns="" id="{68936CC2-15AB-4B29-AA0F-5EAE4D2CE316}"/>
              </a:ext>
            </a:extLst>
          </p:cNvPr>
          <p:cNvGrpSpPr/>
          <p:nvPr/>
        </p:nvGrpSpPr>
        <p:grpSpPr>
          <a:xfrm>
            <a:off x="6534680" y="2763933"/>
            <a:ext cx="1146046" cy="1150841"/>
            <a:chOff x="2076980" y="1659034"/>
            <a:chExt cx="622111" cy="624714"/>
          </a:xfrm>
        </p:grpSpPr>
        <p:pic>
          <p:nvPicPr>
            <p:cNvPr id="19" name="图片 18">
              <a:extLst>
                <a:ext uri="{FF2B5EF4-FFF2-40B4-BE49-F238E27FC236}">
                  <a16:creationId xmlns:a16="http://schemas.microsoft.com/office/drawing/2014/main" xmlns="" id="{92E6F8FF-6878-4F93-860C-DD68D8BB95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0" name="矩形 19">
              <a:extLst>
                <a:ext uri="{FF2B5EF4-FFF2-40B4-BE49-F238E27FC236}">
                  <a16:creationId xmlns:a16="http://schemas.microsoft.com/office/drawing/2014/main" xmlns="" id="{028F4D10-93AC-4B24-805E-A09725602C16}"/>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鬓</a:t>
              </a:r>
            </a:p>
          </p:txBody>
        </p:sp>
      </p:grpSp>
      <p:sp>
        <p:nvSpPr>
          <p:cNvPr id="21" name="文本框 20">
            <a:extLst>
              <a:ext uri="{FF2B5EF4-FFF2-40B4-BE49-F238E27FC236}">
                <a16:creationId xmlns:a16="http://schemas.microsoft.com/office/drawing/2014/main" xmlns="" id="{7408E1F9-5A43-46FD-B08F-DB77931621D4}"/>
              </a:ext>
            </a:extLst>
          </p:cNvPr>
          <p:cNvSpPr txBox="1"/>
          <p:nvPr/>
        </p:nvSpPr>
        <p:spPr>
          <a:xfrm>
            <a:off x="6751676" y="2065401"/>
            <a:ext cx="712054" cy="584775"/>
          </a:xfrm>
          <a:prstGeom prst="rect">
            <a:avLst/>
          </a:prstGeom>
          <a:noFill/>
        </p:spPr>
        <p:txBody>
          <a:bodyPr wrap="none" rtlCol="0">
            <a:spAutoFit/>
          </a:bodyPr>
          <a:lstStyle/>
          <a:p>
            <a:r>
              <a:rPr lang="en-US" altLang="zh-CN" sz="3200" dirty="0">
                <a:solidFill>
                  <a:srgbClr val="4F4F4E"/>
                </a:solidFill>
              </a:rPr>
              <a:t>bin</a:t>
            </a:r>
            <a:endParaRPr lang="zh-CN" altLang="en-US" sz="3200" dirty="0">
              <a:solidFill>
                <a:srgbClr val="4F4F4E"/>
              </a:solidFill>
            </a:endParaRPr>
          </a:p>
        </p:txBody>
      </p:sp>
      <p:grpSp>
        <p:nvGrpSpPr>
          <p:cNvPr id="22" name="组合 21">
            <a:extLst>
              <a:ext uri="{FF2B5EF4-FFF2-40B4-BE49-F238E27FC236}">
                <a16:creationId xmlns:a16="http://schemas.microsoft.com/office/drawing/2014/main" xmlns="" id="{3568ED84-379A-42C6-BBDD-0B0CCDB6F3F7}"/>
              </a:ext>
            </a:extLst>
          </p:cNvPr>
          <p:cNvGrpSpPr/>
          <p:nvPr/>
        </p:nvGrpSpPr>
        <p:grpSpPr>
          <a:xfrm>
            <a:off x="7982480" y="2763933"/>
            <a:ext cx="1146046" cy="1150841"/>
            <a:chOff x="2076980" y="1659034"/>
            <a:chExt cx="622111" cy="624714"/>
          </a:xfrm>
        </p:grpSpPr>
        <p:pic>
          <p:nvPicPr>
            <p:cNvPr id="23" name="图片 22">
              <a:extLst>
                <a:ext uri="{FF2B5EF4-FFF2-40B4-BE49-F238E27FC236}">
                  <a16:creationId xmlns:a16="http://schemas.microsoft.com/office/drawing/2014/main" xmlns="" id="{AE08F5CD-6EBB-45A7-8721-953A6F077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980" y="1659034"/>
              <a:ext cx="622111" cy="624714"/>
            </a:xfrm>
            <a:prstGeom prst="rect">
              <a:avLst/>
            </a:prstGeom>
          </p:spPr>
        </p:pic>
        <p:sp>
          <p:nvSpPr>
            <p:cNvPr id="24" name="矩形 23">
              <a:extLst>
                <a:ext uri="{FF2B5EF4-FFF2-40B4-BE49-F238E27FC236}">
                  <a16:creationId xmlns:a16="http://schemas.microsoft.com/office/drawing/2014/main" xmlns="" id="{02F96883-EE7F-4225-BC80-0A1961AFD012}"/>
                </a:ext>
              </a:extLst>
            </p:cNvPr>
            <p:cNvSpPr/>
            <p:nvPr/>
          </p:nvSpPr>
          <p:spPr>
            <a:xfrm>
              <a:off x="2145412" y="1706063"/>
              <a:ext cx="517920" cy="551335"/>
            </a:xfrm>
            <a:prstGeom prst="rect">
              <a:avLst/>
            </a:prstGeom>
          </p:spPr>
          <p:txBody>
            <a:bodyPr wrap="none">
              <a:spAutoFit/>
            </a:bodyPr>
            <a:lstStyle/>
            <a:p>
              <a:r>
                <a:rPr lang="zh-CN" altLang="en-US" sz="6000" dirty="0">
                  <a:solidFill>
                    <a:srgbClr val="4F4F4E"/>
                  </a:solidFill>
                </a:rPr>
                <a:t>衰</a:t>
              </a:r>
            </a:p>
          </p:txBody>
        </p:sp>
      </p:grpSp>
      <p:sp>
        <p:nvSpPr>
          <p:cNvPr id="25" name="文本框 24">
            <a:extLst>
              <a:ext uri="{FF2B5EF4-FFF2-40B4-BE49-F238E27FC236}">
                <a16:creationId xmlns:a16="http://schemas.microsoft.com/office/drawing/2014/main" xmlns="" id="{F578D18F-6DBC-45A5-8921-89DA79B83193}"/>
              </a:ext>
            </a:extLst>
          </p:cNvPr>
          <p:cNvSpPr txBox="1"/>
          <p:nvPr/>
        </p:nvSpPr>
        <p:spPr>
          <a:xfrm>
            <a:off x="8050836" y="2065401"/>
            <a:ext cx="1069524" cy="584775"/>
          </a:xfrm>
          <a:prstGeom prst="rect">
            <a:avLst/>
          </a:prstGeom>
          <a:noFill/>
        </p:spPr>
        <p:txBody>
          <a:bodyPr wrap="none" rtlCol="0">
            <a:spAutoFit/>
          </a:bodyPr>
          <a:lstStyle/>
          <a:p>
            <a:r>
              <a:rPr lang="en-US" altLang="zh-CN" sz="3200" dirty="0" err="1">
                <a:solidFill>
                  <a:srgbClr val="4F4F4E"/>
                </a:solidFill>
              </a:rPr>
              <a:t>shuai</a:t>
            </a:r>
            <a:endParaRPr lang="zh-CN" altLang="en-US" sz="3200" dirty="0">
              <a:solidFill>
                <a:srgbClr val="4F4F4E"/>
              </a:solidFill>
            </a:endParaRPr>
          </a:p>
        </p:txBody>
      </p:sp>
    </p:spTree>
    <p:extLst>
      <p:ext uri="{BB962C8B-B14F-4D97-AF65-F5344CB8AC3E}">
        <p14:creationId xmlns:p14="http://schemas.microsoft.com/office/powerpoint/2010/main" val="386299369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Vertical)">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circle(in)">
                                      <p:cBhvr>
                                        <p:cTn id="50"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21"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二年级语文课文范本PPT-回乡偶书"/>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5128</TotalTime>
  <Words>1476</Words>
  <Application>Microsoft Office PowerPoint</Application>
  <PresentationFormat>自定义</PresentationFormat>
  <Paragraphs>180</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Meiryo</vt:lpstr>
      <vt:lpstr>等线</vt:lpstr>
      <vt:lpstr>汉仪全唐诗简</vt:lpstr>
      <vt:lpstr>华文行楷</vt:lpstr>
      <vt:lpstr>华文隶书</vt:lpstr>
      <vt:lpstr>华文细黑</vt:lpstr>
      <vt:lpstr>华文新魏</vt:lpstr>
      <vt:lpstr>楷体_GB2312</vt:lpstr>
      <vt:lpstr>宋体</vt:lpstr>
      <vt:lpstr>微软雅黑</vt:lpstr>
      <vt:lpstr>叶根友刀锋黑草</vt:lpstr>
      <vt:lpstr>叶根友行书繁</vt:lpstr>
      <vt:lpstr>Arial</vt:lpstr>
      <vt:lpstr>Calibri</vt:lpstr>
      <vt:lpstr>Calibri Light</vt:lpstr>
      <vt:lpstr>ITC Avant Garde Std Bk</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3176</cp:revision>
  <dcterms:created xsi:type="dcterms:W3CDTF">2015-12-01T09:06:39Z</dcterms:created>
  <dcterms:modified xsi:type="dcterms:W3CDTF">2018-11-24T07:34:48Z</dcterms:modified>
</cp:coreProperties>
</file>