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8" r:id="rId4"/>
    <p:sldId id="262" r:id="rId5"/>
    <p:sldId id="263" r:id="rId6"/>
    <p:sldId id="267" r:id="rId7"/>
    <p:sldId id="270" r:id="rId8"/>
    <p:sldId id="269" r:id="rId9"/>
    <p:sldId id="271" r:id="rId10"/>
    <p:sldId id="265" r:id="rId11"/>
    <p:sldId id="268" r:id="rId12"/>
    <p:sldId id="275" r:id="rId13"/>
    <p:sldId id="274" r:id="rId14"/>
    <p:sldId id="273" r:id="rId15"/>
    <p:sldId id="266" r:id="rId16"/>
    <p:sldId id="272" r:id="rId17"/>
    <p:sldId id="278" r:id="rId18"/>
    <p:sldId id="277" r:id="rId19"/>
    <p:sldId id="276" r:id="rId20"/>
    <p:sldId id="264" r:id="rId21"/>
    <p:sldId id="279" r:id="rId22"/>
    <p:sldId id="282" r:id="rId23"/>
    <p:sldId id="281" r:id="rId24"/>
    <p:sldId id="283" r:id="rId25"/>
    <p:sldId id="280" r:id="rId26"/>
    <p:sldId id="259" r:id="rId27"/>
    <p:sldId id="285" r:id="rId28"/>
    <p:sldId id="28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E78"/>
    <a:srgbClr val="234777"/>
    <a:srgbClr val="CBCBCD"/>
    <a:srgbClr val="2A558E"/>
    <a:srgbClr val="4117C7"/>
    <a:srgbClr val="4D8AC1"/>
    <a:srgbClr val="0D264F"/>
    <a:srgbClr val="091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4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BCBC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58-421F-8262-FFCDA4AAF991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58-421F-8262-FFCDA4AAF991}"/>
              </c:ext>
            </c:extLst>
          </c:dPt>
          <c:dPt>
            <c:idx val="2"/>
            <c:bubble3D val="0"/>
            <c:spPr>
              <a:solidFill>
                <a:srgbClr val="B9D51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B58-421F-8262-FFCDA4AAF991}"/>
              </c:ext>
            </c:extLst>
          </c:dPt>
          <c:dPt>
            <c:idx val="3"/>
            <c:bubble3D val="0"/>
            <c:spPr>
              <a:solidFill>
                <a:srgbClr val="45C1A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B58-421F-8262-FFCDA4AAF99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B58-421F-8262-FFCDA4AAF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BCBC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00-4DCD-B299-8C8A28363DCB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00-4DCD-B299-8C8A28363DCB}"/>
              </c:ext>
            </c:extLst>
          </c:dPt>
          <c:dPt>
            <c:idx val="2"/>
            <c:bubble3D val="0"/>
            <c:spPr>
              <a:solidFill>
                <a:srgbClr val="B9D51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E00-4DCD-B299-8C8A28363DCB}"/>
              </c:ext>
            </c:extLst>
          </c:dPt>
          <c:dPt>
            <c:idx val="3"/>
            <c:bubble3D val="0"/>
            <c:spPr>
              <a:solidFill>
                <a:srgbClr val="45C1A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E00-4DCD-B299-8C8A28363DCB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E00-4DCD-B299-8C8A28363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CBCBC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F2-420C-A53F-11C6FD179970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1F2-420C-A53F-11C6FD179970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1F2-420C-A53F-11C6FD179970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1F2-420C-A53F-11C6FD17997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1F2-420C-A53F-11C6FD1799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234777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B8-4763-91AA-AB533D3558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rgbClr val="CBCBCD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B8-4763-91AA-AB533D3558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7415888"/>
        <c:axId val="247416448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flat">
              <a:solidFill>
                <a:srgbClr val="091A36">
                  <a:alpha val="50000"/>
                </a:srgbClr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AB8-4763-91AA-AB533D3558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7415888"/>
        <c:axId val="247416448"/>
      </c:lineChart>
      <c:catAx>
        <c:axId val="247415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7416448"/>
        <c:crosses val="autoZero"/>
        <c:auto val="1"/>
        <c:lblAlgn val="ctr"/>
        <c:lblOffset val="100"/>
        <c:noMultiLvlLbl val="0"/>
      </c:catAx>
      <c:valAx>
        <c:axId val="247416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74158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8D492-C5AF-4748-AE24-BBD3D818BFA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D3E1C-7163-4E1C-B6CF-E5C89AFE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44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32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92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567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187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44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66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169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92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87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22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9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12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89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418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6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30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2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3219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95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75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64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48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006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35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9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5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037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651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24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062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33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12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784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78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496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31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27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93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807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935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81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4567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009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505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135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73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317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9080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890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016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1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5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03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151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8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1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0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71DA9-F0FF-44B5-BF2C-AABD5EDDCC8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32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50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91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flipV="1">
            <a:off x="0" y="2174240"/>
            <a:ext cx="12192000" cy="468376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>
            <a:off x="0" y="0"/>
            <a:ext cx="6096000" cy="6858000"/>
          </a:xfrm>
          <a:prstGeom prst="rtTriangle">
            <a:avLst/>
          </a:prstGeom>
          <a:solidFill>
            <a:srgbClr val="091A3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0" y="2661920"/>
            <a:ext cx="3729849" cy="4196080"/>
          </a:xfrm>
          <a:prstGeom prst="rtTriangle">
            <a:avLst/>
          </a:prstGeom>
          <a:solidFill>
            <a:srgbClr val="091A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9058203" y="3332480"/>
            <a:ext cx="3133796" cy="3525520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10342879" y="4777740"/>
            <a:ext cx="1849120" cy="2080260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376420" y="1038493"/>
            <a:ext cx="4815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34777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rPr>
              <a:t>BUSINESS REPORT</a:t>
            </a:r>
            <a:endParaRPr lang="zh-CN" altLang="en-US" sz="5400" dirty="0">
              <a:solidFill>
                <a:srgbClr val="234777"/>
              </a:solidFill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76420" y="2139320"/>
            <a:ext cx="7266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述职报告模板</a:t>
            </a:r>
            <a:endParaRPr lang="zh-CN" altLang="en-US" sz="6000" b="1" spc="6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76420" y="3823145"/>
            <a:ext cx="343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Designed by </a:t>
            </a:r>
            <a:r>
              <a:rPr lang="zh-CN" alt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优</a:t>
            </a:r>
            <a:r>
              <a:rPr lang="zh-CN" altLang="en-US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品</a:t>
            </a:r>
            <a:r>
              <a:rPr lang="en-US" altLang="zh-CN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76420" y="3288538"/>
            <a:ext cx="616775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511040" y="2032000"/>
            <a:ext cx="5862320" cy="0"/>
          </a:xfrm>
          <a:prstGeom prst="line">
            <a:avLst/>
          </a:prstGeom>
          <a:ln w="19050">
            <a:solidFill>
              <a:srgbClr val="09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38623" y="3824088"/>
            <a:ext cx="1978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2018</a:t>
            </a:r>
            <a:r>
              <a:rPr lang="zh-CN" altLang="en-US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961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7308595"/>
              </p:ext>
            </p:extLst>
          </p:nvPr>
        </p:nvGraphicFramePr>
        <p:xfrm>
          <a:off x="1802298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6"/>
          <p:cNvSpPr/>
          <p:nvPr/>
        </p:nvSpPr>
        <p:spPr>
          <a:xfrm>
            <a:off x="1802298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2335698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80%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0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395506"/>
              </p:ext>
            </p:extLst>
          </p:nvPr>
        </p:nvGraphicFramePr>
        <p:xfrm>
          <a:off x="8266045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ounded Rectangle 12"/>
          <p:cNvSpPr/>
          <p:nvPr/>
        </p:nvSpPr>
        <p:spPr>
          <a:xfrm>
            <a:off x="8266045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8799445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75%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3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895297"/>
              </p:ext>
            </p:extLst>
          </p:nvPr>
        </p:nvGraphicFramePr>
        <p:xfrm>
          <a:off x="5029200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Rounded Rectangle 15"/>
          <p:cNvSpPr/>
          <p:nvPr/>
        </p:nvSpPr>
        <p:spPr>
          <a:xfrm>
            <a:off x="5029200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5562600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60%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6478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11480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10225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34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/>
      <p:bldGraphic spid="10" grpId="0">
        <p:bldAsOne/>
      </p:bldGraphic>
      <p:bldP spid="12" grpId="0"/>
      <p:bldGraphic spid="13" grpId="0">
        <p:bldAsOne/>
      </p:bldGraphic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Rectangle 3"/>
          <p:cNvSpPr/>
          <p:nvPr/>
        </p:nvSpPr>
        <p:spPr>
          <a:xfrm>
            <a:off x="876242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3516571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6164188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8840903" y="1960849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ounded Rectangle 13"/>
          <p:cNvSpPr/>
          <p:nvPr/>
        </p:nvSpPr>
        <p:spPr>
          <a:xfrm>
            <a:off x="1326449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ounded Rectangle 14"/>
          <p:cNvSpPr/>
          <p:nvPr/>
        </p:nvSpPr>
        <p:spPr>
          <a:xfrm>
            <a:off x="3966779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ounded Rectangle 15"/>
          <p:cNvSpPr/>
          <p:nvPr/>
        </p:nvSpPr>
        <p:spPr>
          <a:xfrm>
            <a:off x="6614395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6"/>
          <p:cNvSpPr/>
          <p:nvPr/>
        </p:nvSpPr>
        <p:spPr>
          <a:xfrm>
            <a:off x="9291110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ounded Rectangle 18"/>
          <p:cNvSpPr/>
          <p:nvPr/>
        </p:nvSpPr>
        <p:spPr>
          <a:xfrm>
            <a:off x="1340605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7" name="Rounded Rectangle 21"/>
          <p:cNvSpPr/>
          <p:nvPr/>
        </p:nvSpPr>
        <p:spPr>
          <a:xfrm>
            <a:off x="3966779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8" name="Rounded Rectangle 23"/>
          <p:cNvSpPr/>
          <p:nvPr/>
        </p:nvSpPr>
        <p:spPr>
          <a:xfrm>
            <a:off x="6614395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9" name="Rounded Rectangle 25"/>
          <p:cNvSpPr/>
          <p:nvPr/>
        </p:nvSpPr>
        <p:spPr>
          <a:xfrm>
            <a:off x="9126793" y="5263607"/>
            <a:ext cx="1903072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grpSp>
        <p:nvGrpSpPr>
          <p:cNvPr id="20" name="Group 26"/>
          <p:cNvGrpSpPr/>
          <p:nvPr/>
        </p:nvGrpSpPr>
        <p:grpSpPr>
          <a:xfrm>
            <a:off x="6868840" y="2868487"/>
            <a:ext cx="1065548" cy="580421"/>
            <a:chOff x="6750050" y="3321051"/>
            <a:chExt cx="195263" cy="10636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30"/>
          <p:cNvGrpSpPr/>
          <p:nvPr/>
        </p:nvGrpSpPr>
        <p:grpSpPr>
          <a:xfrm>
            <a:off x="4289395" y="2700646"/>
            <a:ext cx="929203" cy="923286"/>
            <a:chOff x="744538" y="3198813"/>
            <a:chExt cx="249237" cy="24765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1681616" y="2698330"/>
            <a:ext cx="864104" cy="858186"/>
            <a:chOff x="1979613" y="3067051"/>
            <a:chExt cx="231775" cy="23018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7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9672909" y="2747362"/>
            <a:ext cx="810842" cy="822670"/>
            <a:chOff x="2360613" y="2686051"/>
            <a:chExt cx="217488" cy="22066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157504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68692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27527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26793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16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ounded Rectangle 27"/>
          <p:cNvSpPr/>
          <p:nvPr/>
        </p:nvSpPr>
        <p:spPr>
          <a:xfrm>
            <a:off x="6892234" y="1495034"/>
            <a:ext cx="1154294" cy="1115571"/>
          </a:xfrm>
          <a:prstGeom prst="roundRect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ounded Rectangle 28"/>
          <p:cNvSpPr/>
          <p:nvPr/>
        </p:nvSpPr>
        <p:spPr>
          <a:xfrm>
            <a:off x="6892234" y="2810662"/>
            <a:ext cx="1154294" cy="111557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ounded Rectangle 29"/>
          <p:cNvSpPr/>
          <p:nvPr/>
        </p:nvSpPr>
        <p:spPr>
          <a:xfrm>
            <a:off x="6892234" y="4120758"/>
            <a:ext cx="1154294" cy="1115571"/>
          </a:xfrm>
          <a:prstGeom prst="round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30"/>
          <p:cNvSpPr/>
          <p:nvPr/>
        </p:nvSpPr>
        <p:spPr>
          <a:xfrm>
            <a:off x="6892234" y="5433984"/>
            <a:ext cx="1154294" cy="1115571"/>
          </a:xfrm>
          <a:prstGeom prst="roundRect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075" y="2139528"/>
            <a:ext cx="5257792" cy="3852241"/>
            <a:chOff x="762000" y="1733550"/>
            <a:chExt cx="3848103" cy="281940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2000" y="1733550"/>
              <a:ext cx="655181" cy="704850"/>
            </a:xfrm>
            <a:custGeom>
              <a:avLst/>
              <a:gdLst>
                <a:gd name="T0" fmla="*/ 0 w 379"/>
                <a:gd name="T1" fmla="*/ 194 h 314"/>
                <a:gd name="T2" fmla="*/ 379 w 379"/>
                <a:gd name="T3" fmla="*/ 0 h 314"/>
                <a:gd name="T4" fmla="*/ 379 w 379"/>
                <a:gd name="T5" fmla="*/ 314 h 314"/>
                <a:gd name="T6" fmla="*/ 0 w 379"/>
                <a:gd name="T7" fmla="*/ 314 h 314"/>
                <a:gd name="T8" fmla="*/ 0 w 379"/>
                <a:gd name="T9" fmla="*/ 19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14">
                  <a:moveTo>
                    <a:pt x="0" y="194"/>
                  </a:moveTo>
                  <a:lnTo>
                    <a:pt x="379" y="0"/>
                  </a:lnTo>
                  <a:lnTo>
                    <a:pt x="379" y="314"/>
                  </a:lnTo>
                  <a:lnTo>
                    <a:pt x="0" y="31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234777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62000" y="3143250"/>
              <a:ext cx="655181" cy="704850"/>
            </a:xfrm>
            <a:prstGeom prst="rect">
              <a:avLst/>
            </a:prstGeom>
            <a:solidFill>
              <a:srgbClr val="234777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762000" y="2438400"/>
              <a:ext cx="655181" cy="704850"/>
            </a:xfrm>
            <a:prstGeom prst="rect">
              <a:avLst/>
            </a:prstGeom>
            <a:solidFill>
              <a:srgbClr val="234777">
                <a:alpha val="5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62000" y="3848100"/>
              <a:ext cx="655181" cy="704850"/>
            </a:xfrm>
            <a:custGeom>
              <a:avLst/>
              <a:gdLst>
                <a:gd name="T0" fmla="*/ 0 w 379"/>
                <a:gd name="T1" fmla="*/ 120 h 314"/>
                <a:gd name="T2" fmla="*/ 379 w 379"/>
                <a:gd name="T3" fmla="*/ 314 h 314"/>
                <a:gd name="T4" fmla="*/ 379 w 379"/>
                <a:gd name="T5" fmla="*/ 0 h 314"/>
                <a:gd name="T6" fmla="*/ 0 w 379"/>
                <a:gd name="T7" fmla="*/ 0 h 314"/>
                <a:gd name="T8" fmla="*/ 0 w 379"/>
                <a:gd name="T9" fmla="*/ 12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14">
                  <a:moveTo>
                    <a:pt x="0" y="120"/>
                  </a:moveTo>
                  <a:lnTo>
                    <a:pt x="379" y="314"/>
                  </a:lnTo>
                  <a:lnTo>
                    <a:pt x="379" y="0"/>
                  </a:lnTo>
                  <a:lnTo>
                    <a:pt x="0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46"/>
            <p:cNvSpPr/>
            <p:nvPr/>
          </p:nvSpPr>
          <p:spPr>
            <a:xfrm>
              <a:off x="1417181" y="1733550"/>
              <a:ext cx="3192922" cy="704850"/>
            </a:xfrm>
            <a:prstGeom prst="rect">
              <a:avLst/>
            </a:prstGeom>
            <a:solidFill>
              <a:srgbClr val="23477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7" name="Rectangle 47"/>
            <p:cNvSpPr/>
            <p:nvPr/>
          </p:nvSpPr>
          <p:spPr>
            <a:xfrm>
              <a:off x="1417181" y="2438400"/>
              <a:ext cx="3192922" cy="704850"/>
            </a:xfrm>
            <a:prstGeom prst="rect">
              <a:avLst/>
            </a:prstGeom>
            <a:solidFill>
              <a:srgbClr val="23477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8" name="Rectangle 48"/>
            <p:cNvSpPr/>
            <p:nvPr/>
          </p:nvSpPr>
          <p:spPr>
            <a:xfrm>
              <a:off x="1417181" y="3143250"/>
              <a:ext cx="3192922" cy="704850"/>
            </a:xfrm>
            <a:prstGeom prst="rect">
              <a:avLst/>
            </a:prstGeom>
            <a:solidFill>
              <a:srgbClr val="23477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9" name="Rectangle 49"/>
            <p:cNvSpPr/>
            <p:nvPr/>
          </p:nvSpPr>
          <p:spPr>
            <a:xfrm>
              <a:off x="1417181" y="3848100"/>
              <a:ext cx="3192922" cy="704850"/>
            </a:xfrm>
            <a:prstGeom prst="rect">
              <a:avLst/>
            </a:prstGeom>
            <a:solidFill>
              <a:srgbClr val="234777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308441" y="1634126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 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08441" y="2929286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 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08441" y="4263044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 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08441" y="5607525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 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Group 65"/>
          <p:cNvGrpSpPr/>
          <p:nvPr/>
        </p:nvGrpSpPr>
        <p:grpSpPr>
          <a:xfrm>
            <a:off x="7082456" y="2987278"/>
            <a:ext cx="767594" cy="76233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69"/>
          <p:cNvGrpSpPr/>
          <p:nvPr/>
        </p:nvGrpSpPr>
        <p:grpSpPr>
          <a:xfrm>
            <a:off x="7144625" y="4373804"/>
            <a:ext cx="632741" cy="609478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72"/>
          <p:cNvGrpSpPr/>
          <p:nvPr/>
        </p:nvGrpSpPr>
        <p:grpSpPr>
          <a:xfrm>
            <a:off x="7034077" y="1772776"/>
            <a:ext cx="815973" cy="558553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32" name="Freeform 73"/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4"/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75"/>
          <p:cNvGrpSpPr/>
          <p:nvPr/>
        </p:nvGrpSpPr>
        <p:grpSpPr>
          <a:xfrm>
            <a:off x="7047401" y="5679190"/>
            <a:ext cx="843960" cy="625157"/>
            <a:chOff x="4598988" y="3619501"/>
            <a:chExt cx="214313" cy="158750"/>
          </a:xfrm>
          <a:solidFill>
            <a:schemeClr val="bg1"/>
          </a:solidFill>
        </p:grpSpPr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4675188" y="3729038"/>
              <a:ext cx="61913" cy="49213"/>
            </a:xfrm>
            <a:custGeom>
              <a:avLst/>
              <a:gdLst>
                <a:gd name="T0" fmla="*/ 36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4633913" y="3675063"/>
              <a:ext cx="142875" cy="63500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4598988" y="3619501"/>
              <a:ext cx="214313" cy="82550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3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760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体 会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Working Experience</a:t>
            </a: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 smtClean="0">
                <a:latin typeface="Agency FB" panose="020B0503020202020204" pitchFamily="34" charset="0"/>
              </a:rPr>
              <a:t>PART THREE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Agency FB" panose="020B0503020202020204" pitchFamily="34" charset="0"/>
              </a:rPr>
              <a:t>03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64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615485645"/>
              </p:ext>
            </p:extLst>
          </p:nvPr>
        </p:nvGraphicFramePr>
        <p:xfrm>
          <a:off x="75753" y="2114560"/>
          <a:ext cx="6020247" cy="4267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6106020" y="3635755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6020" y="5212689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6020" y="2058821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46280" y="2130218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01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46280" y="3707152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02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46280" y="5284086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03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46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15080" y="1921173"/>
            <a:ext cx="4577080" cy="4556740"/>
            <a:chOff x="2971800" y="1453813"/>
            <a:chExt cx="3152683" cy="3138673"/>
          </a:xfrm>
          <a:solidFill>
            <a:srgbClr val="2A558E"/>
          </a:solidFill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358978" y="1584591"/>
              <a:ext cx="976165" cy="957483"/>
            </a:xfrm>
            <a:custGeom>
              <a:avLst/>
              <a:gdLst>
                <a:gd name="T0" fmla="*/ 12 w 88"/>
                <a:gd name="T1" fmla="*/ 86 h 86"/>
                <a:gd name="T2" fmla="*/ 11 w 88"/>
                <a:gd name="T3" fmla="*/ 32 h 86"/>
                <a:gd name="T4" fmla="*/ 88 w 88"/>
                <a:gd name="T5" fmla="*/ 0 h 86"/>
                <a:gd name="T6" fmla="*/ 84 w 88"/>
                <a:gd name="T7" fmla="*/ 55 h 86"/>
                <a:gd name="T8" fmla="*/ 12 w 88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6">
                  <a:moveTo>
                    <a:pt x="12" y="86"/>
                  </a:moveTo>
                  <a:cubicBezTo>
                    <a:pt x="12" y="86"/>
                    <a:pt x="0" y="63"/>
                    <a:pt x="11" y="32"/>
                  </a:cubicBezTo>
                  <a:cubicBezTo>
                    <a:pt x="43" y="15"/>
                    <a:pt x="69" y="4"/>
                    <a:pt x="88" y="0"/>
                  </a:cubicBezTo>
                  <a:cubicBezTo>
                    <a:pt x="78" y="19"/>
                    <a:pt x="76" y="36"/>
                    <a:pt x="84" y="55"/>
                  </a:cubicBezTo>
                  <a:cubicBezTo>
                    <a:pt x="52" y="64"/>
                    <a:pt x="33" y="73"/>
                    <a:pt x="12" y="86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761137" y="3518236"/>
              <a:ext cx="976165" cy="938800"/>
            </a:xfrm>
            <a:custGeom>
              <a:avLst/>
              <a:gdLst>
                <a:gd name="T0" fmla="*/ 76 w 88"/>
                <a:gd name="T1" fmla="*/ 0 h 85"/>
                <a:gd name="T2" fmla="*/ 77 w 88"/>
                <a:gd name="T3" fmla="*/ 54 h 85"/>
                <a:gd name="T4" fmla="*/ 0 w 88"/>
                <a:gd name="T5" fmla="*/ 85 h 85"/>
                <a:gd name="T6" fmla="*/ 4 w 88"/>
                <a:gd name="T7" fmla="*/ 31 h 85"/>
                <a:gd name="T8" fmla="*/ 76 w 8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5">
                  <a:moveTo>
                    <a:pt x="76" y="0"/>
                  </a:moveTo>
                  <a:cubicBezTo>
                    <a:pt x="76" y="0"/>
                    <a:pt x="88" y="23"/>
                    <a:pt x="77" y="54"/>
                  </a:cubicBezTo>
                  <a:cubicBezTo>
                    <a:pt x="45" y="70"/>
                    <a:pt x="18" y="81"/>
                    <a:pt x="0" y="85"/>
                  </a:cubicBezTo>
                  <a:cubicBezTo>
                    <a:pt x="10" y="66"/>
                    <a:pt x="12" y="49"/>
                    <a:pt x="4" y="31"/>
                  </a:cubicBezTo>
                  <a:cubicBezTo>
                    <a:pt x="36" y="21"/>
                    <a:pt x="54" y="12"/>
                    <a:pt x="76" y="0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858738" y="2205788"/>
              <a:ext cx="1265745" cy="756644"/>
            </a:xfrm>
            <a:custGeom>
              <a:avLst/>
              <a:gdLst>
                <a:gd name="T0" fmla="*/ 0 w 114"/>
                <a:gd name="T1" fmla="*/ 39 h 68"/>
                <a:gd name="T2" fmla="*/ 37 w 114"/>
                <a:gd name="T3" fmla="*/ 0 h 68"/>
                <a:gd name="T4" fmla="*/ 114 w 114"/>
                <a:gd name="T5" fmla="*/ 33 h 68"/>
                <a:gd name="T6" fmla="*/ 72 w 114"/>
                <a:gd name="T7" fmla="*/ 68 h 68"/>
                <a:gd name="T8" fmla="*/ 0 w 114"/>
                <a:gd name="T9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8">
                  <a:moveTo>
                    <a:pt x="0" y="39"/>
                  </a:moveTo>
                  <a:cubicBezTo>
                    <a:pt x="0" y="39"/>
                    <a:pt x="7" y="14"/>
                    <a:pt x="37" y="0"/>
                  </a:cubicBezTo>
                  <a:cubicBezTo>
                    <a:pt x="71" y="11"/>
                    <a:pt x="98" y="22"/>
                    <a:pt x="114" y="33"/>
                  </a:cubicBezTo>
                  <a:cubicBezTo>
                    <a:pt x="94" y="39"/>
                    <a:pt x="80" y="49"/>
                    <a:pt x="72" y="68"/>
                  </a:cubicBezTo>
                  <a:cubicBezTo>
                    <a:pt x="43" y="52"/>
                    <a:pt x="23" y="46"/>
                    <a:pt x="0" y="39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971800" y="3093209"/>
              <a:ext cx="1265745" cy="742633"/>
            </a:xfrm>
            <a:custGeom>
              <a:avLst/>
              <a:gdLst>
                <a:gd name="T0" fmla="*/ 114 w 114"/>
                <a:gd name="T1" fmla="*/ 28 h 67"/>
                <a:gd name="T2" fmla="*/ 77 w 114"/>
                <a:gd name="T3" fmla="*/ 67 h 67"/>
                <a:gd name="T4" fmla="*/ 0 w 114"/>
                <a:gd name="T5" fmla="*/ 35 h 67"/>
                <a:gd name="T6" fmla="*/ 42 w 114"/>
                <a:gd name="T7" fmla="*/ 0 h 67"/>
                <a:gd name="T8" fmla="*/ 114 w 114"/>
                <a:gd name="T9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28"/>
                  </a:moveTo>
                  <a:cubicBezTo>
                    <a:pt x="114" y="28"/>
                    <a:pt x="107" y="53"/>
                    <a:pt x="77" y="67"/>
                  </a:cubicBezTo>
                  <a:cubicBezTo>
                    <a:pt x="43" y="57"/>
                    <a:pt x="16" y="45"/>
                    <a:pt x="0" y="35"/>
                  </a:cubicBezTo>
                  <a:cubicBezTo>
                    <a:pt x="20" y="29"/>
                    <a:pt x="34" y="18"/>
                    <a:pt x="42" y="0"/>
                  </a:cubicBezTo>
                  <a:cubicBezTo>
                    <a:pt x="71" y="16"/>
                    <a:pt x="91" y="22"/>
                    <a:pt x="114" y="28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116588" y="2229139"/>
              <a:ext cx="943469" cy="985507"/>
            </a:xfrm>
            <a:custGeom>
              <a:avLst/>
              <a:gdLst>
                <a:gd name="T0" fmla="*/ 85 w 85"/>
                <a:gd name="T1" fmla="*/ 76 h 89"/>
                <a:gd name="T2" fmla="*/ 31 w 85"/>
                <a:gd name="T3" fmla="*/ 77 h 89"/>
                <a:gd name="T4" fmla="*/ 0 w 85"/>
                <a:gd name="T5" fmla="*/ 0 h 89"/>
                <a:gd name="T6" fmla="*/ 54 w 85"/>
                <a:gd name="T7" fmla="*/ 5 h 89"/>
                <a:gd name="T8" fmla="*/ 85 w 85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85" y="76"/>
                  </a:moveTo>
                  <a:cubicBezTo>
                    <a:pt x="85" y="76"/>
                    <a:pt x="62" y="89"/>
                    <a:pt x="31" y="77"/>
                  </a:cubicBezTo>
                  <a:cubicBezTo>
                    <a:pt x="14" y="46"/>
                    <a:pt x="3" y="19"/>
                    <a:pt x="0" y="0"/>
                  </a:cubicBezTo>
                  <a:cubicBezTo>
                    <a:pt x="18" y="10"/>
                    <a:pt x="35" y="13"/>
                    <a:pt x="54" y="5"/>
                  </a:cubicBezTo>
                  <a:cubicBezTo>
                    <a:pt x="63" y="37"/>
                    <a:pt x="73" y="55"/>
                    <a:pt x="85" y="76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5036223" y="2826981"/>
              <a:ext cx="943469" cy="990176"/>
            </a:xfrm>
            <a:custGeom>
              <a:avLst/>
              <a:gdLst>
                <a:gd name="T0" fmla="*/ 0 w 85"/>
                <a:gd name="T1" fmla="*/ 13 h 89"/>
                <a:gd name="T2" fmla="*/ 54 w 85"/>
                <a:gd name="T3" fmla="*/ 12 h 89"/>
                <a:gd name="T4" fmla="*/ 85 w 85"/>
                <a:gd name="T5" fmla="*/ 89 h 89"/>
                <a:gd name="T6" fmla="*/ 31 w 85"/>
                <a:gd name="T7" fmla="*/ 84 h 89"/>
                <a:gd name="T8" fmla="*/ 0 w 85"/>
                <a:gd name="T9" fmla="*/ 1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0" y="13"/>
                  </a:moveTo>
                  <a:cubicBezTo>
                    <a:pt x="0" y="13"/>
                    <a:pt x="23" y="0"/>
                    <a:pt x="54" y="12"/>
                  </a:cubicBezTo>
                  <a:cubicBezTo>
                    <a:pt x="71" y="43"/>
                    <a:pt x="81" y="70"/>
                    <a:pt x="85" y="89"/>
                  </a:cubicBezTo>
                  <a:cubicBezTo>
                    <a:pt x="67" y="79"/>
                    <a:pt x="49" y="76"/>
                    <a:pt x="31" y="84"/>
                  </a:cubicBezTo>
                  <a:cubicBezTo>
                    <a:pt x="22" y="52"/>
                    <a:pt x="12" y="34"/>
                    <a:pt x="0" y="13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737785" y="1453813"/>
              <a:ext cx="742633" cy="1265745"/>
            </a:xfrm>
            <a:custGeom>
              <a:avLst/>
              <a:gdLst>
                <a:gd name="T0" fmla="*/ 39 w 67"/>
                <a:gd name="T1" fmla="*/ 114 h 114"/>
                <a:gd name="T2" fmla="*/ 0 w 67"/>
                <a:gd name="T3" fmla="*/ 76 h 114"/>
                <a:gd name="T4" fmla="*/ 32 w 67"/>
                <a:gd name="T5" fmla="*/ 0 h 114"/>
                <a:gd name="T6" fmla="*/ 67 w 67"/>
                <a:gd name="T7" fmla="*/ 41 h 114"/>
                <a:gd name="T8" fmla="*/ 39 w 6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39" y="114"/>
                  </a:moveTo>
                  <a:cubicBezTo>
                    <a:pt x="39" y="114"/>
                    <a:pt x="13" y="106"/>
                    <a:pt x="0" y="76"/>
                  </a:cubicBezTo>
                  <a:cubicBezTo>
                    <a:pt x="10" y="42"/>
                    <a:pt x="21" y="16"/>
                    <a:pt x="32" y="0"/>
                  </a:cubicBezTo>
                  <a:cubicBezTo>
                    <a:pt x="38" y="20"/>
                    <a:pt x="48" y="34"/>
                    <a:pt x="67" y="41"/>
                  </a:cubicBezTo>
                  <a:cubicBezTo>
                    <a:pt x="51" y="71"/>
                    <a:pt x="45" y="90"/>
                    <a:pt x="39" y="114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615865" y="3326741"/>
              <a:ext cx="742633" cy="1265745"/>
            </a:xfrm>
            <a:custGeom>
              <a:avLst/>
              <a:gdLst>
                <a:gd name="T0" fmla="*/ 28 w 67"/>
                <a:gd name="T1" fmla="*/ 0 h 114"/>
                <a:gd name="T2" fmla="*/ 67 w 67"/>
                <a:gd name="T3" fmla="*/ 38 h 114"/>
                <a:gd name="T4" fmla="*/ 35 w 67"/>
                <a:gd name="T5" fmla="*/ 114 h 114"/>
                <a:gd name="T6" fmla="*/ 0 w 67"/>
                <a:gd name="T7" fmla="*/ 73 h 114"/>
                <a:gd name="T8" fmla="*/ 28 w 6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28" y="0"/>
                  </a:moveTo>
                  <a:cubicBezTo>
                    <a:pt x="28" y="0"/>
                    <a:pt x="53" y="8"/>
                    <a:pt x="67" y="38"/>
                  </a:cubicBezTo>
                  <a:cubicBezTo>
                    <a:pt x="57" y="72"/>
                    <a:pt x="46" y="98"/>
                    <a:pt x="35" y="114"/>
                  </a:cubicBezTo>
                  <a:cubicBezTo>
                    <a:pt x="29" y="94"/>
                    <a:pt x="19" y="80"/>
                    <a:pt x="0" y="73"/>
                  </a:cubicBezTo>
                  <a:cubicBezTo>
                    <a:pt x="16" y="44"/>
                    <a:pt x="22" y="24"/>
                    <a:pt x="28" y="0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cxnSp>
        <p:nvCxnSpPr>
          <p:cNvPr id="9" name="Straight Connector 97"/>
          <p:cNvCxnSpPr/>
          <p:nvPr/>
        </p:nvCxnSpPr>
        <p:spPr>
          <a:xfrm flipH="1" flipV="1">
            <a:off x="1783467" y="2693798"/>
            <a:ext cx="2259186" cy="0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8"/>
          <p:cNvCxnSpPr/>
          <p:nvPr/>
        </p:nvCxnSpPr>
        <p:spPr>
          <a:xfrm>
            <a:off x="4030352" y="2707706"/>
            <a:ext cx="0" cy="304799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7"/>
          <p:cNvCxnSpPr/>
          <p:nvPr/>
        </p:nvCxnSpPr>
        <p:spPr>
          <a:xfrm flipV="1">
            <a:off x="8307942" y="3191638"/>
            <a:ext cx="2261401" cy="0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08"/>
          <p:cNvCxnSpPr/>
          <p:nvPr/>
        </p:nvCxnSpPr>
        <p:spPr>
          <a:xfrm flipH="1">
            <a:off x="8320255" y="3205546"/>
            <a:ext cx="0" cy="304799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07"/>
          <p:cNvCxnSpPr/>
          <p:nvPr/>
        </p:nvCxnSpPr>
        <p:spPr>
          <a:xfrm flipV="1">
            <a:off x="8155542" y="4979798"/>
            <a:ext cx="2261401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08"/>
          <p:cNvCxnSpPr/>
          <p:nvPr/>
        </p:nvCxnSpPr>
        <p:spPr>
          <a:xfrm flipH="1">
            <a:off x="8167855" y="499370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07"/>
          <p:cNvCxnSpPr/>
          <p:nvPr/>
        </p:nvCxnSpPr>
        <p:spPr>
          <a:xfrm flipV="1">
            <a:off x="7190342" y="1748918"/>
            <a:ext cx="2261401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08"/>
          <p:cNvCxnSpPr/>
          <p:nvPr/>
        </p:nvCxnSpPr>
        <p:spPr>
          <a:xfrm flipH="1">
            <a:off x="7202655" y="176282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7"/>
          <p:cNvCxnSpPr/>
          <p:nvPr/>
        </p:nvCxnSpPr>
        <p:spPr>
          <a:xfrm flipH="1" flipV="1">
            <a:off x="1580267" y="4502278"/>
            <a:ext cx="2259186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8"/>
          <p:cNvCxnSpPr/>
          <p:nvPr/>
        </p:nvCxnSpPr>
        <p:spPr>
          <a:xfrm>
            <a:off x="3827152" y="451618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05937" y="301250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1548" y="4852853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80099" y="183697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20522" y="336190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92160" y="5164542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584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584" y="1899614"/>
            <a:ext cx="5497980" cy="3942161"/>
            <a:chOff x="923744" y="2234894"/>
            <a:chExt cx="4591177" cy="3291966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8" name="Group 1"/>
            <p:cNvGrpSpPr/>
            <p:nvPr/>
          </p:nvGrpSpPr>
          <p:grpSpPr>
            <a:xfrm>
              <a:off x="934720" y="5157788"/>
              <a:ext cx="4551755" cy="369072"/>
              <a:chOff x="1330960" y="5147628"/>
              <a:chExt cx="4551755" cy="369072"/>
            </a:xfrm>
            <a:grpFill/>
          </p:grpSpPr>
          <p:cxnSp>
            <p:nvCxnSpPr>
              <p:cNvPr id="108" name="Straight Connector 37"/>
              <p:cNvCxnSpPr/>
              <p:nvPr/>
            </p:nvCxnSpPr>
            <p:spPr>
              <a:xfrm>
                <a:off x="1330960" y="5186479"/>
                <a:ext cx="4551755" cy="0"/>
              </a:xfrm>
              <a:prstGeom prst="line">
                <a:avLst/>
              </a:prstGeom>
              <a:grpFill/>
              <a:ln w="15875">
                <a:solidFill>
                  <a:schemeClr val="accent1">
                    <a:lumMod val="7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Oval 38"/>
              <p:cNvSpPr/>
              <p:nvPr/>
            </p:nvSpPr>
            <p:spPr>
              <a:xfrm>
                <a:off x="1494297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0" name="Oval 39"/>
              <p:cNvSpPr/>
              <p:nvPr/>
            </p:nvSpPr>
            <p:spPr>
              <a:xfrm>
                <a:off x="2093309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1" name="Oval 40"/>
              <p:cNvSpPr/>
              <p:nvPr/>
            </p:nvSpPr>
            <p:spPr>
              <a:xfrm>
                <a:off x="2692324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2" name="Oval 41"/>
              <p:cNvSpPr/>
              <p:nvPr/>
            </p:nvSpPr>
            <p:spPr>
              <a:xfrm>
                <a:off x="3274585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3" name="Oval 42"/>
              <p:cNvSpPr/>
              <p:nvPr/>
            </p:nvSpPr>
            <p:spPr>
              <a:xfrm>
                <a:off x="3863067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4" name="Oval 43"/>
              <p:cNvSpPr/>
              <p:nvPr/>
            </p:nvSpPr>
            <p:spPr>
              <a:xfrm>
                <a:off x="4454424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5" name="Oval 44"/>
              <p:cNvSpPr/>
              <p:nvPr/>
            </p:nvSpPr>
            <p:spPr>
              <a:xfrm>
                <a:off x="5045780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6" name="Oval 45"/>
              <p:cNvSpPr/>
              <p:nvPr/>
            </p:nvSpPr>
            <p:spPr>
              <a:xfrm>
                <a:off x="5628041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7" name="TextBox 54"/>
              <p:cNvSpPr txBox="1"/>
              <p:nvPr/>
            </p:nvSpPr>
            <p:spPr>
              <a:xfrm>
                <a:off x="5483078" y="5233984"/>
                <a:ext cx="392481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7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8" name="TextBox 55"/>
              <p:cNvSpPr txBox="1"/>
              <p:nvPr/>
            </p:nvSpPr>
            <p:spPr>
              <a:xfrm>
                <a:off x="4887963" y="5233984"/>
                <a:ext cx="403190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6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9" name="TextBox 56"/>
              <p:cNvSpPr txBox="1"/>
              <p:nvPr/>
            </p:nvSpPr>
            <p:spPr>
              <a:xfrm>
                <a:off x="4313863" y="5233984"/>
                <a:ext cx="401852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5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0" name="TextBox 57"/>
              <p:cNvSpPr txBox="1"/>
              <p:nvPr/>
            </p:nvSpPr>
            <p:spPr>
              <a:xfrm>
                <a:off x="3721849" y="5233984"/>
                <a:ext cx="396498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4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1" name="TextBox 58"/>
              <p:cNvSpPr txBox="1"/>
              <p:nvPr/>
            </p:nvSpPr>
            <p:spPr>
              <a:xfrm>
                <a:off x="3129835" y="5233984"/>
                <a:ext cx="403190" cy="282715"/>
              </a:xfrm>
              <a:prstGeom prst="rect">
                <a:avLst/>
              </a:prstGeom>
              <a:noFill/>
              <a:ln>
                <a:noFill/>
                <a:prstDash val="sys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3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2" name="TextBox 59"/>
              <p:cNvSpPr txBox="1"/>
              <p:nvPr/>
            </p:nvSpPr>
            <p:spPr>
              <a:xfrm>
                <a:off x="2545830" y="5233985"/>
                <a:ext cx="397836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3" name="TextBox 60"/>
              <p:cNvSpPr txBox="1"/>
              <p:nvPr/>
            </p:nvSpPr>
            <p:spPr>
              <a:xfrm>
                <a:off x="1956163" y="5233977"/>
                <a:ext cx="365709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11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4" name="TextBox 61"/>
              <p:cNvSpPr txBox="1"/>
              <p:nvPr/>
            </p:nvSpPr>
            <p:spPr>
              <a:xfrm>
                <a:off x="1360836" y="5233974"/>
                <a:ext cx="405867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</a:t>
                </a:r>
                <a:r>
                  <a:rPr lang="en-US" sz="1600" dirty="0" smtClean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10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9" name="Group 177"/>
            <p:cNvGrpSpPr/>
            <p:nvPr/>
          </p:nvGrpSpPr>
          <p:grpSpPr>
            <a:xfrm>
              <a:off x="1526420" y="2244068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104" name="Rectangle 17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5" name="Rectangle 17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6" name="Freeform 18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7" name="Freeform 18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0" name="Group 182"/>
            <p:cNvGrpSpPr/>
            <p:nvPr/>
          </p:nvGrpSpPr>
          <p:grpSpPr>
            <a:xfrm>
              <a:off x="938614" y="2250220"/>
              <a:ext cx="418011" cy="2558333"/>
              <a:chOff x="2192160" y="2210578"/>
              <a:chExt cx="509757" cy="3119848"/>
            </a:xfrm>
            <a:grpFill/>
          </p:grpSpPr>
          <p:sp>
            <p:nvSpPr>
              <p:cNvPr id="100" name="Rectangle 18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1" name="Rectangle 18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2" name="Freeform 18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3" name="Freeform 18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1" name="Group 187"/>
            <p:cNvGrpSpPr/>
            <p:nvPr/>
          </p:nvGrpSpPr>
          <p:grpSpPr>
            <a:xfrm>
              <a:off x="2121308" y="2243652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96" name="Rectangle 18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7" name="Rectangle 18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8" name="Freeform 19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9" name="Freeform 19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2" name="Group 192"/>
            <p:cNvGrpSpPr/>
            <p:nvPr/>
          </p:nvGrpSpPr>
          <p:grpSpPr>
            <a:xfrm>
              <a:off x="2709899" y="223801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92" name="Rectangle 19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3" name="Rectangle 19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4" name="Freeform 19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5" name="Freeform 19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3" name="Group 197"/>
            <p:cNvGrpSpPr/>
            <p:nvPr/>
          </p:nvGrpSpPr>
          <p:grpSpPr>
            <a:xfrm>
              <a:off x="3303690" y="2234894"/>
              <a:ext cx="424800" cy="2558333"/>
              <a:chOff x="2192160" y="2210578"/>
              <a:chExt cx="509757" cy="3119848"/>
            </a:xfrm>
            <a:grpFill/>
          </p:grpSpPr>
          <p:sp>
            <p:nvSpPr>
              <p:cNvPr id="88" name="Rectangle 19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9" name="Rectangle 19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0" name="Freeform 20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1" name="Freeform 20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4" name="Group 202"/>
            <p:cNvGrpSpPr/>
            <p:nvPr/>
          </p:nvGrpSpPr>
          <p:grpSpPr>
            <a:xfrm>
              <a:off x="3898833" y="225022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84" name="Rectangle 20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5" name="Rectangle 20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6" name="Freeform 20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7" name="Freeform 20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5" name="Group 207"/>
            <p:cNvGrpSpPr/>
            <p:nvPr/>
          </p:nvGrpSpPr>
          <p:grpSpPr>
            <a:xfrm>
              <a:off x="4493976" y="225022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80" name="Rectangle 20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1" name="Rectangle 20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2" name="Freeform 21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3" name="Freeform 21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6" name="Group 212"/>
            <p:cNvGrpSpPr/>
            <p:nvPr/>
          </p:nvGrpSpPr>
          <p:grpSpPr>
            <a:xfrm>
              <a:off x="5073883" y="2234894"/>
              <a:ext cx="421201" cy="2558333"/>
              <a:chOff x="2192160" y="2210578"/>
              <a:chExt cx="509758" cy="3119848"/>
            </a:xfrm>
            <a:grpFill/>
          </p:grpSpPr>
          <p:sp>
            <p:nvSpPr>
              <p:cNvPr id="76" name="Rectangle 213"/>
              <p:cNvSpPr>
                <a:spLocks noChangeArrowheads="1"/>
              </p:cNvSpPr>
              <p:nvPr/>
            </p:nvSpPr>
            <p:spPr bwMode="auto">
              <a:xfrm>
                <a:off x="2192160" y="3773131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7" name="Rectangle 214"/>
              <p:cNvSpPr>
                <a:spLocks noChangeArrowheads="1"/>
              </p:cNvSpPr>
              <p:nvPr/>
            </p:nvSpPr>
            <p:spPr bwMode="auto">
              <a:xfrm>
                <a:off x="2192161" y="2974336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8" name="Freeform 21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9" name="Freeform 21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0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7" name="Group 217"/>
            <p:cNvGrpSpPr/>
            <p:nvPr/>
          </p:nvGrpSpPr>
          <p:grpSpPr>
            <a:xfrm>
              <a:off x="937113" y="3993382"/>
              <a:ext cx="522634" cy="946626"/>
              <a:chOff x="806257" y="3985529"/>
              <a:chExt cx="637344" cy="1154395"/>
            </a:xfrm>
            <a:grpFill/>
          </p:grpSpPr>
          <p:grpSp>
            <p:nvGrpSpPr>
              <p:cNvPr id="71" name="Group 218"/>
              <p:cNvGrpSpPr/>
              <p:nvPr/>
            </p:nvGrpSpPr>
            <p:grpSpPr>
              <a:xfrm>
                <a:off x="808009" y="4819356"/>
                <a:ext cx="635592" cy="320568"/>
                <a:chOff x="5311610" y="4117494"/>
                <a:chExt cx="576000" cy="290513"/>
              </a:xfrm>
              <a:grpFill/>
            </p:grpSpPr>
            <p:sp>
              <p:nvSpPr>
                <p:cNvPr id="74" name="Freeform 221"/>
                <p:cNvSpPr>
                  <a:spLocks/>
                </p:cNvSpPr>
                <p:nvPr/>
              </p:nvSpPr>
              <p:spPr bwMode="auto">
                <a:xfrm>
                  <a:off x="553836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75" name="Freeform 222"/>
                <p:cNvSpPr>
                  <a:spLocks/>
                </p:cNvSpPr>
                <p:nvPr/>
              </p:nvSpPr>
              <p:spPr bwMode="auto">
                <a:xfrm>
                  <a:off x="5311610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  <p:sp>
            <p:nvSpPr>
              <p:cNvPr id="72" name="Rectangle 219"/>
              <p:cNvSpPr>
                <a:spLocks noChangeArrowheads="1"/>
              </p:cNvSpPr>
              <p:nvPr/>
            </p:nvSpPr>
            <p:spPr bwMode="auto">
              <a:xfrm>
                <a:off x="806257" y="4283326"/>
                <a:ext cx="509757" cy="586154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3" name="Freeform 220"/>
              <p:cNvSpPr>
                <a:spLocks/>
              </p:cNvSpPr>
              <p:nvPr/>
            </p:nvSpPr>
            <p:spPr bwMode="auto">
              <a:xfrm>
                <a:off x="806258" y="3985529"/>
                <a:ext cx="509755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8" name="Group 223"/>
            <p:cNvGrpSpPr/>
            <p:nvPr/>
          </p:nvGrpSpPr>
          <p:grpSpPr>
            <a:xfrm>
              <a:off x="1431501" y="3732010"/>
              <a:ext cx="627258" cy="1207996"/>
              <a:chOff x="1409156" y="3666793"/>
              <a:chExt cx="764932" cy="1473131"/>
            </a:xfrm>
            <a:grpFill/>
          </p:grpSpPr>
          <p:sp>
            <p:nvSpPr>
              <p:cNvPr id="66" name="Rectangle 224"/>
              <p:cNvSpPr>
                <a:spLocks noChangeArrowheads="1"/>
              </p:cNvSpPr>
              <p:nvPr/>
            </p:nvSpPr>
            <p:spPr bwMode="auto">
              <a:xfrm>
                <a:off x="1536745" y="3965229"/>
                <a:ext cx="509757" cy="904250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67" name="Freeform 225"/>
              <p:cNvSpPr>
                <a:spLocks/>
              </p:cNvSpPr>
              <p:nvPr/>
            </p:nvSpPr>
            <p:spPr bwMode="auto">
              <a:xfrm>
                <a:off x="1536746" y="3666793"/>
                <a:ext cx="509756" cy="297795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68" name="Group 226"/>
              <p:cNvGrpSpPr/>
              <p:nvPr/>
            </p:nvGrpSpPr>
            <p:grpSpPr>
              <a:xfrm>
                <a:off x="1409156" y="4819356"/>
                <a:ext cx="764932" cy="320568"/>
                <a:chOff x="5856396" y="4117494"/>
                <a:chExt cx="693213" cy="290513"/>
              </a:xfrm>
              <a:grpFill/>
            </p:grpSpPr>
            <p:sp>
              <p:nvSpPr>
                <p:cNvPr id="69" name="Freeform 227"/>
                <p:cNvSpPr>
                  <a:spLocks/>
                </p:cNvSpPr>
                <p:nvPr/>
              </p:nvSpPr>
              <p:spPr bwMode="auto">
                <a:xfrm>
                  <a:off x="6200359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70" name="Freeform 229"/>
                <p:cNvSpPr>
                  <a:spLocks/>
                </p:cNvSpPr>
                <p:nvPr/>
              </p:nvSpPr>
              <p:spPr bwMode="auto">
                <a:xfrm flipH="1">
                  <a:off x="5856396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19" name="Group 230"/>
            <p:cNvGrpSpPr/>
            <p:nvPr/>
          </p:nvGrpSpPr>
          <p:grpSpPr>
            <a:xfrm>
              <a:off x="2022858" y="3501099"/>
              <a:ext cx="627258" cy="1438886"/>
              <a:chOff x="2130307" y="3385220"/>
              <a:chExt cx="764932" cy="1754704"/>
            </a:xfrm>
            <a:grpFill/>
          </p:grpSpPr>
          <p:sp>
            <p:nvSpPr>
              <p:cNvPr id="60" name="Rectangle 231"/>
              <p:cNvSpPr>
                <a:spLocks noChangeArrowheads="1"/>
              </p:cNvSpPr>
              <p:nvPr/>
            </p:nvSpPr>
            <p:spPr bwMode="auto">
              <a:xfrm>
                <a:off x="2257894" y="3683016"/>
                <a:ext cx="509757" cy="1186473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10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61" name="Freeform 232"/>
              <p:cNvSpPr>
                <a:spLocks/>
              </p:cNvSpPr>
              <p:nvPr/>
            </p:nvSpPr>
            <p:spPr bwMode="auto">
              <a:xfrm>
                <a:off x="2257894" y="3385220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10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62" name="Group 233"/>
              <p:cNvGrpSpPr/>
              <p:nvPr/>
            </p:nvGrpSpPr>
            <p:grpSpPr>
              <a:xfrm>
                <a:off x="2130307" y="4819356"/>
                <a:ext cx="764932" cy="320568"/>
                <a:chOff x="6509932" y="4117494"/>
                <a:chExt cx="693213" cy="290513"/>
              </a:xfrm>
              <a:grpFill/>
            </p:grpSpPr>
            <p:sp>
              <p:nvSpPr>
                <p:cNvPr id="63" name="Freeform 234"/>
                <p:cNvSpPr>
                  <a:spLocks/>
                </p:cNvSpPr>
                <p:nvPr/>
              </p:nvSpPr>
              <p:spPr bwMode="auto">
                <a:xfrm>
                  <a:off x="6853895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64" name="Freeform 235"/>
                <p:cNvSpPr>
                  <a:spLocks/>
                </p:cNvSpPr>
                <p:nvPr/>
              </p:nvSpPr>
              <p:spPr bwMode="auto">
                <a:xfrm>
                  <a:off x="6627145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65" name="Freeform 236"/>
                <p:cNvSpPr>
                  <a:spLocks/>
                </p:cNvSpPr>
                <p:nvPr/>
              </p:nvSpPr>
              <p:spPr bwMode="auto">
                <a:xfrm flipH="1">
                  <a:off x="6509932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0" name="Group 237"/>
            <p:cNvGrpSpPr/>
            <p:nvPr/>
          </p:nvGrpSpPr>
          <p:grpSpPr>
            <a:xfrm>
              <a:off x="2612774" y="3055460"/>
              <a:ext cx="627257" cy="1884549"/>
              <a:chOff x="2849704" y="2841749"/>
              <a:chExt cx="764932" cy="2298175"/>
            </a:xfrm>
            <a:grpFill/>
          </p:grpSpPr>
          <p:sp>
            <p:nvSpPr>
              <p:cNvPr id="55" name="Rectangle 238"/>
              <p:cNvSpPr>
                <a:spLocks noChangeArrowheads="1"/>
              </p:cNvSpPr>
              <p:nvPr/>
            </p:nvSpPr>
            <p:spPr bwMode="auto">
              <a:xfrm>
                <a:off x="2966945" y="3125917"/>
                <a:ext cx="509757" cy="1681484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56" name="Freeform 239"/>
              <p:cNvSpPr>
                <a:spLocks/>
              </p:cNvSpPr>
              <p:nvPr/>
            </p:nvSpPr>
            <p:spPr bwMode="auto">
              <a:xfrm>
                <a:off x="2966947" y="2841749"/>
                <a:ext cx="509756" cy="297795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57" name="Group 240"/>
              <p:cNvGrpSpPr/>
              <p:nvPr/>
            </p:nvGrpSpPr>
            <p:grpSpPr>
              <a:xfrm>
                <a:off x="2849704" y="4819356"/>
                <a:ext cx="764932" cy="320568"/>
                <a:chOff x="7161880" y="4117494"/>
                <a:chExt cx="693213" cy="290513"/>
              </a:xfrm>
              <a:grpFill/>
            </p:grpSpPr>
            <p:sp>
              <p:nvSpPr>
                <p:cNvPr id="58" name="Freeform 241"/>
                <p:cNvSpPr>
                  <a:spLocks/>
                </p:cNvSpPr>
                <p:nvPr/>
              </p:nvSpPr>
              <p:spPr bwMode="auto">
                <a:xfrm>
                  <a:off x="7505843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9" name="Freeform 243"/>
                <p:cNvSpPr>
                  <a:spLocks/>
                </p:cNvSpPr>
                <p:nvPr/>
              </p:nvSpPr>
              <p:spPr bwMode="auto">
                <a:xfrm flipH="1">
                  <a:off x="716188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1" name="Group 244"/>
            <p:cNvGrpSpPr/>
            <p:nvPr/>
          </p:nvGrpSpPr>
          <p:grpSpPr>
            <a:xfrm>
              <a:off x="3201259" y="2860643"/>
              <a:ext cx="627258" cy="2079360"/>
              <a:chOff x="4221011" y="2794677"/>
              <a:chExt cx="764932" cy="2535747"/>
            </a:xfrm>
            <a:grpFill/>
          </p:grpSpPr>
          <p:sp>
            <p:nvSpPr>
              <p:cNvPr id="49" name="Rectangle 245"/>
              <p:cNvSpPr>
                <a:spLocks noChangeArrowheads="1"/>
              </p:cNvSpPr>
              <p:nvPr/>
            </p:nvSpPr>
            <p:spPr bwMode="auto">
              <a:xfrm>
                <a:off x="4348600" y="3091775"/>
                <a:ext cx="509757" cy="1968205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50" name="Freeform 246"/>
              <p:cNvSpPr>
                <a:spLocks/>
              </p:cNvSpPr>
              <p:nvPr/>
            </p:nvSpPr>
            <p:spPr bwMode="auto">
              <a:xfrm>
                <a:off x="4348601" y="2794677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51" name="Group 247"/>
              <p:cNvGrpSpPr/>
              <p:nvPr/>
            </p:nvGrpSpPr>
            <p:grpSpPr>
              <a:xfrm>
                <a:off x="4221011" y="5009856"/>
                <a:ext cx="764932" cy="320568"/>
                <a:chOff x="7812240" y="4117494"/>
                <a:chExt cx="693213" cy="290513"/>
              </a:xfrm>
              <a:grpFill/>
            </p:grpSpPr>
            <p:sp>
              <p:nvSpPr>
                <p:cNvPr id="52" name="Freeform 248"/>
                <p:cNvSpPr>
                  <a:spLocks/>
                </p:cNvSpPr>
                <p:nvPr/>
              </p:nvSpPr>
              <p:spPr bwMode="auto">
                <a:xfrm>
                  <a:off x="8156203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3" name="Freeform 249"/>
                <p:cNvSpPr>
                  <a:spLocks/>
                </p:cNvSpPr>
                <p:nvPr/>
              </p:nvSpPr>
              <p:spPr bwMode="auto">
                <a:xfrm>
                  <a:off x="7929453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4" name="Freeform 250"/>
                <p:cNvSpPr>
                  <a:spLocks/>
                </p:cNvSpPr>
                <p:nvPr/>
              </p:nvSpPr>
              <p:spPr bwMode="auto">
                <a:xfrm flipH="1">
                  <a:off x="781224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2" name="Group 251"/>
            <p:cNvGrpSpPr/>
            <p:nvPr/>
          </p:nvGrpSpPr>
          <p:grpSpPr>
            <a:xfrm>
              <a:off x="3792622" y="2576133"/>
              <a:ext cx="627259" cy="2363865"/>
              <a:chOff x="4288499" y="2257226"/>
              <a:chExt cx="764932" cy="2882698"/>
            </a:xfrm>
            <a:grpFill/>
          </p:grpSpPr>
          <p:sp>
            <p:nvSpPr>
              <p:cNvPr id="44" name="Rectangle 252"/>
              <p:cNvSpPr>
                <a:spLocks noChangeArrowheads="1"/>
              </p:cNvSpPr>
              <p:nvPr/>
            </p:nvSpPr>
            <p:spPr bwMode="auto">
              <a:xfrm>
                <a:off x="4416086" y="2552181"/>
                <a:ext cx="509757" cy="2317298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45" name="Freeform 253"/>
              <p:cNvSpPr>
                <a:spLocks/>
              </p:cNvSpPr>
              <p:nvPr/>
            </p:nvSpPr>
            <p:spPr bwMode="auto">
              <a:xfrm>
                <a:off x="4416086" y="2257226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46" name="Group 254"/>
              <p:cNvGrpSpPr/>
              <p:nvPr/>
            </p:nvGrpSpPr>
            <p:grpSpPr>
              <a:xfrm>
                <a:off x="4288499" y="4819356"/>
                <a:ext cx="764932" cy="320568"/>
                <a:chOff x="8465776" y="4117494"/>
                <a:chExt cx="693213" cy="290513"/>
              </a:xfrm>
              <a:grpFill/>
            </p:grpSpPr>
            <p:sp>
              <p:nvSpPr>
                <p:cNvPr id="47" name="Freeform 255"/>
                <p:cNvSpPr>
                  <a:spLocks/>
                </p:cNvSpPr>
                <p:nvPr/>
              </p:nvSpPr>
              <p:spPr bwMode="auto">
                <a:xfrm>
                  <a:off x="8809739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8" name="Freeform 257"/>
                <p:cNvSpPr>
                  <a:spLocks/>
                </p:cNvSpPr>
                <p:nvPr/>
              </p:nvSpPr>
              <p:spPr bwMode="auto">
                <a:xfrm flipH="1">
                  <a:off x="8465776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3" name="Group 258"/>
            <p:cNvGrpSpPr/>
            <p:nvPr/>
          </p:nvGrpSpPr>
          <p:grpSpPr>
            <a:xfrm>
              <a:off x="4382535" y="2772117"/>
              <a:ext cx="627258" cy="2167887"/>
              <a:chOff x="5007896" y="2496220"/>
              <a:chExt cx="764932" cy="2643704"/>
            </a:xfrm>
            <a:grpFill/>
          </p:grpSpPr>
          <p:sp>
            <p:nvSpPr>
              <p:cNvPr id="38" name="Rectangle 259"/>
              <p:cNvSpPr>
                <a:spLocks noChangeArrowheads="1"/>
              </p:cNvSpPr>
              <p:nvPr/>
            </p:nvSpPr>
            <p:spPr bwMode="auto">
              <a:xfrm>
                <a:off x="5135484" y="2768069"/>
                <a:ext cx="509757" cy="2101409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9" name="Freeform 260"/>
              <p:cNvSpPr>
                <a:spLocks/>
              </p:cNvSpPr>
              <p:nvPr/>
            </p:nvSpPr>
            <p:spPr bwMode="auto">
              <a:xfrm>
                <a:off x="5135485" y="2496220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40" name="Group 261"/>
              <p:cNvGrpSpPr/>
              <p:nvPr/>
            </p:nvGrpSpPr>
            <p:grpSpPr>
              <a:xfrm>
                <a:off x="5007896" y="4819356"/>
                <a:ext cx="764932" cy="320568"/>
                <a:chOff x="9117724" y="4117494"/>
                <a:chExt cx="693213" cy="290513"/>
              </a:xfrm>
              <a:grpFill/>
            </p:grpSpPr>
            <p:sp>
              <p:nvSpPr>
                <p:cNvPr id="41" name="Freeform 262"/>
                <p:cNvSpPr>
                  <a:spLocks/>
                </p:cNvSpPr>
                <p:nvPr/>
              </p:nvSpPr>
              <p:spPr bwMode="auto">
                <a:xfrm>
                  <a:off x="9461687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2" name="Freeform 263"/>
                <p:cNvSpPr>
                  <a:spLocks/>
                </p:cNvSpPr>
                <p:nvPr/>
              </p:nvSpPr>
              <p:spPr bwMode="auto">
                <a:xfrm>
                  <a:off x="9234937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3" name="Freeform 264"/>
                <p:cNvSpPr>
                  <a:spLocks/>
                </p:cNvSpPr>
                <p:nvPr/>
              </p:nvSpPr>
              <p:spPr bwMode="auto">
                <a:xfrm flipH="1">
                  <a:off x="9117724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4" name="Group 265"/>
            <p:cNvGrpSpPr/>
            <p:nvPr/>
          </p:nvGrpSpPr>
          <p:grpSpPr>
            <a:xfrm>
              <a:off x="4966248" y="2832302"/>
              <a:ext cx="522635" cy="2107698"/>
              <a:chOff x="5719724" y="2569618"/>
              <a:chExt cx="637345" cy="2570306"/>
            </a:xfrm>
            <a:grpFill/>
          </p:grpSpPr>
          <p:sp>
            <p:nvSpPr>
              <p:cNvPr id="33" name="Rectangle 266"/>
              <p:cNvSpPr>
                <a:spLocks noChangeArrowheads="1"/>
              </p:cNvSpPr>
              <p:nvPr/>
            </p:nvSpPr>
            <p:spPr bwMode="auto">
              <a:xfrm>
                <a:off x="5847296" y="2854666"/>
                <a:ext cx="509756" cy="2014816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4" name="Freeform 267"/>
              <p:cNvSpPr>
                <a:spLocks/>
              </p:cNvSpPr>
              <p:nvPr/>
            </p:nvSpPr>
            <p:spPr bwMode="auto">
              <a:xfrm>
                <a:off x="5847296" y="2569618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35" name="Group 268"/>
              <p:cNvGrpSpPr/>
              <p:nvPr/>
            </p:nvGrpSpPr>
            <p:grpSpPr>
              <a:xfrm>
                <a:off x="5719724" y="4819356"/>
                <a:ext cx="637345" cy="320568"/>
                <a:chOff x="9762797" y="4117494"/>
                <a:chExt cx="577588" cy="290513"/>
              </a:xfrm>
              <a:grpFill/>
            </p:grpSpPr>
            <p:sp>
              <p:nvSpPr>
                <p:cNvPr id="36" name="Freeform 314"/>
                <p:cNvSpPr>
                  <a:spLocks/>
                </p:cNvSpPr>
                <p:nvPr/>
              </p:nvSpPr>
              <p:spPr bwMode="auto">
                <a:xfrm>
                  <a:off x="9880010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37" name="Freeform 316"/>
                <p:cNvSpPr>
                  <a:spLocks/>
                </p:cNvSpPr>
                <p:nvPr/>
              </p:nvSpPr>
              <p:spPr bwMode="auto">
                <a:xfrm flipH="1">
                  <a:off x="9762797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sp>
          <p:nvSpPr>
            <p:cNvPr id="25" name="TextBox 317"/>
            <p:cNvSpPr txBox="1"/>
            <p:nvPr/>
          </p:nvSpPr>
          <p:spPr>
            <a:xfrm>
              <a:off x="923744" y="4221710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30 %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TextBox 318"/>
            <p:cNvSpPr txBox="1"/>
            <p:nvPr/>
          </p:nvSpPr>
          <p:spPr>
            <a:xfrm>
              <a:off x="1510471" y="404168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40 %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TextBox 319"/>
            <p:cNvSpPr txBox="1"/>
            <p:nvPr/>
          </p:nvSpPr>
          <p:spPr>
            <a:xfrm>
              <a:off x="2110559" y="375035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50%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28" name="TextBox 320"/>
            <p:cNvSpPr txBox="1"/>
            <p:nvPr/>
          </p:nvSpPr>
          <p:spPr>
            <a:xfrm>
              <a:off x="2704366" y="337145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63 %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29" name="TextBox 321"/>
            <p:cNvSpPr txBox="1"/>
            <p:nvPr/>
          </p:nvSpPr>
          <p:spPr>
            <a:xfrm>
              <a:off x="3296980" y="3127459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75 %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30" name="TextBox 322"/>
            <p:cNvSpPr txBox="1"/>
            <p:nvPr/>
          </p:nvSpPr>
          <p:spPr>
            <a:xfrm>
              <a:off x="3880656" y="2850423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83 %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31" name="TextBox 323"/>
            <p:cNvSpPr txBox="1"/>
            <p:nvPr/>
          </p:nvSpPr>
          <p:spPr>
            <a:xfrm>
              <a:off x="4487564" y="3023322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78 %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  <p:sp>
          <p:nvSpPr>
            <p:cNvPr id="32" name="TextBox 324"/>
            <p:cNvSpPr txBox="1"/>
            <p:nvPr/>
          </p:nvSpPr>
          <p:spPr>
            <a:xfrm>
              <a:off x="5079418" y="3096872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75%</a:t>
              </a:r>
              <a:endParaRPr lang="id-ID" sz="1400" dirty="0">
                <a:solidFill>
                  <a:schemeClr val="bg1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6461760" y="2338010"/>
            <a:ext cx="256969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的文本</a:t>
            </a:r>
            <a:endParaRPr lang="zh-CN" altLang="en-US" sz="2000" b="1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476671" y="2880313"/>
            <a:ext cx="255478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本编辑文字。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476671" y="3853503"/>
            <a:ext cx="289300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369674" y="2338010"/>
            <a:ext cx="256969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的文本</a:t>
            </a:r>
            <a:endParaRPr lang="zh-CN" altLang="en-US" sz="2000" b="1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384585" y="2880313"/>
            <a:ext cx="255478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本编辑文字。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9384585" y="3853503"/>
            <a:ext cx="289300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366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62982" y="1936115"/>
            <a:ext cx="3866036" cy="3859530"/>
            <a:chOff x="2819400" y="1200150"/>
            <a:chExt cx="3505200" cy="3499301"/>
          </a:xfrm>
          <a:solidFill>
            <a:srgbClr val="2A558E"/>
          </a:solidFill>
        </p:grpSpPr>
        <p:sp>
          <p:nvSpPr>
            <p:cNvPr id="8" name="Freeform 179"/>
            <p:cNvSpPr>
              <a:spLocks noEditPoints="1"/>
            </p:cNvSpPr>
            <p:nvPr/>
          </p:nvSpPr>
          <p:spPr bwMode="auto">
            <a:xfrm>
              <a:off x="2819400" y="2321342"/>
              <a:ext cx="3505200" cy="1274618"/>
            </a:xfrm>
            <a:custGeom>
              <a:avLst/>
              <a:gdLst>
                <a:gd name="T0" fmla="*/ 0 w 250"/>
                <a:gd name="T1" fmla="*/ 47 h 91"/>
                <a:gd name="T2" fmla="*/ 125 w 250"/>
                <a:gd name="T3" fmla="*/ 90 h 91"/>
                <a:gd name="T4" fmla="*/ 250 w 250"/>
                <a:gd name="T5" fmla="*/ 44 h 91"/>
                <a:gd name="T6" fmla="*/ 125 w 250"/>
                <a:gd name="T7" fmla="*/ 0 h 91"/>
                <a:gd name="T8" fmla="*/ 0 w 250"/>
                <a:gd name="T9" fmla="*/ 47 h 91"/>
                <a:gd name="T10" fmla="*/ 220 w 250"/>
                <a:gd name="T11" fmla="*/ 53 h 91"/>
                <a:gd name="T12" fmla="*/ 123 w 250"/>
                <a:gd name="T13" fmla="*/ 89 h 91"/>
                <a:gd name="T14" fmla="*/ 26 w 250"/>
                <a:gd name="T15" fmla="*/ 55 h 91"/>
                <a:gd name="T16" fmla="*/ 123 w 250"/>
                <a:gd name="T17" fmla="*/ 19 h 91"/>
                <a:gd name="T18" fmla="*/ 220 w 250"/>
                <a:gd name="T19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91">
                  <a:moveTo>
                    <a:pt x="0" y="47"/>
                  </a:moveTo>
                  <a:cubicBezTo>
                    <a:pt x="1" y="71"/>
                    <a:pt x="57" y="91"/>
                    <a:pt x="125" y="90"/>
                  </a:cubicBezTo>
                  <a:cubicBezTo>
                    <a:pt x="194" y="90"/>
                    <a:pt x="250" y="69"/>
                    <a:pt x="250" y="44"/>
                  </a:cubicBezTo>
                  <a:cubicBezTo>
                    <a:pt x="250" y="19"/>
                    <a:pt x="194" y="0"/>
                    <a:pt x="125" y="0"/>
                  </a:cubicBezTo>
                  <a:cubicBezTo>
                    <a:pt x="56" y="1"/>
                    <a:pt x="0" y="22"/>
                    <a:pt x="0" y="47"/>
                  </a:cubicBezTo>
                  <a:close/>
                  <a:moveTo>
                    <a:pt x="220" y="53"/>
                  </a:moveTo>
                  <a:cubicBezTo>
                    <a:pt x="220" y="72"/>
                    <a:pt x="177" y="89"/>
                    <a:pt x="123" y="89"/>
                  </a:cubicBezTo>
                  <a:cubicBezTo>
                    <a:pt x="70" y="90"/>
                    <a:pt x="26" y="74"/>
                    <a:pt x="26" y="55"/>
                  </a:cubicBezTo>
                  <a:cubicBezTo>
                    <a:pt x="26" y="35"/>
                    <a:pt x="69" y="19"/>
                    <a:pt x="123" y="19"/>
                  </a:cubicBezTo>
                  <a:cubicBezTo>
                    <a:pt x="176" y="18"/>
                    <a:pt x="220" y="34"/>
                    <a:pt x="220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" name="Freeform 180"/>
            <p:cNvSpPr>
              <a:spLocks noEditPoints="1"/>
            </p:cNvSpPr>
            <p:nvPr/>
          </p:nvSpPr>
          <p:spPr bwMode="auto">
            <a:xfrm>
              <a:off x="3928790" y="1200150"/>
              <a:ext cx="1292323" cy="3499301"/>
            </a:xfrm>
            <a:custGeom>
              <a:avLst/>
              <a:gdLst>
                <a:gd name="T0" fmla="*/ 45 w 92"/>
                <a:gd name="T1" fmla="*/ 1 h 250"/>
                <a:gd name="T2" fmla="*/ 1 w 92"/>
                <a:gd name="T3" fmla="*/ 126 h 250"/>
                <a:gd name="T4" fmla="*/ 47 w 92"/>
                <a:gd name="T5" fmla="*/ 250 h 250"/>
                <a:gd name="T6" fmla="*/ 91 w 92"/>
                <a:gd name="T7" fmla="*/ 125 h 250"/>
                <a:gd name="T8" fmla="*/ 45 w 92"/>
                <a:gd name="T9" fmla="*/ 1 h 250"/>
                <a:gd name="T10" fmla="*/ 38 w 92"/>
                <a:gd name="T11" fmla="*/ 220 h 250"/>
                <a:gd name="T12" fmla="*/ 2 w 92"/>
                <a:gd name="T13" fmla="*/ 124 h 250"/>
                <a:gd name="T14" fmla="*/ 37 w 92"/>
                <a:gd name="T15" fmla="*/ 26 h 250"/>
                <a:gd name="T16" fmla="*/ 73 w 92"/>
                <a:gd name="T17" fmla="*/ 123 h 250"/>
                <a:gd name="T18" fmla="*/ 38 w 92"/>
                <a:gd name="T19" fmla="*/ 2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50">
                  <a:moveTo>
                    <a:pt x="45" y="1"/>
                  </a:moveTo>
                  <a:cubicBezTo>
                    <a:pt x="20" y="1"/>
                    <a:pt x="0" y="57"/>
                    <a:pt x="1" y="126"/>
                  </a:cubicBezTo>
                  <a:cubicBezTo>
                    <a:pt x="2" y="195"/>
                    <a:pt x="22" y="250"/>
                    <a:pt x="47" y="250"/>
                  </a:cubicBezTo>
                  <a:cubicBezTo>
                    <a:pt x="72" y="250"/>
                    <a:pt x="92" y="194"/>
                    <a:pt x="91" y="125"/>
                  </a:cubicBezTo>
                  <a:cubicBezTo>
                    <a:pt x="90" y="56"/>
                    <a:pt x="70" y="0"/>
                    <a:pt x="45" y="1"/>
                  </a:cubicBezTo>
                  <a:close/>
                  <a:moveTo>
                    <a:pt x="38" y="220"/>
                  </a:moveTo>
                  <a:cubicBezTo>
                    <a:pt x="19" y="221"/>
                    <a:pt x="3" y="177"/>
                    <a:pt x="2" y="124"/>
                  </a:cubicBezTo>
                  <a:cubicBezTo>
                    <a:pt x="2" y="70"/>
                    <a:pt x="17" y="26"/>
                    <a:pt x="37" y="26"/>
                  </a:cubicBezTo>
                  <a:cubicBezTo>
                    <a:pt x="56" y="26"/>
                    <a:pt x="72" y="69"/>
                    <a:pt x="73" y="123"/>
                  </a:cubicBezTo>
                  <a:cubicBezTo>
                    <a:pt x="73" y="177"/>
                    <a:pt x="58" y="220"/>
                    <a:pt x="38" y="220"/>
                  </a:cubicBezTo>
                  <a:close/>
                </a:path>
              </a:pathLst>
            </a:custGeom>
            <a:solidFill>
              <a:srgbClr val="2A558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" name="Freeform 181"/>
            <p:cNvSpPr>
              <a:spLocks noEditPoints="1"/>
            </p:cNvSpPr>
            <p:nvPr/>
          </p:nvSpPr>
          <p:spPr bwMode="auto">
            <a:xfrm>
              <a:off x="3090846" y="1477496"/>
              <a:ext cx="2968210" cy="2956408"/>
            </a:xfrm>
            <a:custGeom>
              <a:avLst/>
              <a:gdLst>
                <a:gd name="T0" fmla="*/ 17 w 212"/>
                <a:gd name="T1" fmla="*/ 18 h 211"/>
                <a:gd name="T2" fmla="*/ 74 w 212"/>
                <a:gd name="T3" fmla="*/ 137 h 211"/>
                <a:gd name="T4" fmla="*/ 195 w 212"/>
                <a:gd name="T5" fmla="*/ 193 h 211"/>
                <a:gd name="T6" fmla="*/ 138 w 212"/>
                <a:gd name="T7" fmla="*/ 73 h 211"/>
                <a:gd name="T8" fmla="*/ 17 w 212"/>
                <a:gd name="T9" fmla="*/ 18 h 211"/>
                <a:gd name="T10" fmla="*/ 168 w 212"/>
                <a:gd name="T11" fmla="*/ 178 h 211"/>
                <a:gd name="T12" fmla="*/ 74 w 212"/>
                <a:gd name="T13" fmla="*/ 135 h 211"/>
                <a:gd name="T14" fmla="*/ 29 w 212"/>
                <a:gd name="T15" fmla="*/ 42 h 211"/>
                <a:gd name="T16" fmla="*/ 123 w 212"/>
                <a:gd name="T17" fmla="*/ 85 h 211"/>
                <a:gd name="T18" fmla="*/ 168 w 212"/>
                <a:gd name="T19" fmla="*/ 17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1">
                  <a:moveTo>
                    <a:pt x="17" y="18"/>
                  </a:moveTo>
                  <a:cubicBezTo>
                    <a:pt x="0" y="36"/>
                    <a:pt x="25" y="89"/>
                    <a:pt x="74" y="137"/>
                  </a:cubicBezTo>
                  <a:cubicBezTo>
                    <a:pt x="124" y="186"/>
                    <a:pt x="178" y="211"/>
                    <a:pt x="195" y="193"/>
                  </a:cubicBezTo>
                  <a:cubicBezTo>
                    <a:pt x="212" y="175"/>
                    <a:pt x="187" y="122"/>
                    <a:pt x="138" y="73"/>
                  </a:cubicBezTo>
                  <a:cubicBezTo>
                    <a:pt x="88" y="25"/>
                    <a:pt x="34" y="0"/>
                    <a:pt x="17" y="18"/>
                  </a:cubicBezTo>
                  <a:close/>
                  <a:moveTo>
                    <a:pt x="168" y="178"/>
                  </a:moveTo>
                  <a:cubicBezTo>
                    <a:pt x="154" y="192"/>
                    <a:pt x="112" y="173"/>
                    <a:pt x="74" y="135"/>
                  </a:cubicBezTo>
                  <a:cubicBezTo>
                    <a:pt x="36" y="97"/>
                    <a:pt x="16" y="56"/>
                    <a:pt x="29" y="42"/>
                  </a:cubicBezTo>
                  <a:cubicBezTo>
                    <a:pt x="43" y="28"/>
                    <a:pt x="85" y="47"/>
                    <a:pt x="123" y="85"/>
                  </a:cubicBezTo>
                  <a:cubicBezTo>
                    <a:pt x="161" y="123"/>
                    <a:pt x="181" y="164"/>
                    <a:pt x="168" y="178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" name="Freeform 182"/>
            <p:cNvSpPr>
              <a:spLocks noEditPoints="1"/>
            </p:cNvSpPr>
            <p:nvPr/>
          </p:nvSpPr>
          <p:spPr bwMode="auto">
            <a:xfrm>
              <a:off x="3114451" y="1312267"/>
              <a:ext cx="2802982" cy="3109834"/>
            </a:xfrm>
            <a:custGeom>
              <a:avLst/>
              <a:gdLst>
                <a:gd name="T0" fmla="*/ 181 w 200"/>
                <a:gd name="T1" fmla="*/ 16 h 222"/>
                <a:gd name="T2" fmla="*/ 66 w 200"/>
                <a:gd name="T3" fmla="*/ 81 h 222"/>
                <a:gd name="T4" fmla="*/ 19 w 200"/>
                <a:gd name="T5" fmla="*/ 205 h 222"/>
                <a:gd name="T6" fmla="*/ 134 w 200"/>
                <a:gd name="T7" fmla="*/ 140 h 222"/>
                <a:gd name="T8" fmla="*/ 181 w 200"/>
                <a:gd name="T9" fmla="*/ 16 h 222"/>
                <a:gd name="T10" fmla="*/ 32 w 200"/>
                <a:gd name="T11" fmla="*/ 177 h 222"/>
                <a:gd name="T12" fmla="*/ 68 w 200"/>
                <a:gd name="T13" fmla="*/ 80 h 222"/>
                <a:gd name="T14" fmla="*/ 158 w 200"/>
                <a:gd name="T15" fmla="*/ 29 h 222"/>
                <a:gd name="T16" fmla="*/ 122 w 200"/>
                <a:gd name="T17" fmla="*/ 126 h 222"/>
                <a:gd name="T18" fmla="*/ 32 w 200"/>
                <a:gd name="T19" fmla="*/ 17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22">
                  <a:moveTo>
                    <a:pt x="181" y="16"/>
                  </a:moveTo>
                  <a:cubicBezTo>
                    <a:pt x="162" y="0"/>
                    <a:pt x="111" y="29"/>
                    <a:pt x="66" y="81"/>
                  </a:cubicBezTo>
                  <a:cubicBezTo>
                    <a:pt x="21" y="134"/>
                    <a:pt x="0" y="189"/>
                    <a:pt x="19" y="205"/>
                  </a:cubicBezTo>
                  <a:cubicBezTo>
                    <a:pt x="38" y="222"/>
                    <a:pt x="90" y="192"/>
                    <a:pt x="134" y="140"/>
                  </a:cubicBezTo>
                  <a:cubicBezTo>
                    <a:pt x="179" y="87"/>
                    <a:pt x="200" y="32"/>
                    <a:pt x="181" y="16"/>
                  </a:cubicBezTo>
                  <a:close/>
                  <a:moveTo>
                    <a:pt x="32" y="177"/>
                  </a:moveTo>
                  <a:cubicBezTo>
                    <a:pt x="17" y="165"/>
                    <a:pt x="34" y="121"/>
                    <a:pt x="68" y="80"/>
                  </a:cubicBezTo>
                  <a:cubicBezTo>
                    <a:pt x="103" y="40"/>
                    <a:pt x="144" y="17"/>
                    <a:pt x="158" y="29"/>
                  </a:cubicBezTo>
                  <a:cubicBezTo>
                    <a:pt x="173" y="42"/>
                    <a:pt x="157" y="85"/>
                    <a:pt x="122" y="126"/>
                  </a:cubicBezTo>
                  <a:cubicBezTo>
                    <a:pt x="87" y="167"/>
                    <a:pt x="47" y="190"/>
                    <a:pt x="32" y="177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cxnSp>
        <p:nvCxnSpPr>
          <p:cNvPr id="12" name="Straight Connector 76"/>
          <p:cNvCxnSpPr/>
          <p:nvPr/>
        </p:nvCxnSpPr>
        <p:spPr>
          <a:xfrm flipV="1">
            <a:off x="7330692" y="2257257"/>
            <a:ext cx="1017096" cy="4283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0"/>
          <p:cNvCxnSpPr/>
          <p:nvPr/>
        </p:nvCxnSpPr>
        <p:spPr>
          <a:xfrm flipH="1">
            <a:off x="2859185" y="5011964"/>
            <a:ext cx="1703002" cy="0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84"/>
          <p:cNvCxnSpPr/>
          <p:nvPr/>
        </p:nvCxnSpPr>
        <p:spPr>
          <a:xfrm rot="16200000" flipH="1" flipV="1">
            <a:off x="3917591" y="815849"/>
            <a:ext cx="8336" cy="2601135"/>
          </a:xfrm>
          <a:prstGeom prst="line">
            <a:avLst/>
          </a:prstGeom>
          <a:ln w="19050">
            <a:solidFill>
              <a:srgbClr val="2A5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85"/>
          <p:cNvCxnSpPr/>
          <p:nvPr/>
        </p:nvCxnSpPr>
        <p:spPr>
          <a:xfrm rot="16200000" flipH="1" flipV="1">
            <a:off x="2201640" y="2540137"/>
            <a:ext cx="839103" cy="0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826298" y="3648623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A558E"/>
          </a:solidFill>
          <a:ln w="9525">
            <a:solidFill>
              <a:srgbClr val="2A558E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7277" y="2794730"/>
            <a:ext cx="213346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78106" y="1972397"/>
            <a:ext cx="2880774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0866" y="4812114"/>
            <a:ext cx="213346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07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2711628" y="4498526"/>
            <a:ext cx="6777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规 划 和 展 望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 err="1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Plan&amp;Outlook</a:t>
            </a:r>
            <a:endParaRPr lang="en-US" altLang="zh-CN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 smtClean="0">
                <a:latin typeface="Agency FB" panose="020B0503020202020204" pitchFamily="34" charset="0"/>
              </a:rPr>
              <a:t>PART FOUR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Agency FB" panose="020B0503020202020204" pitchFamily="34" charset="0"/>
              </a:rPr>
              <a:t>04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622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56"/>
          <p:cNvGrpSpPr>
            <a:grpSpLocks/>
          </p:cNvGrpSpPr>
          <p:nvPr/>
        </p:nvGrpSpPr>
        <p:grpSpPr bwMode="auto">
          <a:xfrm>
            <a:off x="274638" y="3811588"/>
            <a:ext cx="7110412" cy="1828800"/>
            <a:chOff x="387507" y="1833376"/>
            <a:chExt cx="6781433" cy="3806209"/>
          </a:xfrm>
          <a:solidFill>
            <a:srgbClr val="234777"/>
          </a:solidFill>
        </p:grpSpPr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6548889" y="2442433"/>
              <a:ext cx="54179" cy="23979"/>
            </a:xfrm>
            <a:custGeom>
              <a:avLst/>
              <a:gdLst>
                <a:gd name="T0" fmla="*/ 2147483647 w 30"/>
                <a:gd name="T1" fmla="*/ 2147483647 h 12"/>
                <a:gd name="T2" fmla="*/ 2147483647 w 30"/>
                <a:gd name="T3" fmla="*/ 2147483647 h 12"/>
                <a:gd name="T4" fmla="*/ 2147483647 w 30"/>
                <a:gd name="T5" fmla="*/ 2147483647 h 12"/>
                <a:gd name="T6" fmla="*/ 2147483647 w 30"/>
                <a:gd name="T7" fmla="*/ 2147483647 h 12"/>
                <a:gd name="T8" fmla="*/ 2147483647 w 30"/>
                <a:gd name="T9" fmla="*/ 2147483647 h 12"/>
                <a:gd name="T10" fmla="*/ 2147483647 w 30"/>
                <a:gd name="T11" fmla="*/ 2147483647 h 12"/>
                <a:gd name="T12" fmla="*/ 2147483647 w 30"/>
                <a:gd name="T13" fmla="*/ 2147483647 h 12"/>
                <a:gd name="T14" fmla="*/ 2147483647 w 3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6548889" y="2442433"/>
              <a:ext cx="54179" cy="23979"/>
            </a:xfrm>
            <a:custGeom>
              <a:avLst/>
              <a:gdLst>
                <a:gd name="T0" fmla="*/ 2147483647 w 30"/>
                <a:gd name="T1" fmla="*/ 2147483647 h 12"/>
                <a:gd name="T2" fmla="*/ 2147483647 w 30"/>
                <a:gd name="T3" fmla="*/ 2147483647 h 12"/>
                <a:gd name="T4" fmla="*/ 2147483647 w 30"/>
                <a:gd name="T5" fmla="*/ 2147483647 h 12"/>
                <a:gd name="T6" fmla="*/ 2147483647 w 30"/>
                <a:gd name="T7" fmla="*/ 2147483647 h 12"/>
                <a:gd name="T8" fmla="*/ 2147483647 w 30"/>
                <a:gd name="T9" fmla="*/ 2147483647 h 12"/>
                <a:gd name="T10" fmla="*/ 2147483647 w 30"/>
                <a:gd name="T11" fmla="*/ 2147483647 h 12"/>
                <a:gd name="T12" fmla="*/ 2147483647 w 30"/>
                <a:gd name="T13" fmla="*/ 2147483647 h 12"/>
                <a:gd name="T14" fmla="*/ 2147483647 w 3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1860881" y="1945276"/>
              <a:ext cx="58695" cy="52753"/>
            </a:xfrm>
            <a:custGeom>
              <a:avLst/>
              <a:gdLst>
                <a:gd name="T0" fmla="*/ 2147483647 w 32"/>
                <a:gd name="T1" fmla="*/ 2147483647 h 27"/>
                <a:gd name="T2" fmla="*/ 2147483647 w 32"/>
                <a:gd name="T3" fmla="*/ 2147483647 h 27"/>
                <a:gd name="T4" fmla="*/ 2147483647 w 32"/>
                <a:gd name="T5" fmla="*/ 2147483647 h 27"/>
                <a:gd name="T6" fmla="*/ 2147483647 w 32"/>
                <a:gd name="T7" fmla="*/ 2147483647 h 27"/>
                <a:gd name="T8" fmla="*/ 2147483647 w 32"/>
                <a:gd name="T9" fmla="*/ 2147483647 h 27"/>
                <a:gd name="T10" fmla="*/ 2147483647 w 32"/>
                <a:gd name="T11" fmla="*/ 2147483647 h 27"/>
                <a:gd name="T12" fmla="*/ 2147483647 w 32"/>
                <a:gd name="T13" fmla="*/ 2147483647 h 27"/>
                <a:gd name="T14" fmla="*/ 2147483647 w 32"/>
                <a:gd name="T15" fmla="*/ 2147483647 h 27"/>
                <a:gd name="T16" fmla="*/ 2147483647 w 32"/>
                <a:gd name="T17" fmla="*/ 2147483647 h 27"/>
                <a:gd name="T18" fmla="*/ 2147483647 w 32"/>
                <a:gd name="T19" fmla="*/ 2147483647 h 27"/>
                <a:gd name="T20" fmla="*/ 2147483647 w 32"/>
                <a:gd name="T21" fmla="*/ 2147483647 h 27"/>
                <a:gd name="T22" fmla="*/ 2147483647 w 32"/>
                <a:gd name="T23" fmla="*/ 2147483647 h 27"/>
                <a:gd name="T24" fmla="*/ 2147483647 w 32"/>
                <a:gd name="T25" fmla="*/ 2147483647 h 27"/>
                <a:gd name="T26" fmla="*/ 2147483647 w 32"/>
                <a:gd name="T27" fmla="*/ 2147483647 h 27"/>
                <a:gd name="T28" fmla="*/ 2147483647 w 32"/>
                <a:gd name="T29" fmla="*/ 0 h 27"/>
                <a:gd name="T30" fmla="*/ 2147483647 w 32"/>
                <a:gd name="T31" fmla="*/ 0 h 27"/>
                <a:gd name="T32" fmla="*/ 2147483647 w 32"/>
                <a:gd name="T33" fmla="*/ 2147483647 h 27"/>
                <a:gd name="T34" fmla="*/ 2147483647 w 32"/>
                <a:gd name="T35" fmla="*/ 2147483647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7"/>
                <a:gd name="T56" fmla="*/ 32 w 32"/>
                <a:gd name="T57" fmla="*/ 27 h 2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1434972" y="3954686"/>
              <a:ext cx="24080" cy="23979"/>
            </a:xfrm>
            <a:custGeom>
              <a:avLst/>
              <a:gdLst>
                <a:gd name="T0" fmla="*/ 2147483647 w 13"/>
                <a:gd name="T1" fmla="*/ 2147483647 h 12"/>
                <a:gd name="T2" fmla="*/ 2147483647 w 13"/>
                <a:gd name="T3" fmla="*/ 2147483647 h 12"/>
                <a:gd name="T4" fmla="*/ 2147483647 w 13"/>
                <a:gd name="T5" fmla="*/ 2147483647 h 12"/>
                <a:gd name="T6" fmla="*/ 2147483647 w 13"/>
                <a:gd name="T7" fmla="*/ 2147483647 h 12"/>
                <a:gd name="T8" fmla="*/ 2147483647 w 13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2979080" y="2356111"/>
              <a:ext cx="189627" cy="111900"/>
            </a:xfrm>
            <a:custGeom>
              <a:avLst/>
              <a:gdLst>
                <a:gd name="T0" fmla="*/ 2147483647 w 103"/>
                <a:gd name="T1" fmla="*/ 2147483647 h 57"/>
                <a:gd name="T2" fmla="*/ 2147483647 w 103"/>
                <a:gd name="T3" fmla="*/ 2147483647 h 57"/>
                <a:gd name="T4" fmla="*/ 2147483647 w 103"/>
                <a:gd name="T5" fmla="*/ 2147483647 h 57"/>
                <a:gd name="T6" fmla="*/ 2147483647 w 103"/>
                <a:gd name="T7" fmla="*/ 2147483647 h 57"/>
                <a:gd name="T8" fmla="*/ 2147483647 w 103"/>
                <a:gd name="T9" fmla="*/ 2147483647 h 57"/>
                <a:gd name="T10" fmla="*/ 2147483647 w 103"/>
                <a:gd name="T11" fmla="*/ 2147483647 h 57"/>
                <a:gd name="T12" fmla="*/ 2147483647 w 103"/>
                <a:gd name="T13" fmla="*/ 2147483647 h 57"/>
                <a:gd name="T14" fmla="*/ 2147483647 w 103"/>
                <a:gd name="T15" fmla="*/ 2147483647 h 57"/>
                <a:gd name="T16" fmla="*/ 2147483647 w 103"/>
                <a:gd name="T17" fmla="*/ 2147483647 h 57"/>
                <a:gd name="T18" fmla="*/ 2147483647 w 103"/>
                <a:gd name="T19" fmla="*/ 2147483647 h 57"/>
                <a:gd name="T20" fmla="*/ 2147483647 w 103"/>
                <a:gd name="T21" fmla="*/ 0 h 57"/>
                <a:gd name="T22" fmla="*/ 2147483647 w 103"/>
                <a:gd name="T23" fmla="*/ 2147483647 h 57"/>
                <a:gd name="T24" fmla="*/ 2147483647 w 103"/>
                <a:gd name="T25" fmla="*/ 2147483647 h 57"/>
                <a:gd name="T26" fmla="*/ 2147483647 w 103"/>
                <a:gd name="T27" fmla="*/ 2147483647 h 57"/>
                <a:gd name="T28" fmla="*/ 2147483647 w 103"/>
                <a:gd name="T29" fmla="*/ 2147483647 h 57"/>
                <a:gd name="T30" fmla="*/ 2147483647 w 103"/>
                <a:gd name="T31" fmla="*/ 2147483647 h 57"/>
                <a:gd name="T32" fmla="*/ 2147483647 w 103"/>
                <a:gd name="T33" fmla="*/ 2147483647 h 57"/>
                <a:gd name="T34" fmla="*/ 2147483647 w 103"/>
                <a:gd name="T35" fmla="*/ 2147483647 h 57"/>
                <a:gd name="T36" fmla="*/ 2147483647 w 103"/>
                <a:gd name="T37" fmla="*/ 2147483647 h 57"/>
                <a:gd name="T38" fmla="*/ 2147483647 w 103"/>
                <a:gd name="T39" fmla="*/ 2147483647 h 57"/>
                <a:gd name="T40" fmla="*/ 2147483647 w 103"/>
                <a:gd name="T41" fmla="*/ 2147483647 h 57"/>
                <a:gd name="T42" fmla="*/ 2147483647 w 103"/>
                <a:gd name="T43" fmla="*/ 2147483647 h 57"/>
                <a:gd name="T44" fmla="*/ 2147483647 w 103"/>
                <a:gd name="T45" fmla="*/ 2147483647 h 57"/>
                <a:gd name="T46" fmla="*/ 2147483647 w 103"/>
                <a:gd name="T47" fmla="*/ 2147483647 h 57"/>
                <a:gd name="T48" fmla="*/ 2147483647 w 103"/>
                <a:gd name="T49" fmla="*/ 2147483647 h 57"/>
                <a:gd name="T50" fmla="*/ 2147483647 w 103"/>
                <a:gd name="T51" fmla="*/ 2147483647 h 57"/>
                <a:gd name="T52" fmla="*/ 2147483647 w 103"/>
                <a:gd name="T53" fmla="*/ 2147483647 h 57"/>
                <a:gd name="T54" fmla="*/ 2147483647 w 103"/>
                <a:gd name="T55" fmla="*/ 2147483647 h 57"/>
                <a:gd name="T56" fmla="*/ 2147483647 w 103"/>
                <a:gd name="T57" fmla="*/ 2147483647 h 57"/>
                <a:gd name="T58" fmla="*/ 2147483647 w 103"/>
                <a:gd name="T59" fmla="*/ 2147483647 h 57"/>
                <a:gd name="T60" fmla="*/ 2147483647 w 103"/>
                <a:gd name="T61" fmla="*/ 2147483647 h 57"/>
                <a:gd name="T62" fmla="*/ 2147483647 w 103"/>
                <a:gd name="T63" fmla="*/ 2147483647 h 57"/>
                <a:gd name="T64" fmla="*/ 2147483647 w 103"/>
                <a:gd name="T65" fmla="*/ 2147483647 h 57"/>
                <a:gd name="T66" fmla="*/ 2147483647 w 103"/>
                <a:gd name="T67" fmla="*/ 2147483647 h 57"/>
                <a:gd name="T68" fmla="*/ 2147483647 w 103"/>
                <a:gd name="T69" fmla="*/ 2147483647 h 57"/>
                <a:gd name="T70" fmla="*/ 2147483647 w 103"/>
                <a:gd name="T71" fmla="*/ 2147483647 h 57"/>
                <a:gd name="T72" fmla="*/ 2147483647 w 103"/>
                <a:gd name="T73" fmla="*/ 2147483647 h 57"/>
                <a:gd name="T74" fmla="*/ 2147483647 w 103"/>
                <a:gd name="T75" fmla="*/ 2147483647 h 57"/>
                <a:gd name="T76" fmla="*/ 2147483647 w 103"/>
                <a:gd name="T77" fmla="*/ 2147483647 h 57"/>
                <a:gd name="T78" fmla="*/ 2147483647 w 103"/>
                <a:gd name="T79" fmla="*/ 2147483647 h 57"/>
                <a:gd name="T80" fmla="*/ 2147483647 w 103"/>
                <a:gd name="T81" fmla="*/ 2147483647 h 57"/>
                <a:gd name="T82" fmla="*/ 2147483647 w 103"/>
                <a:gd name="T83" fmla="*/ 2147483647 h 57"/>
                <a:gd name="T84" fmla="*/ 2147483647 w 103"/>
                <a:gd name="T85" fmla="*/ 2147483647 h 57"/>
                <a:gd name="T86" fmla="*/ 2147483647 w 103"/>
                <a:gd name="T87" fmla="*/ 2147483647 h 57"/>
                <a:gd name="T88" fmla="*/ 2147483647 w 103"/>
                <a:gd name="T89" fmla="*/ 2147483647 h 57"/>
                <a:gd name="T90" fmla="*/ 2147483647 w 103"/>
                <a:gd name="T91" fmla="*/ 2147483647 h 57"/>
                <a:gd name="T92" fmla="*/ 2147483647 w 103"/>
                <a:gd name="T93" fmla="*/ 2147483647 h 57"/>
                <a:gd name="T94" fmla="*/ 2147483647 w 103"/>
                <a:gd name="T95" fmla="*/ 2147483647 h 5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57"/>
                <a:gd name="T146" fmla="*/ 103 w 103"/>
                <a:gd name="T147" fmla="*/ 57 h 5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3257501" y="2613481"/>
              <a:ext cx="145983" cy="246181"/>
            </a:xfrm>
            <a:custGeom>
              <a:avLst/>
              <a:gdLst>
                <a:gd name="T0" fmla="*/ 2147483647 w 80"/>
                <a:gd name="T1" fmla="*/ 2147483647 h 126"/>
                <a:gd name="T2" fmla="*/ 2147483647 w 80"/>
                <a:gd name="T3" fmla="*/ 2147483647 h 126"/>
                <a:gd name="T4" fmla="*/ 2147483647 w 80"/>
                <a:gd name="T5" fmla="*/ 2147483647 h 126"/>
                <a:gd name="T6" fmla="*/ 2147483647 w 80"/>
                <a:gd name="T7" fmla="*/ 2147483647 h 126"/>
                <a:gd name="T8" fmla="*/ 2147483647 w 80"/>
                <a:gd name="T9" fmla="*/ 2147483647 h 126"/>
                <a:gd name="T10" fmla="*/ 2147483647 w 80"/>
                <a:gd name="T11" fmla="*/ 2147483647 h 126"/>
                <a:gd name="T12" fmla="*/ 2147483647 w 80"/>
                <a:gd name="T13" fmla="*/ 2147483647 h 126"/>
                <a:gd name="T14" fmla="*/ 2147483647 w 80"/>
                <a:gd name="T15" fmla="*/ 2147483647 h 126"/>
                <a:gd name="T16" fmla="*/ 2147483647 w 80"/>
                <a:gd name="T17" fmla="*/ 2147483647 h 126"/>
                <a:gd name="T18" fmla="*/ 2147483647 w 80"/>
                <a:gd name="T19" fmla="*/ 2147483647 h 126"/>
                <a:gd name="T20" fmla="*/ 2147483647 w 80"/>
                <a:gd name="T21" fmla="*/ 2147483647 h 126"/>
                <a:gd name="T22" fmla="*/ 2147483647 w 80"/>
                <a:gd name="T23" fmla="*/ 2147483647 h 126"/>
                <a:gd name="T24" fmla="*/ 2147483647 w 80"/>
                <a:gd name="T25" fmla="*/ 2147483647 h 126"/>
                <a:gd name="T26" fmla="*/ 2147483647 w 80"/>
                <a:gd name="T27" fmla="*/ 2147483647 h 126"/>
                <a:gd name="T28" fmla="*/ 2147483647 w 80"/>
                <a:gd name="T29" fmla="*/ 2147483647 h 126"/>
                <a:gd name="T30" fmla="*/ 2147483647 w 80"/>
                <a:gd name="T31" fmla="*/ 2147483647 h 126"/>
                <a:gd name="T32" fmla="*/ 2147483647 w 80"/>
                <a:gd name="T33" fmla="*/ 2147483647 h 126"/>
                <a:gd name="T34" fmla="*/ 2147483647 w 80"/>
                <a:gd name="T35" fmla="*/ 2147483647 h 126"/>
                <a:gd name="T36" fmla="*/ 2147483647 w 80"/>
                <a:gd name="T37" fmla="*/ 2147483647 h 126"/>
                <a:gd name="T38" fmla="*/ 2147483647 w 80"/>
                <a:gd name="T39" fmla="*/ 2147483647 h 126"/>
                <a:gd name="T40" fmla="*/ 2147483647 w 80"/>
                <a:gd name="T41" fmla="*/ 2147483647 h 126"/>
                <a:gd name="T42" fmla="*/ 2147483647 w 80"/>
                <a:gd name="T43" fmla="*/ 2147483647 h 126"/>
                <a:gd name="T44" fmla="*/ 2147483647 w 80"/>
                <a:gd name="T45" fmla="*/ 2147483647 h 126"/>
                <a:gd name="T46" fmla="*/ 2147483647 w 80"/>
                <a:gd name="T47" fmla="*/ 2147483647 h 126"/>
                <a:gd name="T48" fmla="*/ 2147483647 w 80"/>
                <a:gd name="T49" fmla="*/ 2147483647 h 126"/>
                <a:gd name="T50" fmla="*/ 2147483647 w 80"/>
                <a:gd name="T51" fmla="*/ 2147483647 h 126"/>
                <a:gd name="T52" fmla="*/ 2147483647 w 80"/>
                <a:gd name="T53" fmla="*/ 2147483647 h 126"/>
                <a:gd name="T54" fmla="*/ 2147483647 w 80"/>
                <a:gd name="T55" fmla="*/ 2147483647 h 126"/>
                <a:gd name="T56" fmla="*/ 2147483647 w 80"/>
                <a:gd name="T57" fmla="*/ 2147483647 h 126"/>
                <a:gd name="T58" fmla="*/ 2147483647 w 80"/>
                <a:gd name="T59" fmla="*/ 2147483647 h 126"/>
                <a:gd name="T60" fmla="*/ 2147483647 w 80"/>
                <a:gd name="T61" fmla="*/ 2147483647 h 126"/>
                <a:gd name="T62" fmla="*/ 2147483647 w 80"/>
                <a:gd name="T63" fmla="*/ 2147483647 h 126"/>
                <a:gd name="T64" fmla="*/ 2147483647 w 80"/>
                <a:gd name="T65" fmla="*/ 2147483647 h 126"/>
                <a:gd name="T66" fmla="*/ 2147483647 w 80"/>
                <a:gd name="T67" fmla="*/ 2147483647 h 126"/>
                <a:gd name="T68" fmla="*/ 2147483647 w 80"/>
                <a:gd name="T69" fmla="*/ 2147483647 h 126"/>
                <a:gd name="T70" fmla="*/ 2147483647 w 80"/>
                <a:gd name="T71" fmla="*/ 2147483647 h 126"/>
                <a:gd name="T72" fmla="*/ 2147483647 w 80"/>
                <a:gd name="T73" fmla="*/ 2147483647 h 126"/>
                <a:gd name="T74" fmla="*/ 2147483647 w 80"/>
                <a:gd name="T75" fmla="*/ 2147483647 h 126"/>
                <a:gd name="T76" fmla="*/ 2147483647 w 80"/>
                <a:gd name="T77" fmla="*/ 2147483647 h 126"/>
                <a:gd name="T78" fmla="*/ 2147483647 w 80"/>
                <a:gd name="T79" fmla="*/ 2147483647 h 126"/>
                <a:gd name="T80" fmla="*/ 2147483647 w 80"/>
                <a:gd name="T81" fmla="*/ 2147483647 h 126"/>
                <a:gd name="T82" fmla="*/ 2147483647 w 80"/>
                <a:gd name="T83" fmla="*/ 2147483647 h 126"/>
                <a:gd name="T84" fmla="*/ 2147483647 w 80"/>
                <a:gd name="T85" fmla="*/ 2147483647 h 126"/>
                <a:gd name="T86" fmla="*/ 2147483647 w 80"/>
                <a:gd name="T87" fmla="*/ 2147483647 h 126"/>
                <a:gd name="T88" fmla="*/ 2147483647 w 80"/>
                <a:gd name="T89" fmla="*/ 2147483647 h 126"/>
                <a:gd name="T90" fmla="*/ 2147483647 w 80"/>
                <a:gd name="T91" fmla="*/ 2147483647 h 126"/>
                <a:gd name="T92" fmla="*/ 2147483647 w 80"/>
                <a:gd name="T93" fmla="*/ 2147483647 h 126"/>
                <a:gd name="T94" fmla="*/ 2147483647 w 80"/>
                <a:gd name="T95" fmla="*/ 2147483647 h 126"/>
                <a:gd name="T96" fmla="*/ 2147483647 w 80"/>
                <a:gd name="T97" fmla="*/ 2147483647 h 126"/>
                <a:gd name="T98" fmla="*/ 2147483647 w 80"/>
                <a:gd name="T99" fmla="*/ 2147483647 h 126"/>
                <a:gd name="T100" fmla="*/ 2147483647 w 80"/>
                <a:gd name="T101" fmla="*/ 2147483647 h 126"/>
                <a:gd name="T102" fmla="*/ 2147483647 w 80"/>
                <a:gd name="T103" fmla="*/ 2147483647 h 12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"/>
                <a:gd name="T157" fmla="*/ 0 h 126"/>
                <a:gd name="T158" fmla="*/ 80 w 80"/>
                <a:gd name="T159" fmla="*/ 126 h 12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3173222" y="2718987"/>
              <a:ext cx="94814" cy="97513"/>
            </a:xfrm>
            <a:custGeom>
              <a:avLst/>
              <a:gdLst>
                <a:gd name="T0" fmla="*/ 2147483647 w 51"/>
                <a:gd name="T1" fmla="*/ 2147483647 h 50"/>
                <a:gd name="T2" fmla="*/ 2147483647 w 51"/>
                <a:gd name="T3" fmla="*/ 2147483647 h 50"/>
                <a:gd name="T4" fmla="*/ 2147483647 w 51"/>
                <a:gd name="T5" fmla="*/ 2147483647 h 50"/>
                <a:gd name="T6" fmla="*/ 2147483647 w 51"/>
                <a:gd name="T7" fmla="*/ 2147483647 h 50"/>
                <a:gd name="T8" fmla="*/ 2147483647 w 51"/>
                <a:gd name="T9" fmla="*/ 2147483647 h 50"/>
                <a:gd name="T10" fmla="*/ 2147483647 w 51"/>
                <a:gd name="T11" fmla="*/ 2147483647 h 50"/>
                <a:gd name="T12" fmla="*/ 2147483647 w 51"/>
                <a:gd name="T13" fmla="*/ 2147483647 h 50"/>
                <a:gd name="T14" fmla="*/ 2147483647 w 51"/>
                <a:gd name="T15" fmla="*/ 2147483647 h 50"/>
                <a:gd name="T16" fmla="*/ 2147483647 w 51"/>
                <a:gd name="T17" fmla="*/ 2147483647 h 50"/>
                <a:gd name="T18" fmla="*/ 2147483647 w 51"/>
                <a:gd name="T19" fmla="*/ 2147483647 h 50"/>
                <a:gd name="T20" fmla="*/ 2147483647 w 51"/>
                <a:gd name="T21" fmla="*/ 2147483647 h 50"/>
                <a:gd name="T22" fmla="*/ 2147483647 w 51"/>
                <a:gd name="T23" fmla="*/ 2147483647 h 50"/>
                <a:gd name="T24" fmla="*/ 2147483647 w 51"/>
                <a:gd name="T25" fmla="*/ 2147483647 h 50"/>
                <a:gd name="T26" fmla="*/ 2147483647 w 51"/>
                <a:gd name="T27" fmla="*/ 2147483647 h 50"/>
                <a:gd name="T28" fmla="*/ 2147483647 w 51"/>
                <a:gd name="T29" fmla="*/ 2147483647 h 50"/>
                <a:gd name="T30" fmla="*/ 2147483647 w 51"/>
                <a:gd name="T31" fmla="*/ 2147483647 h 50"/>
                <a:gd name="T32" fmla="*/ 2147483647 w 51"/>
                <a:gd name="T33" fmla="*/ 2147483647 h 50"/>
                <a:gd name="T34" fmla="*/ 2147483647 w 51"/>
                <a:gd name="T35" fmla="*/ 2147483647 h 50"/>
                <a:gd name="T36" fmla="*/ 2147483647 w 51"/>
                <a:gd name="T37" fmla="*/ 2147483647 h 50"/>
                <a:gd name="T38" fmla="*/ 2147483647 w 51"/>
                <a:gd name="T39" fmla="*/ 2147483647 h 50"/>
                <a:gd name="T40" fmla="*/ 2147483647 w 51"/>
                <a:gd name="T41" fmla="*/ 2147483647 h 50"/>
                <a:gd name="T42" fmla="*/ 2147483647 w 51"/>
                <a:gd name="T43" fmla="*/ 2147483647 h 50"/>
                <a:gd name="T44" fmla="*/ 2147483647 w 51"/>
                <a:gd name="T45" fmla="*/ 2147483647 h 50"/>
                <a:gd name="T46" fmla="*/ 2147483647 w 51"/>
                <a:gd name="T47" fmla="*/ 2147483647 h 50"/>
                <a:gd name="T48" fmla="*/ 2147483647 w 51"/>
                <a:gd name="T49" fmla="*/ 2147483647 h 50"/>
                <a:gd name="T50" fmla="*/ 2147483647 w 51"/>
                <a:gd name="T51" fmla="*/ 2147483647 h 50"/>
                <a:gd name="T52" fmla="*/ 2147483647 w 51"/>
                <a:gd name="T53" fmla="*/ 2147483647 h 50"/>
                <a:gd name="T54" fmla="*/ 2147483647 w 51"/>
                <a:gd name="T55" fmla="*/ 2147483647 h 50"/>
                <a:gd name="T56" fmla="*/ 2147483647 w 51"/>
                <a:gd name="T57" fmla="*/ 2147483647 h 50"/>
                <a:gd name="T58" fmla="*/ 2147483647 w 51"/>
                <a:gd name="T59" fmla="*/ 2147483647 h 50"/>
                <a:gd name="T60" fmla="*/ 2147483647 w 51"/>
                <a:gd name="T61" fmla="*/ 2147483647 h 50"/>
                <a:gd name="T62" fmla="*/ 2147483647 w 51"/>
                <a:gd name="T63" fmla="*/ 0 h 50"/>
                <a:gd name="T64" fmla="*/ 2147483647 w 51"/>
                <a:gd name="T65" fmla="*/ 0 h 50"/>
                <a:gd name="T66" fmla="*/ 2147483647 w 51"/>
                <a:gd name="T67" fmla="*/ 0 h 50"/>
                <a:gd name="T68" fmla="*/ 2147483647 w 51"/>
                <a:gd name="T69" fmla="*/ 2147483647 h 50"/>
                <a:gd name="T70" fmla="*/ 2147483647 w 51"/>
                <a:gd name="T71" fmla="*/ 2147483647 h 50"/>
                <a:gd name="T72" fmla="*/ 2147483647 w 51"/>
                <a:gd name="T73" fmla="*/ 2147483647 h 50"/>
                <a:gd name="T74" fmla="*/ 2147483647 w 51"/>
                <a:gd name="T75" fmla="*/ 2147483647 h 50"/>
                <a:gd name="T76" fmla="*/ 2147483647 w 51"/>
                <a:gd name="T77" fmla="*/ 2147483647 h 50"/>
                <a:gd name="T78" fmla="*/ 2147483647 w 51"/>
                <a:gd name="T79" fmla="*/ 2147483647 h 50"/>
                <a:gd name="T80" fmla="*/ 2147483647 w 51"/>
                <a:gd name="T81" fmla="*/ 2147483647 h 50"/>
                <a:gd name="T82" fmla="*/ 2147483647 w 51"/>
                <a:gd name="T83" fmla="*/ 2147483647 h 50"/>
                <a:gd name="T84" fmla="*/ 2147483647 w 51"/>
                <a:gd name="T85" fmla="*/ 2147483647 h 50"/>
                <a:gd name="T86" fmla="*/ 2147483647 w 51"/>
                <a:gd name="T87" fmla="*/ 2147483647 h 50"/>
                <a:gd name="T88" fmla="*/ 2147483647 w 51"/>
                <a:gd name="T89" fmla="*/ 2147483647 h 50"/>
                <a:gd name="T90" fmla="*/ 2147483647 w 51"/>
                <a:gd name="T91" fmla="*/ 2147483647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1"/>
                <a:gd name="T139" fmla="*/ 0 h 50"/>
                <a:gd name="T140" fmla="*/ 51 w 51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3251481" y="2623072"/>
              <a:ext cx="24080" cy="25578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0 w 13"/>
                <a:gd name="T5" fmla="*/ 2147483647 h 13"/>
                <a:gd name="T6" fmla="*/ 2147483647 w 13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3507327" y="3032308"/>
              <a:ext cx="24080" cy="41562"/>
            </a:xfrm>
            <a:custGeom>
              <a:avLst/>
              <a:gdLst>
                <a:gd name="T0" fmla="*/ 2147483647 w 13"/>
                <a:gd name="T1" fmla="*/ 2147483647 h 21"/>
                <a:gd name="T2" fmla="*/ 2147483647 w 13"/>
                <a:gd name="T3" fmla="*/ 2147483647 h 21"/>
                <a:gd name="T4" fmla="*/ 2147483647 w 13"/>
                <a:gd name="T5" fmla="*/ 2147483647 h 21"/>
                <a:gd name="T6" fmla="*/ 2147483647 w 13"/>
                <a:gd name="T7" fmla="*/ 2147483647 h 21"/>
                <a:gd name="T8" fmla="*/ 2147483647 w 1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1"/>
                <a:gd name="T17" fmla="*/ 13 w 13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3499803" y="3069075"/>
              <a:ext cx="34615" cy="60746"/>
            </a:xfrm>
            <a:custGeom>
              <a:avLst/>
              <a:gdLst>
                <a:gd name="T0" fmla="*/ 2147483647 w 19"/>
                <a:gd name="T1" fmla="*/ 2147483647 h 31"/>
                <a:gd name="T2" fmla="*/ 2147483647 w 19"/>
                <a:gd name="T3" fmla="*/ 2147483647 h 31"/>
                <a:gd name="T4" fmla="*/ 2147483647 w 19"/>
                <a:gd name="T5" fmla="*/ 2147483647 h 31"/>
                <a:gd name="T6" fmla="*/ 2147483647 w 19"/>
                <a:gd name="T7" fmla="*/ 2147483647 h 31"/>
                <a:gd name="T8" fmla="*/ 2147483647 w 19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1"/>
                <a:gd name="T17" fmla="*/ 19 w 19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3575051" y="3147406"/>
              <a:ext cx="57189" cy="35168"/>
            </a:xfrm>
            <a:custGeom>
              <a:avLst/>
              <a:gdLst>
                <a:gd name="T0" fmla="*/ 2147483647 w 31"/>
                <a:gd name="T1" fmla="*/ 2147483647 h 18"/>
                <a:gd name="T2" fmla="*/ 2147483647 w 31"/>
                <a:gd name="T3" fmla="*/ 2147483647 h 18"/>
                <a:gd name="T4" fmla="*/ 2147483647 w 31"/>
                <a:gd name="T5" fmla="*/ 2147483647 h 18"/>
                <a:gd name="T6" fmla="*/ 2147483647 w 31"/>
                <a:gd name="T7" fmla="*/ 2147483647 h 18"/>
                <a:gd name="T8" fmla="*/ 2147483647 w 31"/>
                <a:gd name="T9" fmla="*/ 2147483647 h 18"/>
                <a:gd name="T10" fmla="*/ 2147483647 w 31"/>
                <a:gd name="T11" fmla="*/ 2147483647 h 18"/>
                <a:gd name="T12" fmla="*/ 2147483647 w 31"/>
                <a:gd name="T13" fmla="*/ 2147483647 h 18"/>
                <a:gd name="T14" fmla="*/ 2147483647 w 31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18"/>
                <a:gd name="T26" fmla="*/ 31 w 3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3779728" y="3203355"/>
              <a:ext cx="64714" cy="11189"/>
            </a:xfrm>
            <a:custGeom>
              <a:avLst/>
              <a:gdLst>
                <a:gd name="T0" fmla="*/ 2147483647 w 35"/>
                <a:gd name="T1" fmla="*/ 2147483647 h 6"/>
                <a:gd name="T2" fmla="*/ 2147483647 w 35"/>
                <a:gd name="T3" fmla="*/ 2147483647 h 6"/>
                <a:gd name="T4" fmla="*/ 2147483647 w 35"/>
                <a:gd name="T5" fmla="*/ 2147483647 h 6"/>
                <a:gd name="T6" fmla="*/ 2147483647 w 35"/>
                <a:gd name="T7" fmla="*/ 2147483647 h 6"/>
                <a:gd name="T8" fmla="*/ 2147483647 w 35"/>
                <a:gd name="T9" fmla="*/ 214748364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"/>
                <a:gd name="T17" fmla="*/ 35 w 3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17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2974564" y="1833376"/>
              <a:ext cx="3587868" cy="2992534"/>
            </a:xfrm>
            <a:custGeom>
              <a:avLst/>
              <a:gdLst>
                <a:gd name="T0" fmla="*/ 2147483647 w 1948"/>
                <a:gd name="T1" fmla="*/ 2147483647 h 1528"/>
                <a:gd name="T2" fmla="*/ 2147483647 w 1948"/>
                <a:gd name="T3" fmla="*/ 2147483647 h 1528"/>
                <a:gd name="T4" fmla="*/ 2147483647 w 1948"/>
                <a:gd name="T5" fmla="*/ 2147483647 h 1528"/>
                <a:gd name="T6" fmla="*/ 2147483647 w 1948"/>
                <a:gd name="T7" fmla="*/ 2147483647 h 1528"/>
                <a:gd name="T8" fmla="*/ 2147483647 w 1948"/>
                <a:gd name="T9" fmla="*/ 2147483647 h 1528"/>
                <a:gd name="T10" fmla="*/ 2147483647 w 1948"/>
                <a:gd name="T11" fmla="*/ 2147483647 h 1528"/>
                <a:gd name="T12" fmla="*/ 2147483647 w 1948"/>
                <a:gd name="T13" fmla="*/ 2147483647 h 1528"/>
                <a:gd name="T14" fmla="*/ 2147483647 w 1948"/>
                <a:gd name="T15" fmla="*/ 2147483647 h 1528"/>
                <a:gd name="T16" fmla="*/ 2147483647 w 1948"/>
                <a:gd name="T17" fmla="*/ 2147483647 h 1528"/>
                <a:gd name="T18" fmla="*/ 2147483647 w 1948"/>
                <a:gd name="T19" fmla="*/ 2147483647 h 1528"/>
                <a:gd name="T20" fmla="*/ 2147483647 w 1948"/>
                <a:gd name="T21" fmla="*/ 2147483647 h 1528"/>
                <a:gd name="T22" fmla="*/ 2147483647 w 1948"/>
                <a:gd name="T23" fmla="*/ 2147483647 h 1528"/>
                <a:gd name="T24" fmla="*/ 2147483647 w 1948"/>
                <a:gd name="T25" fmla="*/ 2147483647 h 1528"/>
                <a:gd name="T26" fmla="*/ 2147483647 w 1948"/>
                <a:gd name="T27" fmla="*/ 2147483647 h 1528"/>
                <a:gd name="T28" fmla="*/ 2147483647 w 1948"/>
                <a:gd name="T29" fmla="*/ 2147483647 h 1528"/>
                <a:gd name="T30" fmla="*/ 2147483647 w 1948"/>
                <a:gd name="T31" fmla="*/ 2147483647 h 1528"/>
                <a:gd name="T32" fmla="*/ 2147483647 w 1948"/>
                <a:gd name="T33" fmla="*/ 2147483647 h 1528"/>
                <a:gd name="T34" fmla="*/ 2147483647 w 1948"/>
                <a:gd name="T35" fmla="*/ 2147483647 h 1528"/>
                <a:gd name="T36" fmla="*/ 2147483647 w 1948"/>
                <a:gd name="T37" fmla="*/ 2147483647 h 1528"/>
                <a:gd name="T38" fmla="*/ 2147483647 w 1948"/>
                <a:gd name="T39" fmla="*/ 2147483647 h 1528"/>
                <a:gd name="T40" fmla="*/ 2147483647 w 1948"/>
                <a:gd name="T41" fmla="*/ 2147483647 h 1528"/>
                <a:gd name="T42" fmla="*/ 2147483647 w 1948"/>
                <a:gd name="T43" fmla="*/ 2147483647 h 1528"/>
                <a:gd name="T44" fmla="*/ 2147483647 w 1948"/>
                <a:gd name="T45" fmla="*/ 2147483647 h 1528"/>
                <a:gd name="T46" fmla="*/ 2147483647 w 1948"/>
                <a:gd name="T47" fmla="*/ 2147483647 h 1528"/>
                <a:gd name="T48" fmla="*/ 2147483647 w 1948"/>
                <a:gd name="T49" fmla="*/ 2147483647 h 1528"/>
                <a:gd name="T50" fmla="*/ 2147483647 w 1948"/>
                <a:gd name="T51" fmla="*/ 2147483647 h 1528"/>
                <a:gd name="T52" fmla="*/ 2147483647 w 1948"/>
                <a:gd name="T53" fmla="*/ 2147483647 h 1528"/>
                <a:gd name="T54" fmla="*/ 2147483647 w 1948"/>
                <a:gd name="T55" fmla="*/ 2147483647 h 1528"/>
                <a:gd name="T56" fmla="*/ 2147483647 w 1948"/>
                <a:gd name="T57" fmla="*/ 2147483647 h 1528"/>
                <a:gd name="T58" fmla="*/ 2147483647 w 1948"/>
                <a:gd name="T59" fmla="*/ 2147483647 h 1528"/>
                <a:gd name="T60" fmla="*/ 2147483647 w 1948"/>
                <a:gd name="T61" fmla="*/ 2147483647 h 1528"/>
                <a:gd name="T62" fmla="*/ 2147483647 w 1948"/>
                <a:gd name="T63" fmla="*/ 2147483647 h 1528"/>
                <a:gd name="T64" fmla="*/ 2147483647 w 1948"/>
                <a:gd name="T65" fmla="*/ 2147483647 h 1528"/>
                <a:gd name="T66" fmla="*/ 2147483647 w 1948"/>
                <a:gd name="T67" fmla="*/ 2147483647 h 1528"/>
                <a:gd name="T68" fmla="*/ 2147483647 w 1948"/>
                <a:gd name="T69" fmla="*/ 2147483647 h 1528"/>
                <a:gd name="T70" fmla="*/ 2147483647 w 1948"/>
                <a:gd name="T71" fmla="*/ 2147483647 h 1528"/>
                <a:gd name="T72" fmla="*/ 2147483647 w 1948"/>
                <a:gd name="T73" fmla="*/ 2147483647 h 1528"/>
                <a:gd name="T74" fmla="*/ 2147483647 w 1948"/>
                <a:gd name="T75" fmla="*/ 2147483647 h 1528"/>
                <a:gd name="T76" fmla="*/ 2147483647 w 1948"/>
                <a:gd name="T77" fmla="*/ 2147483647 h 1528"/>
                <a:gd name="T78" fmla="*/ 2147483647 w 1948"/>
                <a:gd name="T79" fmla="*/ 2147483647 h 1528"/>
                <a:gd name="T80" fmla="*/ 2147483647 w 1948"/>
                <a:gd name="T81" fmla="*/ 2147483647 h 1528"/>
                <a:gd name="T82" fmla="*/ 2147483647 w 1948"/>
                <a:gd name="T83" fmla="*/ 2147483647 h 1528"/>
                <a:gd name="T84" fmla="*/ 2147483647 w 1948"/>
                <a:gd name="T85" fmla="*/ 2147483647 h 1528"/>
                <a:gd name="T86" fmla="*/ 2147483647 w 1948"/>
                <a:gd name="T87" fmla="*/ 2147483647 h 1528"/>
                <a:gd name="T88" fmla="*/ 2147483647 w 1948"/>
                <a:gd name="T89" fmla="*/ 2147483647 h 1528"/>
                <a:gd name="T90" fmla="*/ 2147483647 w 1948"/>
                <a:gd name="T91" fmla="*/ 2147483647 h 1528"/>
                <a:gd name="T92" fmla="*/ 2147483647 w 1948"/>
                <a:gd name="T93" fmla="*/ 2147483647 h 1528"/>
                <a:gd name="T94" fmla="*/ 2147483647 w 1948"/>
                <a:gd name="T95" fmla="*/ 2147483647 h 1528"/>
                <a:gd name="T96" fmla="*/ 2147483647 w 1948"/>
                <a:gd name="T97" fmla="*/ 2147483647 h 1528"/>
                <a:gd name="T98" fmla="*/ 2147483647 w 1948"/>
                <a:gd name="T99" fmla="*/ 2147483647 h 1528"/>
                <a:gd name="T100" fmla="*/ 2147483647 w 1948"/>
                <a:gd name="T101" fmla="*/ 2147483647 h 1528"/>
                <a:gd name="T102" fmla="*/ 2147483647 w 1948"/>
                <a:gd name="T103" fmla="*/ 2147483647 h 1528"/>
                <a:gd name="T104" fmla="*/ 2147483647 w 1948"/>
                <a:gd name="T105" fmla="*/ 2147483647 h 1528"/>
                <a:gd name="T106" fmla="*/ 2147483647 w 1948"/>
                <a:gd name="T107" fmla="*/ 2147483647 h 1528"/>
                <a:gd name="T108" fmla="*/ 2147483647 w 1948"/>
                <a:gd name="T109" fmla="*/ 2147483647 h 1528"/>
                <a:gd name="T110" fmla="*/ 2147483647 w 1948"/>
                <a:gd name="T111" fmla="*/ 2147483647 h 1528"/>
                <a:gd name="T112" fmla="*/ 2147483647 w 1948"/>
                <a:gd name="T113" fmla="*/ 2147483647 h 1528"/>
                <a:gd name="T114" fmla="*/ 2147483647 w 1948"/>
                <a:gd name="T115" fmla="*/ 2147483647 h 1528"/>
                <a:gd name="T116" fmla="*/ 2147483647 w 1948"/>
                <a:gd name="T117" fmla="*/ 2147483647 h 1528"/>
                <a:gd name="T118" fmla="*/ 2147483647 w 1948"/>
                <a:gd name="T119" fmla="*/ 2147483647 h 1528"/>
                <a:gd name="T120" fmla="*/ 2147483647 w 1948"/>
                <a:gd name="T121" fmla="*/ 2147483647 h 1528"/>
                <a:gd name="T122" fmla="*/ 2147483647 w 1948"/>
                <a:gd name="T123" fmla="*/ 2147483647 h 15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48"/>
                <a:gd name="T187" fmla="*/ 0 h 1528"/>
                <a:gd name="T188" fmla="*/ 1948 w 1948"/>
                <a:gd name="T189" fmla="*/ 1528 h 15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18"/>
            <p:cNvSpPr>
              <a:spLocks noChangeArrowheads="1"/>
            </p:cNvSpPr>
            <p:nvPr/>
          </p:nvSpPr>
          <p:spPr bwMode="auto">
            <a:xfrm>
              <a:off x="4192093" y="4223247"/>
              <a:ext cx="153508" cy="338899"/>
            </a:xfrm>
            <a:custGeom>
              <a:avLst/>
              <a:gdLst>
                <a:gd name="T0" fmla="*/ 2147483647 w 83"/>
                <a:gd name="T1" fmla="*/ 0 h 173"/>
                <a:gd name="T2" fmla="*/ 2147483647 w 83"/>
                <a:gd name="T3" fmla="*/ 2147483647 h 173"/>
                <a:gd name="T4" fmla="*/ 2147483647 w 83"/>
                <a:gd name="T5" fmla="*/ 2147483647 h 173"/>
                <a:gd name="T6" fmla="*/ 2147483647 w 83"/>
                <a:gd name="T7" fmla="*/ 2147483647 h 173"/>
                <a:gd name="T8" fmla="*/ 2147483647 w 83"/>
                <a:gd name="T9" fmla="*/ 2147483647 h 173"/>
                <a:gd name="T10" fmla="*/ 2147483647 w 83"/>
                <a:gd name="T11" fmla="*/ 2147483647 h 173"/>
                <a:gd name="T12" fmla="*/ 2147483647 w 83"/>
                <a:gd name="T13" fmla="*/ 2147483647 h 173"/>
                <a:gd name="T14" fmla="*/ 2147483647 w 83"/>
                <a:gd name="T15" fmla="*/ 2147483647 h 173"/>
                <a:gd name="T16" fmla="*/ 2147483647 w 83"/>
                <a:gd name="T17" fmla="*/ 2147483647 h 173"/>
                <a:gd name="T18" fmla="*/ 2147483647 w 83"/>
                <a:gd name="T19" fmla="*/ 2147483647 h 173"/>
                <a:gd name="T20" fmla="*/ 2147483647 w 83"/>
                <a:gd name="T21" fmla="*/ 2147483647 h 173"/>
                <a:gd name="T22" fmla="*/ 2147483647 w 83"/>
                <a:gd name="T23" fmla="*/ 2147483647 h 173"/>
                <a:gd name="T24" fmla="*/ 2147483647 w 83"/>
                <a:gd name="T25" fmla="*/ 2147483647 h 173"/>
                <a:gd name="T26" fmla="*/ 2147483647 w 83"/>
                <a:gd name="T27" fmla="*/ 2147483647 h 173"/>
                <a:gd name="T28" fmla="*/ 0 w 83"/>
                <a:gd name="T29" fmla="*/ 2147483647 h 173"/>
                <a:gd name="T30" fmla="*/ 2147483647 w 83"/>
                <a:gd name="T31" fmla="*/ 2147483647 h 173"/>
                <a:gd name="T32" fmla="*/ 2147483647 w 83"/>
                <a:gd name="T33" fmla="*/ 2147483647 h 173"/>
                <a:gd name="T34" fmla="*/ 2147483647 w 83"/>
                <a:gd name="T35" fmla="*/ 2147483647 h 173"/>
                <a:gd name="T36" fmla="*/ 2147483647 w 83"/>
                <a:gd name="T37" fmla="*/ 2147483647 h 173"/>
                <a:gd name="T38" fmla="*/ 2147483647 w 83"/>
                <a:gd name="T39" fmla="*/ 2147483647 h 173"/>
                <a:gd name="T40" fmla="*/ 2147483647 w 83"/>
                <a:gd name="T41" fmla="*/ 2147483647 h 173"/>
                <a:gd name="T42" fmla="*/ 2147483647 w 83"/>
                <a:gd name="T43" fmla="*/ 2147483647 h 173"/>
                <a:gd name="T44" fmla="*/ 2147483647 w 83"/>
                <a:gd name="T45" fmla="*/ 2147483647 h 173"/>
                <a:gd name="T46" fmla="*/ 2147483647 w 83"/>
                <a:gd name="T47" fmla="*/ 2147483647 h 173"/>
                <a:gd name="T48" fmla="*/ 2147483647 w 83"/>
                <a:gd name="T49" fmla="*/ 2147483647 h 173"/>
                <a:gd name="T50" fmla="*/ 2147483647 w 83"/>
                <a:gd name="T51" fmla="*/ 2147483647 h 173"/>
                <a:gd name="T52" fmla="*/ 2147483647 w 83"/>
                <a:gd name="T53" fmla="*/ 2147483647 h 173"/>
                <a:gd name="T54" fmla="*/ 2147483647 w 83"/>
                <a:gd name="T55" fmla="*/ 2147483647 h 173"/>
                <a:gd name="T56" fmla="*/ 2147483647 w 83"/>
                <a:gd name="T57" fmla="*/ 0 h 17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3"/>
                <a:gd name="T88" fmla="*/ 0 h 173"/>
                <a:gd name="T89" fmla="*/ 83 w 83"/>
                <a:gd name="T90" fmla="*/ 173 h 17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19"/>
            <p:cNvSpPr>
              <a:spLocks noChangeArrowheads="1"/>
            </p:cNvSpPr>
            <p:nvPr/>
          </p:nvSpPr>
          <p:spPr bwMode="auto">
            <a:xfrm>
              <a:off x="4890403" y="3753265"/>
              <a:ext cx="46654" cy="84725"/>
            </a:xfrm>
            <a:custGeom>
              <a:avLst/>
              <a:gdLst>
                <a:gd name="T0" fmla="*/ 2147483647 w 25"/>
                <a:gd name="T1" fmla="*/ 2147483647 h 43"/>
                <a:gd name="T2" fmla="*/ 2147483647 w 25"/>
                <a:gd name="T3" fmla="*/ 2147483647 h 43"/>
                <a:gd name="T4" fmla="*/ 2147483647 w 25"/>
                <a:gd name="T5" fmla="*/ 2147483647 h 43"/>
                <a:gd name="T6" fmla="*/ 2147483647 w 25"/>
                <a:gd name="T7" fmla="*/ 2147483647 h 43"/>
                <a:gd name="T8" fmla="*/ 2147483647 w 25"/>
                <a:gd name="T9" fmla="*/ 2147483647 h 43"/>
                <a:gd name="T10" fmla="*/ 2147483647 w 25"/>
                <a:gd name="T11" fmla="*/ 2147483647 h 43"/>
                <a:gd name="T12" fmla="*/ 2147483647 w 25"/>
                <a:gd name="T13" fmla="*/ 2147483647 h 43"/>
                <a:gd name="T14" fmla="*/ 2147483647 w 25"/>
                <a:gd name="T15" fmla="*/ 2147483647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43"/>
                <a:gd name="T26" fmla="*/ 25 w 25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3" name="Freeform 20"/>
            <p:cNvSpPr>
              <a:spLocks noChangeArrowheads="1"/>
            </p:cNvSpPr>
            <p:nvPr/>
          </p:nvSpPr>
          <p:spPr bwMode="auto">
            <a:xfrm>
              <a:off x="5201933" y="3826800"/>
              <a:ext cx="248322" cy="273356"/>
            </a:xfrm>
            <a:custGeom>
              <a:avLst/>
              <a:gdLst>
                <a:gd name="T0" fmla="*/ 2147483647 w 135"/>
                <a:gd name="T1" fmla="*/ 2147483647 h 139"/>
                <a:gd name="T2" fmla="*/ 2147483647 w 135"/>
                <a:gd name="T3" fmla="*/ 2147483647 h 139"/>
                <a:gd name="T4" fmla="*/ 2147483647 w 135"/>
                <a:gd name="T5" fmla="*/ 2147483647 h 139"/>
                <a:gd name="T6" fmla="*/ 2147483647 w 135"/>
                <a:gd name="T7" fmla="*/ 2147483647 h 139"/>
                <a:gd name="T8" fmla="*/ 2147483647 w 135"/>
                <a:gd name="T9" fmla="*/ 2147483647 h 139"/>
                <a:gd name="T10" fmla="*/ 2147483647 w 135"/>
                <a:gd name="T11" fmla="*/ 2147483647 h 139"/>
                <a:gd name="T12" fmla="*/ 2147483647 w 135"/>
                <a:gd name="T13" fmla="*/ 2147483647 h 139"/>
                <a:gd name="T14" fmla="*/ 2147483647 w 135"/>
                <a:gd name="T15" fmla="*/ 2147483647 h 139"/>
                <a:gd name="T16" fmla="*/ 2147483647 w 135"/>
                <a:gd name="T17" fmla="*/ 2147483647 h 139"/>
                <a:gd name="T18" fmla="*/ 2147483647 w 135"/>
                <a:gd name="T19" fmla="*/ 2147483647 h 139"/>
                <a:gd name="T20" fmla="*/ 2147483647 w 135"/>
                <a:gd name="T21" fmla="*/ 2147483647 h 139"/>
                <a:gd name="T22" fmla="*/ 2147483647 w 135"/>
                <a:gd name="T23" fmla="*/ 2147483647 h 139"/>
                <a:gd name="T24" fmla="*/ 2147483647 w 135"/>
                <a:gd name="T25" fmla="*/ 2147483647 h 139"/>
                <a:gd name="T26" fmla="*/ 2147483647 w 135"/>
                <a:gd name="T27" fmla="*/ 2147483647 h 139"/>
                <a:gd name="T28" fmla="*/ 2147483647 w 135"/>
                <a:gd name="T29" fmla="*/ 2147483647 h 139"/>
                <a:gd name="T30" fmla="*/ 2147483647 w 135"/>
                <a:gd name="T31" fmla="*/ 2147483647 h 139"/>
                <a:gd name="T32" fmla="*/ 2147483647 w 135"/>
                <a:gd name="T33" fmla="*/ 2147483647 h 139"/>
                <a:gd name="T34" fmla="*/ 2147483647 w 135"/>
                <a:gd name="T35" fmla="*/ 2147483647 h 139"/>
                <a:gd name="T36" fmla="*/ 2147483647 w 135"/>
                <a:gd name="T37" fmla="*/ 2147483647 h 139"/>
                <a:gd name="T38" fmla="*/ 2147483647 w 135"/>
                <a:gd name="T39" fmla="*/ 2147483647 h 139"/>
                <a:gd name="T40" fmla="*/ 2147483647 w 135"/>
                <a:gd name="T41" fmla="*/ 2147483647 h 139"/>
                <a:gd name="T42" fmla="*/ 2147483647 w 135"/>
                <a:gd name="T43" fmla="*/ 2147483647 h 139"/>
                <a:gd name="T44" fmla="*/ 2147483647 w 135"/>
                <a:gd name="T45" fmla="*/ 2147483647 h 139"/>
                <a:gd name="T46" fmla="*/ 2147483647 w 135"/>
                <a:gd name="T47" fmla="*/ 2147483647 h 139"/>
                <a:gd name="T48" fmla="*/ 2147483647 w 135"/>
                <a:gd name="T49" fmla="*/ 2147483647 h 139"/>
                <a:gd name="T50" fmla="*/ 2147483647 w 135"/>
                <a:gd name="T51" fmla="*/ 2147483647 h 139"/>
                <a:gd name="T52" fmla="*/ 2147483647 w 135"/>
                <a:gd name="T53" fmla="*/ 2147483647 h 139"/>
                <a:gd name="T54" fmla="*/ 2147483647 w 135"/>
                <a:gd name="T55" fmla="*/ 2147483647 h 139"/>
                <a:gd name="T56" fmla="*/ 2147483647 w 135"/>
                <a:gd name="T57" fmla="*/ 2147483647 h 139"/>
                <a:gd name="T58" fmla="*/ 2147483647 w 135"/>
                <a:gd name="T59" fmla="*/ 2147483647 h 139"/>
                <a:gd name="T60" fmla="*/ 2147483647 w 135"/>
                <a:gd name="T61" fmla="*/ 2147483647 h 139"/>
                <a:gd name="T62" fmla="*/ 2147483647 w 135"/>
                <a:gd name="T63" fmla="*/ 2147483647 h 139"/>
                <a:gd name="T64" fmla="*/ 2147483647 w 135"/>
                <a:gd name="T65" fmla="*/ 2147483647 h 139"/>
                <a:gd name="T66" fmla="*/ 2147483647 w 135"/>
                <a:gd name="T67" fmla="*/ 2147483647 h 139"/>
                <a:gd name="T68" fmla="*/ 2147483647 w 135"/>
                <a:gd name="T69" fmla="*/ 2147483647 h 139"/>
                <a:gd name="T70" fmla="*/ 2147483647 w 135"/>
                <a:gd name="T71" fmla="*/ 2147483647 h 139"/>
                <a:gd name="T72" fmla="*/ 2147483647 w 135"/>
                <a:gd name="T73" fmla="*/ 2147483647 h 139"/>
                <a:gd name="T74" fmla="*/ 2147483647 w 135"/>
                <a:gd name="T75" fmla="*/ 2147483647 h 1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5"/>
                <a:gd name="T115" fmla="*/ 0 h 139"/>
                <a:gd name="T116" fmla="*/ 135 w 135"/>
                <a:gd name="T117" fmla="*/ 139 h 1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4" name="Freeform 21"/>
            <p:cNvSpPr>
              <a:spLocks noChangeArrowheads="1"/>
            </p:cNvSpPr>
            <p:nvPr/>
          </p:nvSpPr>
          <p:spPr bwMode="auto">
            <a:xfrm>
              <a:off x="5441224" y="4084171"/>
              <a:ext cx="197152" cy="63942"/>
            </a:xfrm>
            <a:custGeom>
              <a:avLst/>
              <a:gdLst>
                <a:gd name="T0" fmla="*/ 2147483647 w 107"/>
                <a:gd name="T1" fmla="*/ 2147483647 h 33"/>
                <a:gd name="T2" fmla="*/ 2147483647 w 107"/>
                <a:gd name="T3" fmla="*/ 2147483647 h 33"/>
                <a:gd name="T4" fmla="*/ 2147483647 w 107"/>
                <a:gd name="T5" fmla="*/ 2147483647 h 33"/>
                <a:gd name="T6" fmla="*/ 2147483647 w 107"/>
                <a:gd name="T7" fmla="*/ 2147483647 h 33"/>
                <a:gd name="T8" fmla="*/ 2147483647 w 107"/>
                <a:gd name="T9" fmla="*/ 2147483647 h 33"/>
                <a:gd name="T10" fmla="*/ 2147483647 w 107"/>
                <a:gd name="T11" fmla="*/ 2147483647 h 33"/>
                <a:gd name="T12" fmla="*/ 2147483647 w 107"/>
                <a:gd name="T13" fmla="*/ 2147483647 h 33"/>
                <a:gd name="T14" fmla="*/ 2147483647 w 107"/>
                <a:gd name="T15" fmla="*/ 2147483647 h 33"/>
                <a:gd name="T16" fmla="*/ 2147483647 w 107"/>
                <a:gd name="T17" fmla="*/ 2147483647 h 33"/>
                <a:gd name="T18" fmla="*/ 2147483647 w 107"/>
                <a:gd name="T19" fmla="*/ 2147483647 h 33"/>
                <a:gd name="T20" fmla="*/ 2147483647 w 107"/>
                <a:gd name="T21" fmla="*/ 2147483647 h 33"/>
                <a:gd name="T22" fmla="*/ 2147483647 w 107"/>
                <a:gd name="T23" fmla="*/ 2147483647 h 33"/>
                <a:gd name="T24" fmla="*/ 2147483647 w 107"/>
                <a:gd name="T25" fmla="*/ 2147483647 h 33"/>
                <a:gd name="T26" fmla="*/ 2147483647 w 107"/>
                <a:gd name="T27" fmla="*/ 2147483647 h 33"/>
                <a:gd name="T28" fmla="*/ 2147483647 w 107"/>
                <a:gd name="T29" fmla="*/ 2147483647 h 33"/>
                <a:gd name="T30" fmla="*/ 2147483647 w 107"/>
                <a:gd name="T31" fmla="*/ 2147483647 h 33"/>
                <a:gd name="T32" fmla="*/ 2147483647 w 107"/>
                <a:gd name="T33" fmla="*/ 2147483647 h 33"/>
                <a:gd name="T34" fmla="*/ 2147483647 w 107"/>
                <a:gd name="T35" fmla="*/ 2147483647 h 33"/>
                <a:gd name="T36" fmla="*/ 2147483647 w 107"/>
                <a:gd name="T37" fmla="*/ 2147483647 h 33"/>
                <a:gd name="T38" fmla="*/ 2147483647 w 107"/>
                <a:gd name="T39" fmla="*/ 2147483647 h 33"/>
                <a:gd name="T40" fmla="*/ 2147483647 w 107"/>
                <a:gd name="T41" fmla="*/ 2147483647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33"/>
                <a:gd name="T65" fmla="*/ 107 w 107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22"/>
            <p:cNvSpPr>
              <a:spLocks noChangeArrowheads="1"/>
            </p:cNvSpPr>
            <p:nvPr/>
          </p:nvSpPr>
          <p:spPr bwMode="auto">
            <a:xfrm>
              <a:off x="5638377" y="4130530"/>
              <a:ext cx="19564" cy="9592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2147483647 w 1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23"/>
            <p:cNvSpPr>
              <a:spLocks noChangeArrowheads="1"/>
            </p:cNvSpPr>
            <p:nvPr/>
          </p:nvSpPr>
          <p:spPr bwMode="auto">
            <a:xfrm>
              <a:off x="5665466" y="4138523"/>
              <a:ext cx="16555" cy="12788"/>
            </a:xfrm>
            <a:custGeom>
              <a:avLst/>
              <a:gdLst>
                <a:gd name="T0" fmla="*/ 2147483647 w 9"/>
                <a:gd name="T1" fmla="*/ 2147483647 h 6"/>
                <a:gd name="T2" fmla="*/ 2147483647 w 9"/>
                <a:gd name="T3" fmla="*/ 0 h 6"/>
                <a:gd name="T4" fmla="*/ 2147483647 w 9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9"/>
                <a:gd name="T10" fmla="*/ 0 h 6"/>
                <a:gd name="T11" fmla="*/ 9 w 9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24"/>
            <p:cNvSpPr>
              <a:spLocks noChangeArrowheads="1"/>
            </p:cNvSpPr>
            <p:nvPr/>
          </p:nvSpPr>
          <p:spPr bwMode="auto">
            <a:xfrm>
              <a:off x="5686536" y="4138523"/>
              <a:ext cx="24080" cy="9592"/>
            </a:xfrm>
            <a:custGeom>
              <a:avLst/>
              <a:gdLst>
                <a:gd name="T0" fmla="*/ 2147483647 w 13"/>
                <a:gd name="T1" fmla="*/ 2147483647 h 5"/>
                <a:gd name="T2" fmla="*/ 2147483647 w 13"/>
                <a:gd name="T3" fmla="*/ 2147483647 h 5"/>
                <a:gd name="T4" fmla="*/ 2147483647 w 13"/>
                <a:gd name="T5" fmla="*/ 2147483647 h 5"/>
                <a:gd name="T6" fmla="*/ 2147483647 w 13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5"/>
                <a:gd name="T14" fmla="*/ 13 w 1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8" name="Freeform 25"/>
            <p:cNvSpPr>
              <a:spLocks noChangeArrowheads="1"/>
            </p:cNvSpPr>
            <p:nvPr/>
          </p:nvSpPr>
          <p:spPr bwMode="auto">
            <a:xfrm>
              <a:off x="5695566" y="4133726"/>
              <a:ext cx="36119" cy="14387"/>
            </a:xfrm>
            <a:custGeom>
              <a:avLst/>
              <a:gdLst>
                <a:gd name="T0" fmla="*/ 2147483647 w 20"/>
                <a:gd name="T1" fmla="*/ 2147483647 h 8"/>
                <a:gd name="T2" fmla="*/ 2147483647 w 20"/>
                <a:gd name="T3" fmla="*/ 2147483647 h 8"/>
                <a:gd name="T4" fmla="*/ 2147483647 w 20"/>
                <a:gd name="T5" fmla="*/ 2147483647 h 8"/>
                <a:gd name="T6" fmla="*/ 2147483647 w 20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8"/>
                <a:gd name="T14" fmla="*/ 20 w 2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9" name="Freeform 26"/>
            <p:cNvSpPr>
              <a:spLocks noChangeArrowheads="1"/>
            </p:cNvSpPr>
            <p:nvPr/>
          </p:nvSpPr>
          <p:spPr bwMode="auto">
            <a:xfrm>
              <a:off x="5734696" y="4156106"/>
              <a:ext cx="45150" cy="30373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2147483647 w 25"/>
                <a:gd name="T7" fmla="*/ 2147483647 h 15"/>
                <a:gd name="T8" fmla="*/ 2147483647 w 25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5"/>
                <a:gd name="T17" fmla="*/ 25 w 2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0" name="Freeform 27"/>
            <p:cNvSpPr>
              <a:spLocks noChangeArrowheads="1"/>
            </p:cNvSpPr>
            <p:nvPr/>
          </p:nvSpPr>
          <p:spPr bwMode="auto">
            <a:xfrm>
              <a:off x="5745231" y="4135325"/>
              <a:ext cx="72239" cy="15986"/>
            </a:xfrm>
            <a:custGeom>
              <a:avLst/>
              <a:gdLst>
                <a:gd name="T0" fmla="*/ 2147483647 w 39"/>
                <a:gd name="T1" fmla="*/ 2147483647 h 8"/>
                <a:gd name="T2" fmla="*/ 2147483647 w 39"/>
                <a:gd name="T3" fmla="*/ 2147483647 h 8"/>
                <a:gd name="T4" fmla="*/ 2147483647 w 39"/>
                <a:gd name="T5" fmla="*/ 2147483647 h 8"/>
                <a:gd name="T6" fmla="*/ 2147483647 w 39"/>
                <a:gd name="T7" fmla="*/ 2147483647 h 8"/>
                <a:gd name="T8" fmla="*/ 2147483647 w 39"/>
                <a:gd name="T9" fmla="*/ 2147483647 h 8"/>
                <a:gd name="T10" fmla="*/ 2147483647 w 39"/>
                <a:gd name="T11" fmla="*/ 2147483647 h 8"/>
                <a:gd name="T12" fmla="*/ 2147483647 w 39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8"/>
                <a:gd name="T23" fmla="*/ 39 w 3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1" name="Freeform 28"/>
            <p:cNvSpPr>
              <a:spLocks noChangeArrowheads="1"/>
            </p:cNvSpPr>
            <p:nvPr/>
          </p:nvSpPr>
          <p:spPr bwMode="auto">
            <a:xfrm>
              <a:off x="5828004" y="4140120"/>
              <a:ext cx="67724" cy="36767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2147483647 h 18"/>
                <a:gd name="T32" fmla="*/ 2147483647 w 37"/>
                <a:gd name="T33" fmla="*/ 2147483647 h 18"/>
                <a:gd name="T34" fmla="*/ 2147483647 w 37"/>
                <a:gd name="T35" fmla="*/ 2147483647 h 18"/>
                <a:gd name="T36" fmla="*/ 2147483647 w 37"/>
                <a:gd name="T37" fmla="*/ 2147483647 h 18"/>
                <a:gd name="T38" fmla="*/ 2147483647 w 37"/>
                <a:gd name="T39" fmla="*/ 2147483647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2" name="Freeform 29"/>
            <p:cNvSpPr>
              <a:spLocks noChangeArrowheads="1"/>
            </p:cNvSpPr>
            <p:nvPr/>
          </p:nvSpPr>
          <p:spPr bwMode="auto">
            <a:xfrm>
              <a:off x="5704596" y="3927511"/>
              <a:ext cx="112874" cy="145470"/>
            </a:xfrm>
            <a:custGeom>
              <a:avLst/>
              <a:gdLst>
                <a:gd name="T0" fmla="*/ 2147483647 w 61"/>
                <a:gd name="T1" fmla="*/ 2147483647 h 74"/>
                <a:gd name="T2" fmla="*/ 2147483647 w 61"/>
                <a:gd name="T3" fmla="*/ 2147483647 h 74"/>
                <a:gd name="T4" fmla="*/ 2147483647 w 61"/>
                <a:gd name="T5" fmla="*/ 2147483647 h 74"/>
                <a:gd name="T6" fmla="*/ 2147483647 w 61"/>
                <a:gd name="T7" fmla="*/ 2147483647 h 74"/>
                <a:gd name="T8" fmla="*/ 2147483647 w 61"/>
                <a:gd name="T9" fmla="*/ 2147483647 h 74"/>
                <a:gd name="T10" fmla="*/ 2147483647 w 61"/>
                <a:gd name="T11" fmla="*/ 2147483647 h 74"/>
                <a:gd name="T12" fmla="*/ 2147483647 w 61"/>
                <a:gd name="T13" fmla="*/ 0 h 74"/>
                <a:gd name="T14" fmla="*/ 2147483647 w 61"/>
                <a:gd name="T15" fmla="*/ 2147483647 h 74"/>
                <a:gd name="T16" fmla="*/ 2147483647 w 61"/>
                <a:gd name="T17" fmla="*/ 2147483647 h 74"/>
                <a:gd name="T18" fmla="*/ 2147483647 w 61"/>
                <a:gd name="T19" fmla="*/ 2147483647 h 74"/>
                <a:gd name="T20" fmla="*/ 2147483647 w 61"/>
                <a:gd name="T21" fmla="*/ 2147483647 h 74"/>
                <a:gd name="T22" fmla="*/ 2147483647 w 61"/>
                <a:gd name="T23" fmla="*/ 2147483647 h 74"/>
                <a:gd name="T24" fmla="*/ 2147483647 w 61"/>
                <a:gd name="T25" fmla="*/ 2147483647 h 74"/>
                <a:gd name="T26" fmla="*/ 2147483647 w 61"/>
                <a:gd name="T27" fmla="*/ 2147483647 h 74"/>
                <a:gd name="T28" fmla="*/ 2147483647 w 61"/>
                <a:gd name="T29" fmla="*/ 2147483647 h 74"/>
                <a:gd name="T30" fmla="*/ 2147483647 w 61"/>
                <a:gd name="T31" fmla="*/ 2147483647 h 74"/>
                <a:gd name="T32" fmla="*/ 2147483647 w 61"/>
                <a:gd name="T33" fmla="*/ 2147483647 h 74"/>
                <a:gd name="T34" fmla="*/ 2147483647 w 61"/>
                <a:gd name="T35" fmla="*/ 2147483647 h 74"/>
                <a:gd name="T36" fmla="*/ 2147483647 w 61"/>
                <a:gd name="T37" fmla="*/ 2147483647 h 74"/>
                <a:gd name="T38" fmla="*/ 2147483647 w 61"/>
                <a:gd name="T39" fmla="*/ 2147483647 h 74"/>
                <a:gd name="T40" fmla="*/ 2147483647 w 61"/>
                <a:gd name="T41" fmla="*/ 2147483647 h 74"/>
                <a:gd name="T42" fmla="*/ 2147483647 w 61"/>
                <a:gd name="T43" fmla="*/ 2147483647 h 74"/>
                <a:gd name="T44" fmla="*/ 2147483647 w 61"/>
                <a:gd name="T45" fmla="*/ 2147483647 h 74"/>
                <a:gd name="T46" fmla="*/ 2147483647 w 61"/>
                <a:gd name="T47" fmla="*/ 2147483647 h 74"/>
                <a:gd name="T48" fmla="*/ 2147483647 w 61"/>
                <a:gd name="T49" fmla="*/ 2147483647 h 74"/>
                <a:gd name="T50" fmla="*/ 2147483647 w 61"/>
                <a:gd name="T51" fmla="*/ 2147483647 h 74"/>
                <a:gd name="T52" fmla="*/ 2147483647 w 61"/>
                <a:gd name="T53" fmla="*/ 2147483647 h 74"/>
                <a:gd name="T54" fmla="*/ 2147483647 w 61"/>
                <a:gd name="T55" fmla="*/ 2147483647 h 74"/>
                <a:gd name="T56" fmla="*/ 2147483647 w 61"/>
                <a:gd name="T57" fmla="*/ 2147483647 h 74"/>
                <a:gd name="T58" fmla="*/ 2147483647 w 61"/>
                <a:gd name="T59" fmla="*/ 2147483647 h 74"/>
                <a:gd name="T60" fmla="*/ 2147483647 w 61"/>
                <a:gd name="T61" fmla="*/ 2147483647 h 74"/>
                <a:gd name="T62" fmla="*/ 2147483647 w 61"/>
                <a:gd name="T63" fmla="*/ 2147483647 h 74"/>
                <a:gd name="T64" fmla="*/ 2147483647 w 61"/>
                <a:gd name="T65" fmla="*/ 2147483647 h 74"/>
                <a:gd name="T66" fmla="*/ 2147483647 w 61"/>
                <a:gd name="T67" fmla="*/ 2147483647 h 74"/>
                <a:gd name="T68" fmla="*/ 2147483647 w 61"/>
                <a:gd name="T69" fmla="*/ 2147483647 h 74"/>
                <a:gd name="T70" fmla="*/ 2147483647 w 61"/>
                <a:gd name="T71" fmla="*/ 2147483647 h 74"/>
                <a:gd name="T72" fmla="*/ 2147483647 w 61"/>
                <a:gd name="T73" fmla="*/ 2147483647 h 74"/>
                <a:gd name="T74" fmla="*/ 2147483647 w 61"/>
                <a:gd name="T75" fmla="*/ 2147483647 h 74"/>
                <a:gd name="T76" fmla="*/ 2147483647 w 61"/>
                <a:gd name="T77" fmla="*/ 2147483647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1"/>
                <a:gd name="T118" fmla="*/ 0 h 74"/>
                <a:gd name="T119" fmla="*/ 61 w 61"/>
                <a:gd name="T120" fmla="*/ 74 h 7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3" name="Freeform 30"/>
            <p:cNvSpPr>
              <a:spLocks noChangeArrowheads="1"/>
            </p:cNvSpPr>
            <p:nvPr/>
          </p:nvSpPr>
          <p:spPr bwMode="auto">
            <a:xfrm>
              <a:off x="5498413" y="3809216"/>
              <a:ext cx="198657" cy="233393"/>
            </a:xfrm>
            <a:custGeom>
              <a:avLst/>
              <a:gdLst>
                <a:gd name="T0" fmla="*/ 2147483647 w 108"/>
                <a:gd name="T1" fmla="*/ 2147483647 h 119"/>
                <a:gd name="T2" fmla="*/ 2147483647 w 108"/>
                <a:gd name="T3" fmla="*/ 2147483647 h 119"/>
                <a:gd name="T4" fmla="*/ 2147483647 w 108"/>
                <a:gd name="T5" fmla="*/ 2147483647 h 119"/>
                <a:gd name="T6" fmla="*/ 2147483647 w 108"/>
                <a:gd name="T7" fmla="*/ 2147483647 h 119"/>
                <a:gd name="T8" fmla="*/ 2147483647 w 108"/>
                <a:gd name="T9" fmla="*/ 2147483647 h 119"/>
                <a:gd name="T10" fmla="*/ 2147483647 w 108"/>
                <a:gd name="T11" fmla="*/ 2147483647 h 119"/>
                <a:gd name="T12" fmla="*/ 2147483647 w 108"/>
                <a:gd name="T13" fmla="*/ 2147483647 h 119"/>
                <a:gd name="T14" fmla="*/ 2147483647 w 108"/>
                <a:gd name="T15" fmla="*/ 2147483647 h 119"/>
                <a:gd name="T16" fmla="*/ 2147483647 w 108"/>
                <a:gd name="T17" fmla="*/ 2147483647 h 119"/>
                <a:gd name="T18" fmla="*/ 2147483647 w 108"/>
                <a:gd name="T19" fmla="*/ 2147483647 h 119"/>
                <a:gd name="T20" fmla="*/ 2147483647 w 108"/>
                <a:gd name="T21" fmla="*/ 2147483647 h 119"/>
                <a:gd name="T22" fmla="*/ 2147483647 w 108"/>
                <a:gd name="T23" fmla="*/ 2147483647 h 119"/>
                <a:gd name="T24" fmla="*/ 2147483647 w 108"/>
                <a:gd name="T25" fmla="*/ 2147483647 h 119"/>
                <a:gd name="T26" fmla="*/ 2147483647 w 108"/>
                <a:gd name="T27" fmla="*/ 2147483647 h 119"/>
                <a:gd name="T28" fmla="*/ 2147483647 w 108"/>
                <a:gd name="T29" fmla="*/ 0 h 119"/>
                <a:gd name="T30" fmla="*/ 2147483647 w 108"/>
                <a:gd name="T31" fmla="*/ 2147483647 h 119"/>
                <a:gd name="T32" fmla="*/ 2147483647 w 108"/>
                <a:gd name="T33" fmla="*/ 2147483647 h 119"/>
                <a:gd name="T34" fmla="*/ 2147483647 w 108"/>
                <a:gd name="T35" fmla="*/ 2147483647 h 119"/>
                <a:gd name="T36" fmla="*/ 2147483647 w 108"/>
                <a:gd name="T37" fmla="*/ 2147483647 h 119"/>
                <a:gd name="T38" fmla="*/ 2147483647 w 108"/>
                <a:gd name="T39" fmla="*/ 2147483647 h 119"/>
                <a:gd name="T40" fmla="*/ 2147483647 w 108"/>
                <a:gd name="T41" fmla="*/ 2147483647 h 119"/>
                <a:gd name="T42" fmla="*/ 2147483647 w 108"/>
                <a:gd name="T43" fmla="*/ 2147483647 h 119"/>
                <a:gd name="T44" fmla="*/ 2147483647 w 108"/>
                <a:gd name="T45" fmla="*/ 2147483647 h 119"/>
                <a:gd name="T46" fmla="*/ 2147483647 w 108"/>
                <a:gd name="T47" fmla="*/ 2147483647 h 119"/>
                <a:gd name="T48" fmla="*/ 2147483647 w 108"/>
                <a:gd name="T49" fmla="*/ 2147483647 h 119"/>
                <a:gd name="T50" fmla="*/ 2147483647 w 108"/>
                <a:gd name="T51" fmla="*/ 2147483647 h 119"/>
                <a:gd name="T52" fmla="*/ 2147483647 w 108"/>
                <a:gd name="T53" fmla="*/ 2147483647 h 119"/>
                <a:gd name="T54" fmla="*/ 2147483647 w 108"/>
                <a:gd name="T55" fmla="*/ 2147483647 h 119"/>
                <a:gd name="T56" fmla="*/ 2147483647 w 108"/>
                <a:gd name="T57" fmla="*/ 2147483647 h 119"/>
                <a:gd name="T58" fmla="*/ 2147483647 w 108"/>
                <a:gd name="T59" fmla="*/ 2147483647 h 119"/>
                <a:gd name="T60" fmla="*/ 2147483647 w 108"/>
                <a:gd name="T61" fmla="*/ 2147483647 h 119"/>
                <a:gd name="T62" fmla="*/ 2147483647 w 108"/>
                <a:gd name="T63" fmla="*/ 2147483647 h 1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8"/>
                <a:gd name="T97" fmla="*/ 0 h 119"/>
                <a:gd name="T98" fmla="*/ 108 w 108"/>
                <a:gd name="T99" fmla="*/ 119 h 1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4" name="Freeform 31"/>
            <p:cNvSpPr>
              <a:spLocks noChangeArrowheads="1"/>
            </p:cNvSpPr>
            <p:nvPr/>
          </p:nvSpPr>
          <p:spPr bwMode="auto">
            <a:xfrm>
              <a:off x="5423165" y="3531063"/>
              <a:ext cx="43644" cy="46359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3"/>
                <a:gd name="T23" fmla="*/ 24 w 24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5624832" y="3420762"/>
              <a:ext cx="33109" cy="78330"/>
            </a:xfrm>
            <a:custGeom>
              <a:avLst/>
              <a:gdLst>
                <a:gd name="T0" fmla="*/ 2147483647 w 18"/>
                <a:gd name="T1" fmla="*/ 2147483647 h 40"/>
                <a:gd name="T2" fmla="*/ 2147483647 w 18"/>
                <a:gd name="T3" fmla="*/ 2147483647 h 40"/>
                <a:gd name="T4" fmla="*/ 2147483647 w 18"/>
                <a:gd name="T5" fmla="*/ 2147483647 h 40"/>
                <a:gd name="T6" fmla="*/ 2147483647 w 18"/>
                <a:gd name="T7" fmla="*/ 2147483647 h 40"/>
                <a:gd name="T8" fmla="*/ 2147483647 w 18"/>
                <a:gd name="T9" fmla="*/ 2147483647 h 40"/>
                <a:gd name="T10" fmla="*/ 2147483647 w 18"/>
                <a:gd name="T11" fmla="*/ 2147483647 h 40"/>
                <a:gd name="T12" fmla="*/ 2147483647 w 18"/>
                <a:gd name="T13" fmla="*/ 2147483647 h 40"/>
                <a:gd name="T14" fmla="*/ 2147483647 w 18"/>
                <a:gd name="T15" fmla="*/ 2147483647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40"/>
                <a:gd name="T26" fmla="*/ 18 w 1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6" name="Freeform 33"/>
            <p:cNvSpPr>
              <a:spLocks noChangeArrowheads="1"/>
            </p:cNvSpPr>
            <p:nvPr/>
          </p:nvSpPr>
          <p:spPr bwMode="auto">
            <a:xfrm>
              <a:off x="5761785" y="3240123"/>
              <a:ext cx="49664" cy="63942"/>
            </a:xfrm>
            <a:custGeom>
              <a:avLst/>
              <a:gdLst>
                <a:gd name="T0" fmla="*/ 2147483647 w 27"/>
                <a:gd name="T1" fmla="*/ 2147483647 h 33"/>
                <a:gd name="T2" fmla="*/ 2147483647 w 27"/>
                <a:gd name="T3" fmla="*/ 2147483647 h 33"/>
                <a:gd name="T4" fmla="*/ 2147483647 w 27"/>
                <a:gd name="T5" fmla="*/ 2147483647 h 33"/>
                <a:gd name="T6" fmla="*/ 2147483647 w 27"/>
                <a:gd name="T7" fmla="*/ 2147483647 h 33"/>
                <a:gd name="T8" fmla="*/ 2147483647 w 27"/>
                <a:gd name="T9" fmla="*/ 2147483647 h 33"/>
                <a:gd name="T10" fmla="*/ 2147483647 w 27"/>
                <a:gd name="T11" fmla="*/ 2147483647 h 33"/>
                <a:gd name="T12" fmla="*/ 2147483647 w 27"/>
                <a:gd name="T13" fmla="*/ 2147483647 h 33"/>
                <a:gd name="T14" fmla="*/ 2147483647 w 27"/>
                <a:gd name="T15" fmla="*/ 2147483647 h 33"/>
                <a:gd name="T16" fmla="*/ 2147483647 w 27"/>
                <a:gd name="T17" fmla="*/ 2147483647 h 33"/>
                <a:gd name="T18" fmla="*/ 2147483647 w 27"/>
                <a:gd name="T19" fmla="*/ 2147483647 h 33"/>
                <a:gd name="T20" fmla="*/ 2147483647 w 27"/>
                <a:gd name="T21" fmla="*/ 2147483647 h 33"/>
                <a:gd name="T22" fmla="*/ 2147483647 w 27"/>
                <a:gd name="T23" fmla="*/ 2147483647 h 33"/>
                <a:gd name="T24" fmla="*/ 2147483647 w 27"/>
                <a:gd name="T25" fmla="*/ 2147483647 h 33"/>
                <a:gd name="T26" fmla="*/ 2147483647 w 27"/>
                <a:gd name="T27" fmla="*/ 2147483647 h 33"/>
                <a:gd name="T28" fmla="*/ 2147483647 w 27"/>
                <a:gd name="T29" fmla="*/ 2147483647 h 33"/>
                <a:gd name="T30" fmla="*/ 2147483647 w 27"/>
                <a:gd name="T31" fmla="*/ 2147483647 h 33"/>
                <a:gd name="T32" fmla="*/ 2147483647 w 27"/>
                <a:gd name="T33" fmla="*/ 2147483647 h 33"/>
                <a:gd name="T34" fmla="*/ 2147483647 w 27"/>
                <a:gd name="T35" fmla="*/ 2147483647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"/>
                <a:gd name="T55" fmla="*/ 0 h 33"/>
                <a:gd name="T56" fmla="*/ 27 w 27"/>
                <a:gd name="T57" fmla="*/ 33 h 3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7" name="Freeform 34"/>
            <p:cNvSpPr>
              <a:spLocks noChangeArrowheads="1"/>
            </p:cNvSpPr>
            <p:nvPr/>
          </p:nvSpPr>
          <p:spPr bwMode="auto">
            <a:xfrm>
              <a:off x="5811449" y="3230531"/>
              <a:ext cx="46654" cy="43161"/>
            </a:xfrm>
            <a:custGeom>
              <a:avLst/>
              <a:gdLst>
                <a:gd name="T0" fmla="*/ 2147483647 w 25"/>
                <a:gd name="T1" fmla="*/ 2147483647 h 22"/>
                <a:gd name="T2" fmla="*/ 2147483647 w 25"/>
                <a:gd name="T3" fmla="*/ 2147483647 h 22"/>
                <a:gd name="T4" fmla="*/ 2147483647 w 25"/>
                <a:gd name="T5" fmla="*/ 2147483647 h 22"/>
                <a:gd name="T6" fmla="*/ 2147483647 w 25"/>
                <a:gd name="T7" fmla="*/ 0 h 22"/>
                <a:gd name="T8" fmla="*/ 2147483647 w 25"/>
                <a:gd name="T9" fmla="*/ 2147483647 h 22"/>
                <a:gd name="T10" fmla="*/ 2147483647 w 25"/>
                <a:gd name="T11" fmla="*/ 2147483647 h 22"/>
                <a:gd name="T12" fmla="*/ 0 w 25"/>
                <a:gd name="T13" fmla="*/ 2147483647 h 22"/>
                <a:gd name="T14" fmla="*/ 2147483647 w 25"/>
                <a:gd name="T15" fmla="*/ 2147483647 h 22"/>
                <a:gd name="T16" fmla="*/ 2147483647 w 25"/>
                <a:gd name="T17" fmla="*/ 2147483647 h 22"/>
                <a:gd name="T18" fmla="*/ 2147483647 w 25"/>
                <a:gd name="T19" fmla="*/ 214748364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2"/>
                <a:gd name="T32" fmla="*/ 25 w 25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8" name="Freeform 35"/>
            <p:cNvSpPr>
              <a:spLocks noChangeArrowheads="1"/>
            </p:cNvSpPr>
            <p:nvPr/>
          </p:nvSpPr>
          <p:spPr bwMode="auto">
            <a:xfrm>
              <a:off x="5778340" y="3072273"/>
              <a:ext cx="183608" cy="179041"/>
            </a:xfrm>
            <a:custGeom>
              <a:avLst/>
              <a:gdLst>
                <a:gd name="T0" fmla="*/ 2147483647 w 100"/>
                <a:gd name="T1" fmla="*/ 2147483647 h 92"/>
                <a:gd name="T2" fmla="*/ 2147483647 w 100"/>
                <a:gd name="T3" fmla="*/ 2147483647 h 92"/>
                <a:gd name="T4" fmla="*/ 2147483647 w 100"/>
                <a:gd name="T5" fmla="*/ 2147483647 h 92"/>
                <a:gd name="T6" fmla="*/ 2147483647 w 100"/>
                <a:gd name="T7" fmla="*/ 2147483647 h 92"/>
                <a:gd name="T8" fmla="*/ 2147483647 w 100"/>
                <a:gd name="T9" fmla="*/ 2147483647 h 92"/>
                <a:gd name="T10" fmla="*/ 2147483647 w 100"/>
                <a:gd name="T11" fmla="*/ 2147483647 h 92"/>
                <a:gd name="T12" fmla="*/ 2147483647 w 100"/>
                <a:gd name="T13" fmla="*/ 2147483647 h 92"/>
                <a:gd name="T14" fmla="*/ 2147483647 w 100"/>
                <a:gd name="T15" fmla="*/ 2147483647 h 92"/>
                <a:gd name="T16" fmla="*/ 2147483647 w 100"/>
                <a:gd name="T17" fmla="*/ 2147483647 h 92"/>
                <a:gd name="T18" fmla="*/ 2147483647 w 100"/>
                <a:gd name="T19" fmla="*/ 2147483647 h 92"/>
                <a:gd name="T20" fmla="*/ 2147483647 w 100"/>
                <a:gd name="T21" fmla="*/ 2147483647 h 92"/>
                <a:gd name="T22" fmla="*/ 2147483647 w 100"/>
                <a:gd name="T23" fmla="*/ 2147483647 h 92"/>
                <a:gd name="T24" fmla="*/ 2147483647 w 100"/>
                <a:gd name="T25" fmla="*/ 2147483647 h 92"/>
                <a:gd name="T26" fmla="*/ 2147483647 w 100"/>
                <a:gd name="T27" fmla="*/ 2147483647 h 92"/>
                <a:gd name="T28" fmla="*/ 2147483647 w 100"/>
                <a:gd name="T29" fmla="*/ 2147483647 h 92"/>
                <a:gd name="T30" fmla="*/ 2147483647 w 100"/>
                <a:gd name="T31" fmla="*/ 2147483647 h 92"/>
                <a:gd name="T32" fmla="*/ 2147483647 w 100"/>
                <a:gd name="T33" fmla="*/ 2147483647 h 92"/>
                <a:gd name="T34" fmla="*/ 2147483647 w 100"/>
                <a:gd name="T35" fmla="*/ 2147483647 h 92"/>
                <a:gd name="T36" fmla="*/ 2147483647 w 100"/>
                <a:gd name="T37" fmla="*/ 2147483647 h 92"/>
                <a:gd name="T38" fmla="*/ 2147483647 w 100"/>
                <a:gd name="T39" fmla="*/ 2147483647 h 92"/>
                <a:gd name="T40" fmla="*/ 2147483647 w 100"/>
                <a:gd name="T41" fmla="*/ 2147483647 h 92"/>
                <a:gd name="T42" fmla="*/ 2147483647 w 100"/>
                <a:gd name="T43" fmla="*/ 2147483647 h 92"/>
                <a:gd name="T44" fmla="*/ 2147483647 w 100"/>
                <a:gd name="T45" fmla="*/ 2147483647 h 92"/>
                <a:gd name="T46" fmla="*/ 2147483647 w 100"/>
                <a:gd name="T47" fmla="*/ 2147483647 h 92"/>
                <a:gd name="T48" fmla="*/ 2147483647 w 100"/>
                <a:gd name="T49" fmla="*/ 2147483647 h 92"/>
                <a:gd name="T50" fmla="*/ 2147483647 w 100"/>
                <a:gd name="T51" fmla="*/ 2147483647 h 92"/>
                <a:gd name="T52" fmla="*/ 2147483647 w 100"/>
                <a:gd name="T53" fmla="*/ 2147483647 h 92"/>
                <a:gd name="T54" fmla="*/ 2147483647 w 100"/>
                <a:gd name="T55" fmla="*/ 2147483647 h 92"/>
                <a:gd name="T56" fmla="*/ 2147483647 w 100"/>
                <a:gd name="T57" fmla="*/ 2147483647 h 92"/>
                <a:gd name="T58" fmla="*/ 2147483647 w 100"/>
                <a:gd name="T59" fmla="*/ 2147483647 h 92"/>
                <a:gd name="T60" fmla="*/ 2147483647 w 100"/>
                <a:gd name="T61" fmla="*/ 2147483647 h 92"/>
                <a:gd name="T62" fmla="*/ 2147483647 w 100"/>
                <a:gd name="T63" fmla="*/ 2147483647 h 92"/>
                <a:gd name="T64" fmla="*/ 2147483647 w 100"/>
                <a:gd name="T65" fmla="*/ 2147483647 h 92"/>
                <a:gd name="T66" fmla="*/ 2147483647 w 100"/>
                <a:gd name="T67" fmla="*/ 2147483647 h 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"/>
                <a:gd name="T103" fmla="*/ 0 h 92"/>
                <a:gd name="T104" fmla="*/ 100 w 100"/>
                <a:gd name="T105" fmla="*/ 92 h 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9" name="Freeform 36"/>
            <p:cNvSpPr>
              <a:spLocks noChangeArrowheads="1"/>
            </p:cNvSpPr>
            <p:nvPr/>
          </p:nvSpPr>
          <p:spPr bwMode="auto">
            <a:xfrm>
              <a:off x="5903253" y="2973161"/>
              <a:ext cx="102339" cy="99112"/>
            </a:xfrm>
            <a:custGeom>
              <a:avLst/>
              <a:gdLst>
                <a:gd name="T0" fmla="*/ 2147483647 w 55"/>
                <a:gd name="T1" fmla="*/ 2147483647 h 50"/>
                <a:gd name="T2" fmla="*/ 2147483647 w 55"/>
                <a:gd name="T3" fmla="*/ 2147483647 h 50"/>
                <a:gd name="T4" fmla="*/ 2147483647 w 55"/>
                <a:gd name="T5" fmla="*/ 2147483647 h 50"/>
                <a:gd name="T6" fmla="*/ 0 w 55"/>
                <a:gd name="T7" fmla="*/ 2147483647 h 50"/>
                <a:gd name="T8" fmla="*/ 2147483647 w 55"/>
                <a:gd name="T9" fmla="*/ 2147483647 h 50"/>
                <a:gd name="T10" fmla="*/ 2147483647 w 55"/>
                <a:gd name="T11" fmla="*/ 2147483647 h 50"/>
                <a:gd name="T12" fmla="*/ 2147483647 w 55"/>
                <a:gd name="T13" fmla="*/ 2147483647 h 50"/>
                <a:gd name="T14" fmla="*/ 2147483647 w 55"/>
                <a:gd name="T15" fmla="*/ 2147483647 h 50"/>
                <a:gd name="T16" fmla="*/ 2147483647 w 55"/>
                <a:gd name="T17" fmla="*/ 2147483647 h 50"/>
                <a:gd name="T18" fmla="*/ 2147483647 w 55"/>
                <a:gd name="T19" fmla="*/ 2147483647 h 50"/>
                <a:gd name="T20" fmla="*/ 2147483647 w 55"/>
                <a:gd name="T21" fmla="*/ 2147483647 h 50"/>
                <a:gd name="T22" fmla="*/ 2147483647 w 55"/>
                <a:gd name="T23" fmla="*/ 2147483647 h 50"/>
                <a:gd name="T24" fmla="*/ 2147483647 w 55"/>
                <a:gd name="T25" fmla="*/ 2147483647 h 50"/>
                <a:gd name="T26" fmla="*/ 2147483647 w 55"/>
                <a:gd name="T27" fmla="*/ 2147483647 h 50"/>
                <a:gd name="T28" fmla="*/ 2147483647 w 55"/>
                <a:gd name="T29" fmla="*/ 2147483647 h 50"/>
                <a:gd name="T30" fmla="*/ 2147483647 w 55"/>
                <a:gd name="T31" fmla="*/ 2147483647 h 50"/>
                <a:gd name="T32" fmla="*/ 2147483647 w 55"/>
                <a:gd name="T33" fmla="*/ 2147483647 h 50"/>
                <a:gd name="T34" fmla="*/ 2147483647 w 55"/>
                <a:gd name="T35" fmla="*/ 2147483647 h 50"/>
                <a:gd name="T36" fmla="*/ 2147483647 w 55"/>
                <a:gd name="T37" fmla="*/ 2147483647 h 50"/>
                <a:gd name="T38" fmla="*/ 2147483647 w 55"/>
                <a:gd name="T39" fmla="*/ 2147483647 h 50"/>
                <a:gd name="T40" fmla="*/ 2147483647 w 55"/>
                <a:gd name="T41" fmla="*/ 2147483647 h 50"/>
                <a:gd name="T42" fmla="*/ 2147483647 w 55"/>
                <a:gd name="T43" fmla="*/ 2147483647 h 50"/>
                <a:gd name="T44" fmla="*/ 2147483647 w 55"/>
                <a:gd name="T45" fmla="*/ 2147483647 h 50"/>
                <a:gd name="T46" fmla="*/ 2147483647 w 55"/>
                <a:gd name="T47" fmla="*/ 2147483647 h 50"/>
                <a:gd name="T48" fmla="*/ 2147483647 w 55"/>
                <a:gd name="T49" fmla="*/ 2147483647 h 50"/>
                <a:gd name="T50" fmla="*/ 2147483647 w 55"/>
                <a:gd name="T51" fmla="*/ 2147483647 h 50"/>
                <a:gd name="T52" fmla="*/ 2147483647 w 55"/>
                <a:gd name="T53" fmla="*/ 2147483647 h 50"/>
                <a:gd name="T54" fmla="*/ 2147483647 w 55"/>
                <a:gd name="T55" fmla="*/ 2147483647 h 50"/>
                <a:gd name="T56" fmla="*/ 2147483647 w 55"/>
                <a:gd name="T57" fmla="*/ 2147483647 h 50"/>
                <a:gd name="T58" fmla="*/ 2147483647 w 55"/>
                <a:gd name="T59" fmla="*/ 2147483647 h 50"/>
                <a:gd name="T60" fmla="*/ 2147483647 w 55"/>
                <a:gd name="T61" fmla="*/ 2147483647 h 50"/>
                <a:gd name="T62" fmla="*/ 2147483647 w 55"/>
                <a:gd name="T63" fmla="*/ 2147483647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"/>
                <a:gd name="T97" fmla="*/ 0 h 50"/>
                <a:gd name="T98" fmla="*/ 55 w 55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0" name="Freeform 37"/>
            <p:cNvSpPr>
              <a:spLocks noChangeArrowheads="1"/>
            </p:cNvSpPr>
            <p:nvPr/>
          </p:nvSpPr>
          <p:spPr bwMode="auto">
            <a:xfrm>
              <a:off x="5858103" y="2738171"/>
              <a:ext cx="96319" cy="222202"/>
            </a:xfrm>
            <a:custGeom>
              <a:avLst/>
              <a:gdLst>
                <a:gd name="T0" fmla="*/ 2147483647 w 53"/>
                <a:gd name="T1" fmla="*/ 2147483647 h 113"/>
                <a:gd name="T2" fmla="*/ 2147483647 w 53"/>
                <a:gd name="T3" fmla="*/ 2147483647 h 113"/>
                <a:gd name="T4" fmla="*/ 2147483647 w 53"/>
                <a:gd name="T5" fmla="*/ 2147483647 h 113"/>
                <a:gd name="T6" fmla="*/ 2147483647 w 53"/>
                <a:gd name="T7" fmla="*/ 2147483647 h 113"/>
                <a:gd name="T8" fmla="*/ 2147483647 w 53"/>
                <a:gd name="T9" fmla="*/ 2147483647 h 113"/>
                <a:gd name="T10" fmla="*/ 2147483647 w 53"/>
                <a:gd name="T11" fmla="*/ 2147483647 h 113"/>
                <a:gd name="T12" fmla="*/ 2147483647 w 53"/>
                <a:gd name="T13" fmla="*/ 2147483647 h 113"/>
                <a:gd name="T14" fmla="*/ 2147483647 w 53"/>
                <a:gd name="T15" fmla="*/ 2147483647 h 113"/>
                <a:gd name="T16" fmla="*/ 2147483647 w 53"/>
                <a:gd name="T17" fmla="*/ 2147483647 h 113"/>
                <a:gd name="T18" fmla="*/ 2147483647 w 53"/>
                <a:gd name="T19" fmla="*/ 2147483647 h 113"/>
                <a:gd name="T20" fmla="*/ 2147483647 w 53"/>
                <a:gd name="T21" fmla="*/ 2147483647 h 113"/>
                <a:gd name="T22" fmla="*/ 2147483647 w 53"/>
                <a:gd name="T23" fmla="*/ 2147483647 h 113"/>
                <a:gd name="T24" fmla="*/ 2147483647 w 53"/>
                <a:gd name="T25" fmla="*/ 2147483647 h 113"/>
                <a:gd name="T26" fmla="*/ 2147483647 w 53"/>
                <a:gd name="T27" fmla="*/ 2147483647 h 113"/>
                <a:gd name="T28" fmla="*/ 2147483647 w 53"/>
                <a:gd name="T29" fmla="*/ 2147483647 h 113"/>
                <a:gd name="T30" fmla="*/ 2147483647 w 53"/>
                <a:gd name="T31" fmla="*/ 2147483647 h 113"/>
                <a:gd name="T32" fmla="*/ 2147483647 w 53"/>
                <a:gd name="T33" fmla="*/ 2147483647 h 113"/>
                <a:gd name="T34" fmla="*/ 2147483647 w 53"/>
                <a:gd name="T35" fmla="*/ 2147483647 h 113"/>
                <a:gd name="T36" fmla="*/ 2147483647 w 53"/>
                <a:gd name="T37" fmla="*/ 2147483647 h 113"/>
                <a:gd name="T38" fmla="*/ 2147483647 w 53"/>
                <a:gd name="T39" fmla="*/ 2147483647 h 113"/>
                <a:gd name="T40" fmla="*/ 2147483647 w 53"/>
                <a:gd name="T41" fmla="*/ 2147483647 h 113"/>
                <a:gd name="T42" fmla="*/ 2147483647 w 53"/>
                <a:gd name="T43" fmla="*/ 2147483647 h 113"/>
                <a:gd name="T44" fmla="*/ 2147483647 w 53"/>
                <a:gd name="T45" fmla="*/ 2147483647 h 113"/>
                <a:gd name="T46" fmla="*/ 2147483647 w 53"/>
                <a:gd name="T47" fmla="*/ 2147483647 h 113"/>
                <a:gd name="T48" fmla="*/ 2147483647 w 53"/>
                <a:gd name="T49" fmla="*/ 2147483647 h 113"/>
                <a:gd name="T50" fmla="*/ 2147483647 w 53"/>
                <a:gd name="T51" fmla="*/ 2147483647 h 113"/>
                <a:gd name="T52" fmla="*/ 2147483647 w 53"/>
                <a:gd name="T53" fmla="*/ 2147483647 h 113"/>
                <a:gd name="T54" fmla="*/ 2147483647 w 53"/>
                <a:gd name="T55" fmla="*/ 2147483647 h 113"/>
                <a:gd name="T56" fmla="*/ 2147483647 w 53"/>
                <a:gd name="T57" fmla="*/ 2147483647 h 113"/>
                <a:gd name="T58" fmla="*/ 2147483647 w 53"/>
                <a:gd name="T59" fmla="*/ 0 h 113"/>
                <a:gd name="T60" fmla="*/ 2147483647 w 53"/>
                <a:gd name="T61" fmla="*/ 2147483647 h 113"/>
                <a:gd name="T62" fmla="*/ 2147483647 w 53"/>
                <a:gd name="T63" fmla="*/ 2147483647 h 113"/>
                <a:gd name="T64" fmla="*/ 2147483647 w 53"/>
                <a:gd name="T65" fmla="*/ 2147483647 h 113"/>
                <a:gd name="T66" fmla="*/ 2147483647 w 53"/>
                <a:gd name="T67" fmla="*/ 2147483647 h 1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"/>
                <a:gd name="T103" fmla="*/ 0 h 113"/>
                <a:gd name="T104" fmla="*/ 53 w 53"/>
                <a:gd name="T105" fmla="*/ 113 h 11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1" name="Freeform 38"/>
            <p:cNvSpPr>
              <a:spLocks noChangeArrowheads="1"/>
            </p:cNvSpPr>
            <p:nvPr/>
          </p:nvSpPr>
          <p:spPr bwMode="auto">
            <a:xfrm>
              <a:off x="5644396" y="3563035"/>
              <a:ext cx="103843" cy="124689"/>
            </a:xfrm>
            <a:custGeom>
              <a:avLst/>
              <a:gdLst>
                <a:gd name="T0" fmla="*/ 2147483647 w 57"/>
                <a:gd name="T1" fmla="*/ 2147483647 h 64"/>
                <a:gd name="T2" fmla="*/ 2147483647 w 57"/>
                <a:gd name="T3" fmla="*/ 2147483647 h 64"/>
                <a:gd name="T4" fmla="*/ 2147483647 w 57"/>
                <a:gd name="T5" fmla="*/ 2147483647 h 64"/>
                <a:gd name="T6" fmla="*/ 2147483647 w 57"/>
                <a:gd name="T7" fmla="*/ 2147483647 h 64"/>
                <a:gd name="T8" fmla="*/ 2147483647 w 57"/>
                <a:gd name="T9" fmla="*/ 2147483647 h 64"/>
                <a:gd name="T10" fmla="*/ 2147483647 w 57"/>
                <a:gd name="T11" fmla="*/ 2147483647 h 64"/>
                <a:gd name="T12" fmla="*/ 2147483647 w 57"/>
                <a:gd name="T13" fmla="*/ 2147483647 h 64"/>
                <a:gd name="T14" fmla="*/ 2147483647 w 57"/>
                <a:gd name="T15" fmla="*/ 2147483647 h 64"/>
                <a:gd name="T16" fmla="*/ 2147483647 w 57"/>
                <a:gd name="T17" fmla="*/ 2147483647 h 64"/>
                <a:gd name="T18" fmla="*/ 2147483647 w 57"/>
                <a:gd name="T19" fmla="*/ 2147483647 h 64"/>
                <a:gd name="T20" fmla="*/ 2147483647 w 57"/>
                <a:gd name="T21" fmla="*/ 2147483647 h 64"/>
                <a:gd name="T22" fmla="*/ 2147483647 w 57"/>
                <a:gd name="T23" fmla="*/ 2147483647 h 64"/>
                <a:gd name="T24" fmla="*/ 2147483647 w 57"/>
                <a:gd name="T25" fmla="*/ 2147483647 h 64"/>
                <a:gd name="T26" fmla="*/ 2147483647 w 57"/>
                <a:gd name="T27" fmla="*/ 2147483647 h 64"/>
                <a:gd name="T28" fmla="*/ 2147483647 w 57"/>
                <a:gd name="T29" fmla="*/ 2147483647 h 64"/>
                <a:gd name="T30" fmla="*/ 2147483647 w 57"/>
                <a:gd name="T31" fmla="*/ 2147483647 h 64"/>
                <a:gd name="T32" fmla="*/ 2147483647 w 57"/>
                <a:gd name="T33" fmla="*/ 2147483647 h 64"/>
                <a:gd name="T34" fmla="*/ 2147483647 w 57"/>
                <a:gd name="T35" fmla="*/ 2147483647 h 64"/>
                <a:gd name="T36" fmla="*/ 2147483647 w 57"/>
                <a:gd name="T37" fmla="*/ 2147483647 h 64"/>
                <a:gd name="T38" fmla="*/ 2147483647 w 57"/>
                <a:gd name="T39" fmla="*/ 2147483647 h 64"/>
                <a:gd name="T40" fmla="*/ 2147483647 w 57"/>
                <a:gd name="T41" fmla="*/ 2147483647 h 64"/>
                <a:gd name="T42" fmla="*/ 2147483647 w 57"/>
                <a:gd name="T43" fmla="*/ 2147483647 h 64"/>
                <a:gd name="T44" fmla="*/ 2147483647 w 57"/>
                <a:gd name="T45" fmla="*/ 2147483647 h 64"/>
                <a:gd name="T46" fmla="*/ 2147483647 w 57"/>
                <a:gd name="T47" fmla="*/ 2147483647 h 64"/>
                <a:gd name="T48" fmla="*/ 2147483647 w 57"/>
                <a:gd name="T49" fmla="*/ 2147483647 h 64"/>
                <a:gd name="T50" fmla="*/ 2147483647 w 57"/>
                <a:gd name="T51" fmla="*/ 2147483647 h 64"/>
                <a:gd name="T52" fmla="*/ 2147483647 w 57"/>
                <a:gd name="T53" fmla="*/ 2147483647 h 64"/>
                <a:gd name="T54" fmla="*/ 2147483647 w 57"/>
                <a:gd name="T55" fmla="*/ 2147483647 h 64"/>
                <a:gd name="T56" fmla="*/ 2147483647 w 57"/>
                <a:gd name="T57" fmla="*/ 2147483647 h 64"/>
                <a:gd name="T58" fmla="*/ 2147483647 w 57"/>
                <a:gd name="T59" fmla="*/ 2147483647 h 64"/>
                <a:gd name="T60" fmla="*/ 2147483647 w 57"/>
                <a:gd name="T61" fmla="*/ 2147483647 h 64"/>
                <a:gd name="T62" fmla="*/ 2147483647 w 57"/>
                <a:gd name="T63" fmla="*/ 2147483647 h 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4"/>
                <a:gd name="T98" fmla="*/ 57 w 57"/>
                <a:gd name="T99" fmla="*/ 64 h 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2" name="Freeform 39"/>
            <p:cNvSpPr>
              <a:spLocks noChangeArrowheads="1"/>
            </p:cNvSpPr>
            <p:nvPr/>
          </p:nvSpPr>
          <p:spPr bwMode="auto">
            <a:xfrm>
              <a:off x="5752755" y="3690922"/>
              <a:ext cx="31605" cy="47958"/>
            </a:xfrm>
            <a:custGeom>
              <a:avLst/>
              <a:gdLst>
                <a:gd name="T0" fmla="*/ 2147483647 w 17"/>
                <a:gd name="T1" fmla="*/ 2147483647 h 25"/>
                <a:gd name="T2" fmla="*/ 2147483647 w 17"/>
                <a:gd name="T3" fmla="*/ 2147483647 h 25"/>
                <a:gd name="T4" fmla="*/ 2147483647 w 17"/>
                <a:gd name="T5" fmla="*/ 2147483647 h 25"/>
                <a:gd name="T6" fmla="*/ 2147483647 w 17"/>
                <a:gd name="T7" fmla="*/ 2147483647 h 25"/>
                <a:gd name="T8" fmla="*/ 2147483647 w 17"/>
                <a:gd name="T9" fmla="*/ 2147483647 h 25"/>
                <a:gd name="T10" fmla="*/ 2147483647 w 17"/>
                <a:gd name="T11" fmla="*/ 2147483647 h 25"/>
                <a:gd name="T12" fmla="*/ 2147483647 w 17"/>
                <a:gd name="T13" fmla="*/ 2147483647 h 25"/>
                <a:gd name="T14" fmla="*/ 2147483647 w 17"/>
                <a:gd name="T15" fmla="*/ 2147483647 h 25"/>
                <a:gd name="T16" fmla="*/ 2147483647 w 17"/>
                <a:gd name="T17" fmla="*/ 2147483647 h 25"/>
                <a:gd name="T18" fmla="*/ 2147483647 w 17"/>
                <a:gd name="T19" fmla="*/ 2147483647 h 25"/>
                <a:gd name="T20" fmla="*/ 2147483647 w 17"/>
                <a:gd name="T21" fmla="*/ 2147483647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25"/>
                <a:gd name="T35" fmla="*/ 17 w 17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3" name="Freeform 40"/>
            <p:cNvSpPr>
              <a:spLocks noChangeArrowheads="1"/>
            </p:cNvSpPr>
            <p:nvPr/>
          </p:nvSpPr>
          <p:spPr bwMode="auto">
            <a:xfrm>
              <a:off x="5728676" y="3746871"/>
              <a:ext cx="96319" cy="84725"/>
            </a:xfrm>
            <a:custGeom>
              <a:avLst/>
              <a:gdLst>
                <a:gd name="T0" fmla="*/ 2147483647 w 52"/>
                <a:gd name="T1" fmla="*/ 2147483647 h 43"/>
                <a:gd name="T2" fmla="*/ 2147483647 w 52"/>
                <a:gd name="T3" fmla="*/ 2147483647 h 43"/>
                <a:gd name="T4" fmla="*/ 2147483647 w 52"/>
                <a:gd name="T5" fmla="*/ 2147483647 h 43"/>
                <a:gd name="T6" fmla="*/ 2147483647 w 52"/>
                <a:gd name="T7" fmla="*/ 2147483647 h 43"/>
                <a:gd name="T8" fmla="*/ 2147483647 w 52"/>
                <a:gd name="T9" fmla="*/ 2147483647 h 43"/>
                <a:gd name="T10" fmla="*/ 2147483647 w 52"/>
                <a:gd name="T11" fmla="*/ 2147483647 h 43"/>
                <a:gd name="T12" fmla="*/ 2147483647 w 52"/>
                <a:gd name="T13" fmla="*/ 2147483647 h 43"/>
                <a:gd name="T14" fmla="*/ 2147483647 w 52"/>
                <a:gd name="T15" fmla="*/ 2147483647 h 43"/>
                <a:gd name="T16" fmla="*/ 0 w 52"/>
                <a:gd name="T17" fmla="*/ 2147483647 h 43"/>
                <a:gd name="T18" fmla="*/ 2147483647 w 52"/>
                <a:gd name="T19" fmla="*/ 2147483647 h 43"/>
                <a:gd name="T20" fmla="*/ 2147483647 w 52"/>
                <a:gd name="T21" fmla="*/ 2147483647 h 43"/>
                <a:gd name="T22" fmla="*/ 2147483647 w 52"/>
                <a:gd name="T23" fmla="*/ 2147483647 h 43"/>
                <a:gd name="T24" fmla="*/ 2147483647 w 52"/>
                <a:gd name="T25" fmla="*/ 2147483647 h 43"/>
                <a:gd name="T26" fmla="*/ 2147483647 w 52"/>
                <a:gd name="T27" fmla="*/ 2147483647 h 43"/>
                <a:gd name="T28" fmla="*/ 2147483647 w 52"/>
                <a:gd name="T29" fmla="*/ 2147483647 h 43"/>
                <a:gd name="T30" fmla="*/ 2147483647 w 52"/>
                <a:gd name="T31" fmla="*/ 2147483647 h 43"/>
                <a:gd name="T32" fmla="*/ 2147483647 w 52"/>
                <a:gd name="T33" fmla="*/ 2147483647 h 43"/>
                <a:gd name="T34" fmla="*/ 2147483647 w 52"/>
                <a:gd name="T35" fmla="*/ 2147483647 h 43"/>
                <a:gd name="T36" fmla="*/ 2147483647 w 52"/>
                <a:gd name="T37" fmla="*/ 2147483647 h 43"/>
                <a:gd name="T38" fmla="*/ 2147483647 w 52"/>
                <a:gd name="T39" fmla="*/ 2147483647 h 43"/>
                <a:gd name="T40" fmla="*/ 2147483647 w 52"/>
                <a:gd name="T41" fmla="*/ 2147483647 h 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3"/>
                <a:gd name="T65" fmla="*/ 52 w 52"/>
                <a:gd name="T66" fmla="*/ 43 h 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4" name="Freeform 41"/>
            <p:cNvSpPr>
              <a:spLocks noChangeArrowheads="1"/>
            </p:cNvSpPr>
            <p:nvPr/>
          </p:nvSpPr>
          <p:spPr bwMode="auto">
            <a:xfrm>
              <a:off x="5706101" y="3708505"/>
              <a:ext cx="33109" cy="33569"/>
            </a:xfrm>
            <a:custGeom>
              <a:avLst/>
              <a:gdLst>
                <a:gd name="T0" fmla="*/ 2147483647 w 18"/>
                <a:gd name="T1" fmla="*/ 2147483647 h 17"/>
                <a:gd name="T2" fmla="*/ 2147483647 w 18"/>
                <a:gd name="T3" fmla="*/ 2147483647 h 17"/>
                <a:gd name="T4" fmla="*/ 2147483647 w 18"/>
                <a:gd name="T5" fmla="*/ 2147483647 h 17"/>
                <a:gd name="T6" fmla="*/ 2147483647 w 18"/>
                <a:gd name="T7" fmla="*/ 2147483647 h 17"/>
                <a:gd name="T8" fmla="*/ 2147483647 w 18"/>
                <a:gd name="T9" fmla="*/ 0 h 17"/>
                <a:gd name="T10" fmla="*/ 2147483647 w 18"/>
                <a:gd name="T11" fmla="*/ 2147483647 h 17"/>
                <a:gd name="T12" fmla="*/ 2147483647 w 18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17"/>
                <a:gd name="T23" fmla="*/ 18 w 18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5" name="Freeform 42"/>
            <p:cNvSpPr>
              <a:spLocks noChangeArrowheads="1"/>
            </p:cNvSpPr>
            <p:nvPr/>
          </p:nvSpPr>
          <p:spPr bwMode="auto">
            <a:xfrm>
              <a:off x="5727171" y="3727689"/>
              <a:ext cx="25584" cy="46359"/>
            </a:xfrm>
            <a:custGeom>
              <a:avLst/>
              <a:gdLst>
                <a:gd name="T0" fmla="*/ 2147483647 w 14"/>
                <a:gd name="T1" fmla="*/ 2147483647 h 24"/>
                <a:gd name="T2" fmla="*/ 2147483647 w 14"/>
                <a:gd name="T3" fmla="*/ 2147483647 h 24"/>
                <a:gd name="T4" fmla="*/ 2147483647 w 14"/>
                <a:gd name="T5" fmla="*/ 2147483647 h 24"/>
                <a:gd name="T6" fmla="*/ 2147483647 w 14"/>
                <a:gd name="T7" fmla="*/ 2147483647 h 24"/>
                <a:gd name="T8" fmla="*/ 2147483647 w 14"/>
                <a:gd name="T9" fmla="*/ 2147483647 h 24"/>
                <a:gd name="T10" fmla="*/ 2147483647 w 14"/>
                <a:gd name="T11" fmla="*/ 2147483647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4"/>
                <a:gd name="T20" fmla="*/ 14 w 1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6" name="Freeform 43"/>
            <p:cNvSpPr>
              <a:spLocks noChangeArrowheads="1"/>
            </p:cNvSpPr>
            <p:nvPr/>
          </p:nvSpPr>
          <p:spPr bwMode="auto">
            <a:xfrm>
              <a:off x="5748241" y="3742076"/>
              <a:ext cx="33109" cy="12788"/>
            </a:xfrm>
            <a:custGeom>
              <a:avLst/>
              <a:gdLst>
                <a:gd name="T0" fmla="*/ 2147483647 w 18"/>
                <a:gd name="T1" fmla="*/ 2147483647 h 7"/>
                <a:gd name="T2" fmla="*/ 2147483647 w 18"/>
                <a:gd name="T3" fmla="*/ 2147483647 h 7"/>
                <a:gd name="T4" fmla="*/ 2147483647 w 18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8"/>
                <a:gd name="T10" fmla="*/ 0 h 7"/>
                <a:gd name="T11" fmla="*/ 18 w 18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7" name="Freeform 44"/>
            <p:cNvSpPr>
              <a:spLocks noChangeArrowheads="1"/>
            </p:cNvSpPr>
            <p:nvPr/>
          </p:nvSpPr>
          <p:spPr bwMode="auto">
            <a:xfrm>
              <a:off x="5669982" y="3673337"/>
              <a:ext cx="27090" cy="25578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3"/>
                <a:gd name="T20" fmla="*/ 15 w 15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8" name="Freeform 45"/>
            <p:cNvSpPr>
              <a:spLocks noChangeArrowheads="1"/>
            </p:cNvSpPr>
            <p:nvPr/>
          </p:nvSpPr>
          <p:spPr bwMode="auto">
            <a:xfrm>
              <a:off x="5624832" y="3719696"/>
              <a:ext cx="45150" cy="57548"/>
            </a:xfrm>
            <a:custGeom>
              <a:avLst/>
              <a:gdLst>
                <a:gd name="T0" fmla="*/ 2147483647 w 24"/>
                <a:gd name="T1" fmla="*/ 2147483647 h 29"/>
                <a:gd name="T2" fmla="*/ 2147483647 w 24"/>
                <a:gd name="T3" fmla="*/ 2147483647 h 29"/>
                <a:gd name="T4" fmla="*/ 2147483647 w 24"/>
                <a:gd name="T5" fmla="*/ 2147483647 h 29"/>
                <a:gd name="T6" fmla="*/ 2147483647 w 24"/>
                <a:gd name="T7" fmla="*/ 2147483647 h 29"/>
                <a:gd name="T8" fmla="*/ 2147483647 w 24"/>
                <a:gd name="T9" fmla="*/ 2147483647 h 29"/>
                <a:gd name="T10" fmla="*/ 2147483647 w 24"/>
                <a:gd name="T11" fmla="*/ 2147483647 h 29"/>
                <a:gd name="T12" fmla="*/ 2147483647 w 24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9"/>
                <a:gd name="T23" fmla="*/ 24 w 2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9" name="Freeform 46"/>
            <p:cNvSpPr>
              <a:spLocks noChangeArrowheads="1"/>
            </p:cNvSpPr>
            <p:nvPr/>
          </p:nvSpPr>
          <p:spPr bwMode="auto">
            <a:xfrm>
              <a:off x="5934858" y="3961080"/>
              <a:ext cx="474068" cy="230195"/>
            </a:xfrm>
            <a:custGeom>
              <a:avLst/>
              <a:gdLst>
                <a:gd name="T0" fmla="*/ 2147483647 w 257"/>
                <a:gd name="T1" fmla="*/ 2147483647 h 118"/>
                <a:gd name="T2" fmla="*/ 2147483647 w 257"/>
                <a:gd name="T3" fmla="*/ 2147483647 h 118"/>
                <a:gd name="T4" fmla="*/ 2147483647 w 257"/>
                <a:gd name="T5" fmla="*/ 2147483647 h 118"/>
                <a:gd name="T6" fmla="*/ 2147483647 w 257"/>
                <a:gd name="T7" fmla="*/ 2147483647 h 118"/>
                <a:gd name="T8" fmla="*/ 2147483647 w 257"/>
                <a:gd name="T9" fmla="*/ 2147483647 h 118"/>
                <a:gd name="T10" fmla="*/ 2147483647 w 257"/>
                <a:gd name="T11" fmla="*/ 2147483647 h 118"/>
                <a:gd name="T12" fmla="*/ 2147483647 w 257"/>
                <a:gd name="T13" fmla="*/ 2147483647 h 118"/>
                <a:gd name="T14" fmla="*/ 2147483647 w 257"/>
                <a:gd name="T15" fmla="*/ 2147483647 h 118"/>
                <a:gd name="T16" fmla="*/ 2147483647 w 257"/>
                <a:gd name="T17" fmla="*/ 2147483647 h 118"/>
                <a:gd name="T18" fmla="*/ 2147483647 w 257"/>
                <a:gd name="T19" fmla="*/ 2147483647 h 118"/>
                <a:gd name="T20" fmla="*/ 2147483647 w 257"/>
                <a:gd name="T21" fmla="*/ 2147483647 h 118"/>
                <a:gd name="T22" fmla="*/ 2147483647 w 257"/>
                <a:gd name="T23" fmla="*/ 2147483647 h 118"/>
                <a:gd name="T24" fmla="*/ 2147483647 w 257"/>
                <a:gd name="T25" fmla="*/ 2147483647 h 118"/>
                <a:gd name="T26" fmla="*/ 2147483647 w 257"/>
                <a:gd name="T27" fmla="*/ 2147483647 h 118"/>
                <a:gd name="T28" fmla="*/ 2147483647 w 257"/>
                <a:gd name="T29" fmla="*/ 2147483647 h 118"/>
                <a:gd name="T30" fmla="*/ 2147483647 w 257"/>
                <a:gd name="T31" fmla="*/ 2147483647 h 118"/>
                <a:gd name="T32" fmla="*/ 2147483647 w 257"/>
                <a:gd name="T33" fmla="*/ 2147483647 h 118"/>
                <a:gd name="T34" fmla="*/ 2147483647 w 257"/>
                <a:gd name="T35" fmla="*/ 2147483647 h 118"/>
                <a:gd name="T36" fmla="*/ 2147483647 w 257"/>
                <a:gd name="T37" fmla="*/ 2147483647 h 118"/>
                <a:gd name="T38" fmla="*/ 2147483647 w 257"/>
                <a:gd name="T39" fmla="*/ 2147483647 h 118"/>
                <a:gd name="T40" fmla="*/ 2147483647 w 257"/>
                <a:gd name="T41" fmla="*/ 2147483647 h 118"/>
                <a:gd name="T42" fmla="*/ 2147483647 w 257"/>
                <a:gd name="T43" fmla="*/ 2147483647 h 118"/>
                <a:gd name="T44" fmla="*/ 2147483647 w 257"/>
                <a:gd name="T45" fmla="*/ 2147483647 h 118"/>
                <a:gd name="T46" fmla="*/ 2147483647 w 257"/>
                <a:gd name="T47" fmla="*/ 2147483647 h 118"/>
                <a:gd name="T48" fmla="*/ 2147483647 w 257"/>
                <a:gd name="T49" fmla="*/ 2147483647 h 118"/>
                <a:gd name="T50" fmla="*/ 2147483647 w 257"/>
                <a:gd name="T51" fmla="*/ 2147483647 h 118"/>
                <a:gd name="T52" fmla="*/ 2147483647 w 257"/>
                <a:gd name="T53" fmla="*/ 2147483647 h 118"/>
                <a:gd name="T54" fmla="*/ 2147483647 w 257"/>
                <a:gd name="T55" fmla="*/ 2147483647 h 118"/>
                <a:gd name="T56" fmla="*/ 2147483647 w 257"/>
                <a:gd name="T57" fmla="*/ 2147483647 h 118"/>
                <a:gd name="T58" fmla="*/ 2147483647 w 257"/>
                <a:gd name="T59" fmla="*/ 2147483647 h 118"/>
                <a:gd name="T60" fmla="*/ 2147483647 w 257"/>
                <a:gd name="T61" fmla="*/ 2147483647 h 118"/>
                <a:gd name="T62" fmla="*/ 2147483647 w 257"/>
                <a:gd name="T63" fmla="*/ 2147483647 h 118"/>
                <a:gd name="T64" fmla="*/ 2147483647 w 257"/>
                <a:gd name="T65" fmla="*/ 2147483647 h 118"/>
                <a:gd name="T66" fmla="*/ 2147483647 w 257"/>
                <a:gd name="T67" fmla="*/ 2147483647 h 118"/>
                <a:gd name="T68" fmla="*/ 2147483647 w 257"/>
                <a:gd name="T69" fmla="*/ 2147483647 h 118"/>
                <a:gd name="T70" fmla="*/ 2147483647 w 257"/>
                <a:gd name="T71" fmla="*/ 2147483647 h 118"/>
                <a:gd name="T72" fmla="*/ 2147483647 w 257"/>
                <a:gd name="T73" fmla="*/ 2147483647 h 118"/>
                <a:gd name="T74" fmla="*/ 2147483647 w 257"/>
                <a:gd name="T75" fmla="*/ 2147483647 h 118"/>
                <a:gd name="T76" fmla="*/ 2147483647 w 257"/>
                <a:gd name="T77" fmla="*/ 2147483647 h 118"/>
                <a:gd name="T78" fmla="*/ 2147483647 w 257"/>
                <a:gd name="T79" fmla="*/ 2147483647 h 118"/>
                <a:gd name="T80" fmla="*/ 2147483647 w 257"/>
                <a:gd name="T81" fmla="*/ 2147483647 h 118"/>
                <a:gd name="T82" fmla="*/ 2147483647 w 257"/>
                <a:gd name="T83" fmla="*/ 2147483647 h 118"/>
                <a:gd name="T84" fmla="*/ 2147483647 w 257"/>
                <a:gd name="T85" fmla="*/ 2147483647 h 118"/>
                <a:gd name="T86" fmla="*/ 2147483647 w 257"/>
                <a:gd name="T87" fmla="*/ 2147483647 h 1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7"/>
                <a:gd name="T133" fmla="*/ 0 h 118"/>
                <a:gd name="T134" fmla="*/ 257 w 257"/>
                <a:gd name="T135" fmla="*/ 118 h 1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0" name="Freeform 47"/>
            <p:cNvSpPr>
              <a:spLocks noChangeArrowheads="1"/>
            </p:cNvSpPr>
            <p:nvPr/>
          </p:nvSpPr>
          <p:spPr bwMode="auto">
            <a:xfrm>
              <a:off x="6332172" y="4060192"/>
              <a:ext cx="70734" cy="27175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2147483647 h 14"/>
                <a:gd name="T4" fmla="*/ 2147483647 w 38"/>
                <a:gd name="T5" fmla="*/ 2147483647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2147483647 w 38"/>
                <a:gd name="T11" fmla="*/ 2147483647 h 14"/>
                <a:gd name="T12" fmla="*/ 2147483647 w 38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1" name="Freeform 48"/>
            <p:cNvSpPr>
              <a:spLocks noChangeArrowheads="1"/>
            </p:cNvSpPr>
            <p:nvPr/>
          </p:nvSpPr>
          <p:spPr bwMode="auto">
            <a:xfrm>
              <a:off x="6455580" y="4077777"/>
              <a:ext cx="46654" cy="30373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2" name="Freeform 49"/>
            <p:cNvSpPr>
              <a:spLocks noChangeArrowheads="1"/>
            </p:cNvSpPr>
            <p:nvPr/>
          </p:nvSpPr>
          <p:spPr bwMode="auto">
            <a:xfrm>
              <a:off x="6740021" y="4415075"/>
              <a:ext cx="82774" cy="51154"/>
            </a:xfrm>
            <a:custGeom>
              <a:avLst/>
              <a:gdLst>
                <a:gd name="T0" fmla="*/ 2147483647 w 45"/>
                <a:gd name="T1" fmla="*/ 2147483647 h 26"/>
                <a:gd name="T2" fmla="*/ 2147483647 w 45"/>
                <a:gd name="T3" fmla="*/ 2147483647 h 26"/>
                <a:gd name="T4" fmla="*/ 2147483647 w 45"/>
                <a:gd name="T5" fmla="*/ 2147483647 h 26"/>
                <a:gd name="T6" fmla="*/ 2147483647 w 45"/>
                <a:gd name="T7" fmla="*/ 2147483647 h 26"/>
                <a:gd name="T8" fmla="*/ 2147483647 w 45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26"/>
                <a:gd name="T17" fmla="*/ 45 w 45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3" name="Freeform 50"/>
            <p:cNvSpPr>
              <a:spLocks noChangeArrowheads="1"/>
            </p:cNvSpPr>
            <p:nvPr/>
          </p:nvSpPr>
          <p:spPr bwMode="auto">
            <a:xfrm>
              <a:off x="6982323" y="4339942"/>
              <a:ext cx="31605" cy="28774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4" name="Freeform 51"/>
            <p:cNvSpPr>
              <a:spLocks noChangeArrowheads="1"/>
            </p:cNvSpPr>
            <p:nvPr/>
          </p:nvSpPr>
          <p:spPr bwMode="auto">
            <a:xfrm>
              <a:off x="6992858" y="4312767"/>
              <a:ext cx="22574" cy="23979"/>
            </a:xfrm>
            <a:custGeom>
              <a:avLst/>
              <a:gdLst>
                <a:gd name="T0" fmla="*/ 2147483647 w 13"/>
                <a:gd name="T1" fmla="*/ 2147483647 h 12"/>
                <a:gd name="T2" fmla="*/ 2147483647 w 13"/>
                <a:gd name="T3" fmla="*/ 2147483647 h 12"/>
                <a:gd name="T4" fmla="*/ 2147483647 w 13"/>
                <a:gd name="T5" fmla="*/ 2147483647 h 12"/>
                <a:gd name="T6" fmla="*/ 2147483647 w 13"/>
                <a:gd name="T7" fmla="*/ 2147483647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2"/>
                <a:gd name="T14" fmla="*/ 13 w 13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5" name="Freeform 52"/>
            <p:cNvSpPr>
              <a:spLocks noChangeArrowheads="1"/>
            </p:cNvSpPr>
            <p:nvPr/>
          </p:nvSpPr>
          <p:spPr bwMode="auto">
            <a:xfrm>
              <a:off x="6752061" y="4282394"/>
              <a:ext cx="28595" cy="27175"/>
            </a:xfrm>
            <a:custGeom>
              <a:avLst/>
              <a:gdLst>
                <a:gd name="T0" fmla="*/ 2147483647 w 15"/>
                <a:gd name="T1" fmla="*/ 2147483647 h 14"/>
                <a:gd name="T2" fmla="*/ 2147483647 w 15"/>
                <a:gd name="T3" fmla="*/ 2147483647 h 14"/>
                <a:gd name="T4" fmla="*/ 2147483647 w 15"/>
                <a:gd name="T5" fmla="*/ 2147483647 h 14"/>
                <a:gd name="T6" fmla="*/ 2147483647 w 15"/>
                <a:gd name="T7" fmla="*/ 2147483647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6" name="Freeform 53"/>
            <p:cNvSpPr>
              <a:spLocks noChangeArrowheads="1"/>
            </p:cNvSpPr>
            <p:nvPr/>
          </p:nvSpPr>
          <p:spPr bwMode="auto">
            <a:xfrm>
              <a:off x="6386352" y="4044206"/>
              <a:ext cx="19564" cy="20781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2147483647 w 11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0"/>
                <a:gd name="T14" fmla="*/ 11 w 1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7" name="Freeform 54"/>
            <p:cNvSpPr>
              <a:spLocks noChangeArrowheads="1"/>
            </p:cNvSpPr>
            <p:nvPr/>
          </p:nvSpPr>
          <p:spPr bwMode="auto">
            <a:xfrm>
              <a:off x="5679011" y="4194472"/>
              <a:ext cx="909007" cy="752929"/>
            </a:xfrm>
            <a:custGeom>
              <a:avLst/>
              <a:gdLst>
                <a:gd name="T0" fmla="*/ 2147483647 w 494"/>
                <a:gd name="T1" fmla="*/ 2147483647 h 385"/>
                <a:gd name="T2" fmla="*/ 2147483647 w 494"/>
                <a:gd name="T3" fmla="*/ 2147483647 h 385"/>
                <a:gd name="T4" fmla="*/ 2147483647 w 494"/>
                <a:gd name="T5" fmla="*/ 2147483647 h 385"/>
                <a:gd name="T6" fmla="*/ 2147483647 w 494"/>
                <a:gd name="T7" fmla="*/ 2147483647 h 385"/>
                <a:gd name="T8" fmla="*/ 2147483647 w 494"/>
                <a:gd name="T9" fmla="*/ 2147483647 h 385"/>
                <a:gd name="T10" fmla="*/ 2147483647 w 494"/>
                <a:gd name="T11" fmla="*/ 2147483647 h 385"/>
                <a:gd name="T12" fmla="*/ 2147483647 w 494"/>
                <a:gd name="T13" fmla="*/ 2147483647 h 385"/>
                <a:gd name="T14" fmla="*/ 2147483647 w 494"/>
                <a:gd name="T15" fmla="*/ 2147483647 h 385"/>
                <a:gd name="T16" fmla="*/ 2147483647 w 494"/>
                <a:gd name="T17" fmla="*/ 2147483647 h 385"/>
                <a:gd name="T18" fmla="*/ 2147483647 w 494"/>
                <a:gd name="T19" fmla="*/ 2147483647 h 385"/>
                <a:gd name="T20" fmla="*/ 2147483647 w 494"/>
                <a:gd name="T21" fmla="*/ 2147483647 h 385"/>
                <a:gd name="T22" fmla="*/ 2147483647 w 494"/>
                <a:gd name="T23" fmla="*/ 2147483647 h 385"/>
                <a:gd name="T24" fmla="*/ 2147483647 w 494"/>
                <a:gd name="T25" fmla="*/ 2147483647 h 385"/>
                <a:gd name="T26" fmla="*/ 2147483647 w 494"/>
                <a:gd name="T27" fmla="*/ 2147483647 h 385"/>
                <a:gd name="T28" fmla="*/ 2147483647 w 494"/>
                <a:gd name="T29" fmla="*/ 2147483647 h 385"/>
                <a:gd name="T30" fmla="*/ 2147483647 w 494"/>
                <a:gd name="T31" fmla="*/ 2147483647 h 385"/>
                <a:gd name="T32" fmla="*/ 2147483647 w 494"/>
                <a:gd name="T33" fmla="*/ 2147483647 h 385"/>
                <a:gd name="T34" fmla="*/ 2147483647 w 494"/>
                <a:gd name="T35" fmla="*/ 2147483647 h 385"/>
                <a:gd name="T36" fmla="*/ 2147483647 w 494"/>
                <a:gd name="T37" fmla="*/ 2147483647 h 385"/>
                <a:gd name="T38" fmla="*/ 2147483647 w 494"/>
                <a:gd name="T39" fmla="*/ 2147483647 h 385"/>
                <a:gd name="T40" fmla="*/ 2147483647 w 494"/>
                <a:gd name="T41" fmla="*/ 2147483647 h 385"/>
                <a:gd name="T42" fmla="*/ 2147483647 w 494"/>
                <a:gd name="T43" fmla="*/ 2147483647 h 385"/>
                <a:gd name="T44" fmla="*/ 2147483647 w 494"/>
                <a:gd name="T45" fmla="*/ 2147483647 h 385"/>
                <a:gd name="T46" fmla="*/ 2147483647 w 494"/>
                <a:gd name="T47" fmla="*/ 2147483647 h 385"/>
                <a:gd name="T48" fmla="*/ 2147483647 w 494"/>
                <a:gd name="T49" fmla="*/ 2147483647 h 385"/>
                <a:gd name="T50" fmla="*/ 2147483647 w 494"/>
                <a:gd name="T51" fmla="*/ 2147483647 h 385"/>
                <a:gd name="T52" fmla="*/ 2147483647 w 494"/>
                <a:gd name="T53" fmla="*/ 2147483647 h 385"/>
                <a:gd name="T54" fmla="*/ 2147483647 w 494"/>
                <a:gd name="T55" fmla="*/ 2147483647 h 385"/>
                <a:gd name="T56" fmla="*/ 2147483647 w 494"/>
                <a:gd name="T57" fmla="*/ 2147483647 h 385"/>
                <a:gd name="T58" fmla="*/ 2147483647 w 494"/>
                <a:gd name="T59" fmla="*/ 2147483647 h 385"/>
                <a:gd name="T60" fmla="*/ 2147483647 w 494"/>
                <a:gd name="T61" fmla="*/ 2147483647 h 385"/>
                <a:gd name="T62" fmla="*/ 2147483647 w 494"/>
                <a:gd name="T63" fmla="*/ 2147483647 h 385"/>
                <a:gd name="T64" fmla="*/ 2147483647 w 494"/>
                <a:gd name="T65" fmla="*/ 2147483647 h 385"/>
                <a:gd name="T66" fmla="*/ 2147483647 w 494"/>
                <a:gd name="T67" fmla="*/ 2147483647 h 385"/>
                <a:gd name="T68" fmla="*/ 2147483647 w 494"/>
                <a:gd name="T69" fmla="*/ 2147483647 h 385"/>
                <a:gd name="T70" fmla="*/ 2147483647 w 494"/>
                <a:gd name="T71" fmla="*/ 2147483647 h 385"/>
                <a:gd name="T72" fmla="*/ 2147483647 w 494"/>
                <a:gd name="T73" fmla="*/ 2147483647 h 385"/>
                <a:gd name="T74" fmla="*/ 2147483647 w 494"/>
                <a:gd name="T75" fmla="*/ 2147483647 h 385"/>
                <a:gd name="T76" fmla="*/ 2147483647 w 494"/>
                <a:gd name="T77" fmla="*/ 2147483647 h 385"/>
                <a:gd name="T78" fmla="*/ 2147483647 w 494"/>
                <a:gd name="T79" fmla="*/ 2147483647 h 385"/>
                <a:gd name="T80" fmla="*/ 2147483647 w 494"/>
                <a:gd name="T81" fmla="*/ 2147483647 h 385"/>
                <a:gd name="T82" fmla="*/ 2147483647 w 494"/>
                <a:gd name="T83" fmla="*/ 2147483647 h 385"/>
                <a:gd name="T84" fmla="*/ 2147483647 w 494"/>
                <a:gd name="T85" fmla="*/ 2147483647 h 385"/>
                <a:gd name="T86" fmla="*/ 2147483647 w 494"/>
                <a:gd name="T87" fmla="*/ 2147483647 h 385"/>
                <a:gd name="T88" fmla="*/ 2147483647 w 494"/>
                <a:gd name="T89" fmla="*/ 2147483647 h 385"/>
                <a:gd name="T90" fmla="*/ 2147483647 w 494"/>
                <a:gd name="T91" fmla="*/ 2147483647 h 385"/>
                <a:gd name="T92" fmla="*/ 2147483647 w 494"/>
                <a:gd name="T93" fmla="*/ 2147483647 h 385"/>
                <a:gd name="T94" fmla="*/ 2147483647 w 494"/>
                <a:gd name="T95" fmla="*/ 2147483647 h 385"/>
                <a:gd name="T96" fmla="*/ 2147483647 w 494"/>
                <a:gd name="T97" fmla="*/ 2147483647 h 385"/>
                <a:gd name="T98" fmla="*/ 2147483647 w 494"/>
                <a:gd name="T99" fmla="*/ 2147483647 h 385"/>
                <a:gd name="T100" fmla="*/ 2147483647 w 494"/>
                <a:gd name="T101" fmla="*/ 2147483647 h 385"/>
                <a:gd name="T102" fmla="*/ 2147483647 w 494"/>
                <a:gd name="T103" fmla="*/ 2147483647 h 385"/>
                <a:gd name="T104" fmla="*/ 2147483647 w 494"/>
                <a:gd name="T105" fmla="*/ 2147483647 h 3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94"/>
                <a:gd name="T160" fmla="*/ 0 h 385"/>
                <a:gd name="T161" fmla="*/ 494 w 494"/>
                <a:gd name="T162" fmla="*/ 385 h 38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8" name="Freeform 55"/>
            <p:cNvSpPr>
              <a:spLocks noChangeArrowheads="1"/>
            </p:cNvSpPr>
            <p:nvPr/>
          </p:nvSpPr>
          <p:spPr bwMode="auto">
            <a:xfrm>
              <a:off x="6469125" y="5009747"/>
              <a:ext cx="97823" cy="108703"/>
            </a:xfrm>
            <a:custGeom>
              <a:avLst/>
              <a:gdLst>
                <a:gd name="T0" fmla="*/ 2147483647 w 53"/>
                <a:gd name="T1" fmla="*/ 2147483647 h 55"/>
                <a:gd name="T2" fmla="*/ 2147483647 w 53"/>
                <a:gd name="T3" fmla="*/ 2147483647 h 55"/>
                <a:gd name="T4" fmla="*/ 2147483647 w 53"/>
                <a:gd name="T5" fmla="*/ 2147483647 h 55"/>
                <a:gd name="T6" fmla="*/ 2147483647 w 53"/>
                <a:gd name="T7" fmla="*/ 2147483647 h 55"/>
                <a:gd name="T8" fmla="*/ 2147483647 w 53"/>
                <a:gd name="T9" fmla="*/ 2147483647 h 55"/>
                <a:gd name="T10" fmla="*/ 2147483647 w 53"/>
                <a:gd name="T11" fmla="*/ 2147483647 h 55"/>
                <a:gd name="T12" fmla="*/ 2147483647 w 53"/>
                <a:gd name="T13" fmla="*/ 2147483647 h 55"/>
                <a:gd name="T14" fmla="*/ 2147483647 w 53"/>
                <a:gd name="T15" fmla="*/ 2147483647 h 55"/>
                <a:gd name="T16" fmla="*/ 2147483647 w 53"/>
                <a:gd name="T17" fmla="*/ 2147483647 h 55"/>
                <a:gd name="T18" fmla="*/ 2147483647 w 53"/>
                <a:gd name="T19" fmla="*/ 2147483647 h 55"/>
                <a:gd name="T20" fmla="*/ 2147483647 w 53"/>
                <a:gd name="T21" fmla="*/ 2147483647 h 55"/>
                <a:gd name="T22" fmla="*/ 2147483647 w 53"/>
                <a:gd name="T23" fmla="*/ 2147483647 h 55"/>
                <a:gd name="T24" fmla="*/ 2147483647 w 53"/>
                <a:gd name="T25" fmla="*/ 2147483647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"/>
                <a:gd name="T40" fmla="*/ 0 h 55"/>
                <a:gd name="T41" fmla="*/ 53 w 53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9" name="Freeform 56"/>
            <p:cNvSpPr>
              <a:spLocks noChangeArrowheads="1"/>
            </p:cNvSpPr>
            <p:nvPr/>
          </p:nvSpPr>
          <p:spPr bwMode="auto">
            <a:xfrm>
              <a:off x="6995867" y="5003351"/>
              <a:ext cx="123409" cy="234990"/>
            </a:xfrm>
            <a:custGeom>
              <a:avLst/>
              <a:gdLst>
                <a:gd name="T0" fmla="*/ 2147483647 w 67"/>
                <a:gd name="T1" fmla="*/ 2147483647 h 120"/>
                <a:gd name="T2" fmla="*/ 2147483647 w 67"/>
                <a:gd name="T3" fmla="*/ 2147483647 h 120"/>
                <a:gd name="T4" fmla="*/ 2147483647 w 67"/>
                <a:gd name="T5" fmla="*/ 2147483647 h 120"/>
                <a:gd name="T6" fmla="*/ 2147483647 w 67"/>
                <a:gd name="T7" fmla="*/ 2147483647 h 120"/>
                <a:gd name="T8" fmla="*/ 2147483647 w 67"/>
                <a:gd name="T9" fmla="*/ 2147483647 h 120"/>
                <a:gd name="T10" fmla="*/ 2147483647 w 67"/>
                <a:gd name="T11" fmla="*/ 2147483647 h 120"/>
                <a:gd name="T12" fmla="*/ 2147483647 w 67"/>
                <a:gd name="T13" fmla="*/ 2147483647 h 120"/>
                <a:gd name="T14" fmla="*/ 2147483647 w 67"/>
                <a:gd name="T15" fmla="*/ 2147483647 h 120"/>
                <a:gd name="T16" fmla="*/ 2147483647 w 67"/>
                <a:gd name="T17" fmla="*/ 2147483647 h 120"/>
                <a:gd name="T18" fmla="*/ 2147483647 w 67"/>
                <a:gd name="T19" fmla="*/ 2147483647 h 120"/>
                <a:gd name="T20" fmla="*/ 2147483647 w 67"/>
                <a:gd name="T21" fmla="*/ 2147483647 h 120"/>
                <a:gd name="T22" fmla="*/ 2147483647 w 67"/>
                <a:gd name="T23" fmla="*/ 2147483647 h 120"/>
                <a:gd name="T24" fmla="*/ 2147483647 w 67"/>
                <a:gd name="T25" fmla="*/ 2147483647 h 120"/>
                <a:gd name="T26" fmla="*/ 2147483647 w 67"/>
                <a:gd name="T27" fmla="*/ 2147483647 h 120"/>
                <a:gd name="T28" fmla="*/ 2147483647 w 67"/>
                <a:gd name="T29" fmla="*/ 2147483647 h 120"/>
                <a:gd name="T30" fmla="*/ 2147483647 w 67"/>
                <a:gd name="T31" fmla="*/ 2147483647 h 120"/>
                <a:gd name="T32" fmla="*/ 2147483647 w 67"/>
                <a:gd name="T33" fmla="*/ 2147483647 h 120"/>
                <a:gd name="T34" fmla="*/ 2147483647 w 67"/>
                <a:gd name="T35" fmla="*/ 2147483647 h 120"/>
                <a:gd name="T36" fmla="*/ 2147483647 w 67"/>
                <a:gd name="T37" fmla="*/ 2147483647 h 120"/>
                <a:gd name="T38" fmla="*/ 2147483647 w 67"/>
                <a:gd name="T39" fmla="*/ 2147483647 h 120"/>
                <a:gd name="T40" fmla="*/ 2147483647 w 67"/>
                <a:gd name="T41" fmla="*/ 2147483647 h 120"/>
                <a:gd name="T42" fmla="*/ 2147483647 w 67"/>
                <a:gd name="T43" fmla="*/ 2147483647 h 120"/>
                <a:gd name="T44" fmla="*/ 2147483647 w 67"/>
                <a:gd name="T45" fmla="*/ 2147483647 h 120"/>
                <a:gd name="T46" fmla="*/ 2147483647 w 67"/>
                <a:gd name="T47" fmla="*/ 2147483647 h 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120"/>
                <a:gd name="T74" fmla="*/ 67 w 67"/>
                <a:gd name="T75" fmla="*/ 120 h 1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0" name="Freeform 57"/>
            <p:cNvSpPr>
              <a:spLocks noChangeArrowheads="1"/>
            </p:cNvSpPr>
            <p:nvPr/>
          </p:nvSpPr>
          <p:spPr bwMode="auto">
            <a:xfrm>
              <a:off x="6997373" y="4795537"/>
              <a:ext cx="171567" cy="242983"/>
            </a:xfrm>
            <a:custGeom>
              <a:avLst/>
              <a:gdLst>
                <a:gd name="T0" fmla="*/ 2147483647 w 93"/>
                <a:gd name="T1" fmla="*/ 2147483647 h 124"/>
                <a:gd name="T2" fmla="*/ 2147483647 w 93"/>
                <a:gd name="T3" fmla="*/ 2147483647 h 124"/>
                <a:gd name="T4" fmla="*/ 2147483647 w 93"/>
                <a:gd name="T5" fmla="*/ 2147483647 h 124"/>
                <a:gd name="T6" fmla="*/ 2147483647 w 93"/>
                <a:gd name="T7" fmla="*/ 2147483647 h 124"/>
                <a:gd name="T8" fmla="*/ 2147483647 w 93"/>
                <a:gd name="T9" fmla="*/ 2147483647 h 124"/>
                <a:gd name="T10" fmla="*/ 2147483647 w 93"/>
                <a:gd name="T11" fmla="*/ 2147483647 h 124"/>
                <a:gd name="T12" fmla="*/ 2147483647 w 93"/>
                <a:gd name="T13" fmla="*/ 2147483647 h 124"/>
                <a:gd name="T14" fmla="*/ 2147483647 w 93"/>
                <a:gd name="T15" fmla="*/ 2147483647 h 124"/>
                <a:gd name="T16" fmla="*/ 2147483647 w 93"/>
                <a:gd name="T17" fmla="*/ 2147483647 h 124"/>
                <a:gd name="T18" fmla="*/ 2147483647 w 93"/>
                <a:gd name="T19" fmla="*/ 2147483647 h 124"/>
                <a:gd name="T20" fmla="*/ 2147483647 w 93"/>
                <a:gd name="T21" fmla="*/ 2147483647 h 124"/>
                <a:gd name="T22" fmla="*/ 2147483647 w 93"/>
                <a:gd name="T23" fmla="*/ 2147483647 h 124"/>
                <a:gd name="T24" fmla="*/ 2147483647 w 93"/>
                <a:gd name="T25" fmla="*/ 2147483647 h 124"/>
                <a:gd name="T26" fmla="*/ 2147483647 w 93"/>
                <a:gd name="T27" fmla="*/ 2147483647 h 124"/>
                <a:gd name="T28" fmla="*/ 2147483647 w 93"/>
                <a:gd name="T29" fmla="*/ 2147483647 h 124"/>
                <a:gd name="T30" fmla="*/ 2147483647 w 93"/>
                <a:gd name="T31" fmla="*/ 2147483647 h 124"/>
                <a:gd name="T32" fmla="*/ 2147483647 w 93"/>
                <a:gd name="T33" fmla="*/ 2147483647 h 124"/>
                <a:gd name="T34" fmla="*/ 2147483647 w 93"/>
                <a:gd name="T35" fmla="*/ 2147483647 h 124"/>
                <a:gd name="T36" fmla="*/ 2147483647 w 93"/>
                <a:gd name="T37" fmla="*/ 2147483647 h 124"/>
                <a:gd name="T38" fmla="*/ 2147483647 w 93"/>
                <a:gd name="T39" fmla="*/ 2147483647 h 124"/>
                <a:gd name="T40" fmla="*/ 2147483647 w 93"/>
                <a:gd name="T41" fmla="*/ 2147483647 h 124"/>
                <a:gd name="T42" fmla="*/ 2147483647 w 93"/>
                <a:gd name="T43" fmla="*/ 2147483647 h 124"/>
                <a:gd name="T44" fmla="*/ 2147483647 w 93"/>
                <a:gd name="T45" fmla="*/ 2147483647 h 124"/>
                <a:gd name="T46" fmla="*/ 2147483647 w 93"/>
                <a:gd name="T47" fmla="*/ 2147483647 h 124"/>
                <a:gd name="T48" fmla="*/ 2147483647 w 93"/>
                <a:gd name="T49" fmla="*/ 2147483647 h 1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24"/>
                <a:gd name="T77" fmla="*/ 93 w 93"/>
                <a:gd name="T78" fmla="*/ 124 h 1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1" name="Freeform 58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515430" y="2129112"/>
              <a:ext cx="2054295" cy="3396974"/>
            </a:xfrm>
            <a:custGeom>
              <a:avLst/>
              <a:gdLst>
                <a:gd name="T0" fmla="*/ 2147483647 w 1115"/>
                <a:gd name="T1" fmla="*/ 2147483647 h 1734"/>
                <a:gd name="T2" fmla="*/ 2147483647 w 1115"/>
                <a:gd name="T3" fmla="*/ 2147483647 h 1734"/>
                <a:gd name="T4" fmla="*/ 2147483647 w 1115"/>
                <a:gd name="T5" fmla="*/ 2147483647 h 1734"/>
                <a:gd name="T6" fmla="*/ 2147483647 w 1115"/>
                <a:gd name="T7" fmla="*/ 2147483647 h 1734"/>
                <a:gd name="T8" fmla="*/ 2147483647 w 1115"/>
                <a:gd name="T9" fmla="*/ 2147483647 h 1734"/>
                <a:gd name="T10" fmla="*/ 2147483647 w 1115"/>
                <a:gd name="T11" fmla="*/ 2147483647 h 1734"/>
                <a:gd name="T12" fmla="*/ 2147483647 w 1115"/>
                <a:gd name="T13" fmla="*/ 2147483647 h 1734"/>
                <a:gd name="T14" fmla="*/ 2147483647 w 1115"/>
                <a:gd name="T15" fmla="*/ 2147483647 h 1734"/>
                <a:gd name="T16" fmla="*/ 2147483647 w 1115"/>
                <a:gd name="T17" fmla="*/ 2147483647 h 1734"/>
                <a:gd name="T18" fmla="*/ 2147483647 w 1115"/>
                <a:gd name="T19" fmla="*/ 2147483647 h 1734"/>
                <a:gd name="T20" fmla="*/ 2147483647 w 1115"/>
                <a:gd name="T21" fmla="*/ 2147483647 h 1734"/>
                <a:gd name="T22" fmla="*/ 2147483647 w 1115"/>
                <a:gd name="T23" fmla="*/ 2147483647 h 1734"/>
                <a:gd name="T24" fmla="*/ 2147483647 w 1115"/>
                <a:gd name="T25" fmla="*/ 2147483647 h 1734"/>
                <a:gd name="T26" fmla="*/ 2147483647 w 1115"/>
                <a:gd name="T27" fmla="*/ 2147483647 h 1734"/>
                <a:gd name="T28" fmla="*/ 2147483647 w 1115"/>
                <a:gd name="T29" fmla="*/ 2147483647 h 1734"/>
                <a:gd name="T30" fmla="*/ 2147483647 w 1115"/>
                <a:gd name="T31" fmla="*/ 2147483647 h 1734"/>
                <a:gd name="T32" fmla="*/ 2147483647 w 1115"/>
                <a:gd name="T33" fmla="*/ 2147483647 h 1734"/>
                <a:gd name="T34" fmla="*/ 2147483647 w 1115"/>
                <a:gd name="T35" fmla="*/ 2147483647 h 1734"/>
                <a:gd name="T36" fmla="*/ 2147483647 w 1115"/>
                <a:gd name="T37" fmla="*/ 2147483647 h 1734"/>
                <a:gd name="T38" fmla="*/ 2147483647 w 1115"/>
                <a:gd name="T39" fmla="*/ 2147483647 h 1734"/>
                <a:gd name="T40" fmla="*/ 2147483647 w 1115"/>
                <a:gd name="T41" fmla="*/ 2147483647 h 1734"/>
                <a:gd name="T42" fmla="*/ 2147483647 w 1115"/>
                <a:gd name="T43" fmla="*/ 2147483647 h 1734"/>
                <a:gd name="T44" fmla="*/ 2147483647 w 1115"/>
                <a:gd name="T45" fmla="*/ 2147483647 h 1734"/>
                <a:gd name="T46" fmla="*/ 2147483647 w 1115"/>
                <a:gd name="T47" fmla="*/ 2147483647 h 1734"/>
                <a:gd name="T48" fmla="*/ 2147483647 w 1115"/>
                <a:gd name="T49" fmla="*/ 2147483647 h 1734"/>
                <a:gd name="T50" fmla="*/ 2147483647 w 1115"/>
                <a:gd name="T51" fmla="*/ 2147483647 h 1734"/>
                <a:gd name="T52" fmla="*/ 2147483647 w 1115"/>
                <a:gd name="T53" fmla="*/ 2147483647 h 1734"/>
                <a:gd name="T54" fmla="*/ 2147483647 w 1115"/>
                <a:gd name="T55" fmla="*/ 2147483647 h 1734"/>
                <a:gd name="T56" fmla="*/ 2147483647 w 1115"/>
                <a:gd name="T57" fmla="*/ 2147483647 h 1734"/>
                <a:gd name="T58" fmla="*/ 2147483647 w 1115"/>
                <a:gd name="T59" fmla="*/ 2147483647 h 1734"/>
                <a:gd name="T60" fmla="*/ 2147483647 w 1115"/>
                <a:gd name="T61" fmla="*/ 2147483647 h 1734"/>
                <a:gd name="T62" fmla="*/ 2147483647 w 1115"/>
                <a:gd name="T63" fmla="*/ 2147483647 h 1734"/>
                <a:gd name="T64" fmla="*/ 2147483647 w 1115"/>
                <a:gd name="T65" fmla="*/ 2147483647 h 1734"/>
                <a:gd name="T66" fmla="*/ 2147483647 w 1115"/>
                <a:gd name="T67" fmla="*/ 2147483647 h 1734"/>
                <a:gd name="T68" fmla="*/ 2147483647 w 1115"/>
                <a:gd name="T69" fmla="*/ 2147483647 h 1734"/>
                <a:gd name="T70" fmla="*/ 2147483647 w 1115"/>
                <a:gd name="T71" fmla="*/ 2147483647 h 1734"/>
                <a:gd name="T72" fmla="*/ 2147483647 w 1115"/>
                <a:gd name="T73" fmla="*/ 2147483647 h 1734"/>
                <a:gd name="T74" fmla="*/ 2147483647 w 1115"/>
                <a:gd name="T75" fmla="*/ 2147483647 h 1734"/>
                <a:gd name="T76" fmla="*/ 2147483647 w 1115"/>
                <a:gd name="T77" fmla="*/ 2147483647 h 1734"/>
                <a:gd name="T78" fmla="*/ 2147483647 w 1115"/>
                <a:gd name="T79" fmla="*/ 2147483647 h 1734"/>
                <a:gd name="T80" fmla="*/ 2147483647 w 1115"/>
                <a:gd name="T81" fmla="*/ 2147483647 h 1734"/>
                <a:gd name="T82" fmla="*/ 2147483647 w 1115"/>
                <a:gd name="T83" fmla="*/ 2147483647 h 1734"/>
                <a:gd name="T84" fmla="*/ 2147483647 w 1115"/>
                <a:gd name="T85" fmla="*/ 2147483647 h 1734"/>
                <a:gd name="T86" fmla="*/ 2147483647 w 1115"/>
                <a:gd name="T87" fmla="*/ 2147483647 h 1734"/>
                <a:gd name="T88" fmla="*/ 2147483647 w 1115"/>
                <a:gd name="T89" fmla="*/ 2147483647 h 1734"/>
                <a:gd name="T90" fmla="*/ 2147483647 w 1115"/>
                <a:gd name="T91" fmla="*/ 2147483647 h 1734"/>
                <a:gd name="T92" fmla="*/ 2147483647 w 1115"/>
                <a:gd name="T93" fmla="*/ 2147483647 h 1734"/>
                <a:gd name="T94" fmla="*/ 2147483647 w 1115"/>
                <a:gd name="T95" fmla="*/ 2147483647 h 1734"/>
                <a:gd name="T96" fmla="*/ 2147483647 w 1115"/>
                <a:gd name="T97" fmla="*/ 2147483647 h 1734"/>
                <a:gd name="T98" fmla="*/ 2147483647 w 1115"/>
                <a:gd name="T99" fmla="*/ 2147483647 h 1734"/>
                <a:gd name="T100" fmla="*/ 2147483647 w 1115"/>
                <a:gd name="T101" fmla="*/ 2147483647 h 1734"/>
                <a:gd name="T102" fmla="*/ 2147483647 w 1115"/>
                <a:gd name="T103" fmla="*/ 2147483647 h 1734"/>
                <a:gd name="T104" fmla="*/ 2147483647 w 1115"/>
                <a:gd name="T105" fmla="*/ 2147483647 h 1734"/>
                <a:gd name="T106" fmla="*/ 2147483647 w 1115"/>
                <a:gd name="T107" fmla="*/ 2147483647 h 1734"/>
                <a:gd name="T108" fmla="*/ 2147483647 w 1115"/>
                <a:gd name="T109" fmla="*/ 2147483647 h 1734"/>
                <a:gd name="T110" fmla="*/ 2147483647 w 1115"/>
                <a:gd name="T111" fmla="*/ 2147483647 h 1734"/>
                <a:gd name="T112" fmla="*/ 2147483647 w 1115"/>
                <a:gd name="T113" fmla="*/ 2147483647 h 1734"/>
                <a:gd name="T114" fmla="*/ 2147483647 w 1115"/>
                <a:gd name="T115" fmla="*/ 2147483647 h 1734"/>
                <a:gd name="T116" fmla="*/ 2147483647 w 1115"/>
                <a:gd name="T117" fmla="*/ 2147483647 h 1734"/>
                <a:gd name="T118" fmla="*/ 2147483647 w 1115"/>
                <a:gd name="T119" fmla="*/ 2147483647 h 1734"/>
                <a:gd name="T120" fmla="*/ 2147483647 w 1115"/>
                <a:gd name="T121" fmla="*/ 2147483647 h 1734"/>
                <a:gd name="T122" fmla="*/ 2147483647 w 1115"/>
                <a:gd name="T123" fmla="*/ 2147483647 h 17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5"/>
                <a:gd name="T187" fmla="*/ 0 h 1734"/>
                <a:gd name="T188" fmla="*/ 1115 w 1115"/>
                <a:gd name="T189" fmla="*/ 1734 h 17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2" name="Freeform 59"/>
            <p:cNvSpPr>
              <a:spLocks noChangeArrowheads="1"/>
            </p:cNvSpPr>
            <p:nvPr/>
          </p:nvSpPr>
          <p:spPr bwMode="auto">
            <a:xfrm>
              <a:off x="1493666" y="5486122"/>
              <a:ext cx="142973" cy="129485"/>
            </a:xfrm>
            <a:custGeom>
              <a:avLst/>
              <a:gdLst>
                <a:gd name="T0" fmla="*/ 2147483647 w 77"/>
                <a:gd name="T1" fmla="*/ 2147483647 h 66"/>
                <a:gd name="T2" fmla="*/ 2147483647 w 77"/>
                <a:gd name="T3" fmla="*/ 2147483647 h 66"/>
                <a:gd name="T4" fmla="*/ 2147483647 w 77"/>
                <a:gd name="T5" fmla="*/ 2147483647 h 66"/>
                <a:gd name="T6" fmla="*/ 2147483647 w 77"/>
                <a:gd name="T7" fmla="*/ 2147483647 h 66"/>
                <a:gd name="T8" fmla="*/ 2147483647 w 77"/>
                <a:gd name="T9" fmla="*/ 2147483647 h 66"/>
                <a:gd name="T10" fmla="*/ 2147483647 w 77"/>
                <a:gd name="T11" fmla="*/ 2147483647 h 66"/>
                <a:gd name="T12" fmla="*/ 2147483647 w 77"/>
                <a:gd name="T13" fmla="*/ 2147483647 h 66"/>
                <a:gd name="T14" fmla="*/ 2147483647 w 77"/>
                <a:gd name="T15" fmla="*/ 2147483647 h 66"/>
                <a:gd name="T16" fmla="*/ 2147483647 w 77"/>
                <a:gd name="T17" fmla="*/ 2147483647 h 66"/>
                <a:gd name="T18" fmla="*/ 2147483647 w 77"/>
                <a:gd name="T19" fmla="*/ 0 h 66"/>
                <a:gd name="T20" fmla="*/ 2147483647 w 77"/>
                <a:gd name="T21" fmla="*/ 0 h 66"/>
                <a:gd name="T22" fmla="*/ 2147483647 w 77"/>
                <a:gd name="T23" fmla="*/ 2147483647 h 66"/>
                <a:gd name="T24" fmla="*/ 2147483647 w 77"/>
                <a:gd name="T25" fmla="*/ 2147483647 h 66"/>
                <a:gd name="T26" fmla="*/ 2147483647 w 77"/>
                <a:gd name="T27" fmla="*/ 2147483647 h 66"/>
                <a:gd name="T28" fmla="*/ 2147483647 w 77"/>
                <a:gd name="T29" fmla="*/ 2147483647 h 66"/>
                <a:gd name="T30" fmla="*/ 2147483647 w 77"/>
                <a:gd name="T31" fmla="*/ 2147483647 h 66"/>
                <a:gd name="T32" fmla="*/ 2147483647 w 77"/>
                <a:gd name="T33" fmla="*/ 2147483647 h 66"/>
                <a:gd name="T34" fmla="*/ 2147483647 w 77"/>
                <a:gd name="T35" fmla="*/ 2147483647 h 66"/>
                <a:gd name="T36" fmla="*/ 2147483647 w 77"/>
                <a:gd name="T37" fmla="*/ 2147483647 h 66"/>
                <a:gd name="T38" fmla="*/ 2147483647 w 77"/>
                <a:gd name="T39" fmla="*/ 2147483647 h 66"/>
                <a:gd name="T40" fmla="*/ 2147483647 w 77"/>
                <a:gd name="T41" fmla="*/ 2147483647 h 66"/>
                <a:gd name="T42" fmla="*/ 2147483647 w 77"/>
                <a:gd name="T43" fmla="*/ 2147483647 h 66"/>
                <a:gd name="T44" fmla="*/ 2147483647 w 77"/>
                <a:gd name="T45" fmla="*/ 2147483647 h 66"/>
                <a:gd name="T46" fmla="*/ 2147483647 w 77"/>
                <a:gd name="T47" fmla="*/ 2147483647 h 66"/>
                <a:gd name="T48" fmla="*/ 2147483647 w 77"/>
                <a:gd name="T49" fmla="*/ 2147483647 h 66"/>
                <a:gd name="T50" fmla="*/ 2147483647 w 77"/>
                <a:gd name="T51" fmla="*/ 2147483647 h 66"/>
                <a:gd name="T52" fmla="*/ 2147483647 w 77"/>
                <a:gd name="T53" fmla="*/ 2147483647 h 66"/>
                <a:gd name="T54" fmla="*/ 2147483647 w 77"/>
                <a:gd name="T55" fmla="*/ 2147483647 h 66"/>
                <a:gd name="T56" fmla="*/ 2147483647 w 77"/>
                <a:gd name="T57" fmla="*/ 2147483647 h 66"/>
                <a:gd name="T58" fmla="*/ 2147483647 w 77"/>
                <a:gd name="T59" fmla="*/ 2147483647 h 66"/>
                <a:gd name="T60" fmla="*/ 2147483647 w 77"/>
                <a:gd name="T61" fmla="*/ 2147483647 h 66"/>
                <a:gd name="T62" fmla="*/ 2147483647 w 77"/>
                <a:gd name="T63" fmla="*/ 2147483647 h 66"/>
                <a:gd name="T64" fmla="*/ 2147483647 w 77"/>
                <a:gd name="T65" fmla="*/ 2147483647 h 66"/>
                <a:gd name="T66" fmla="*/ 2147483647 w 77"/>
                <a:gd name="T67" fmla="*/ 2147483647 h 66"/>
                <a:gd name="T68" fmla="*/ 2147483647 w 77"/>
                <a:gd name="T69" fmla="*/ 2147483647 h 66"/>
                <a:gd name="T70" fmla="*/ 2147483647 w 77"/>
                <a:gd name="T71" fmla="*/ 2147483647 h 66"/>
                <a:gd name="T72" fmla="*/ 2147483647 w 77"/>
                <a:gd name="T73" fmla="*/ 2147483647 h 66"/>
                <a:gd name="T74" fmla="*/ 2147483647 w 77"/>
                <a:gd name="T75" fmla="*/ 2147483647 h 66"/>
                <a:gd name="T76" fmla="*/ 2147483647 w 77"/>
                <a:gd name="T77" fmla="*/ 2147483647 h 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7"/>
                <a:gd name="T118" fmla="*/ 0 h 66"/>
                <a:gd name="T119" fmla="*/ 77 w 77"/>
                <a:gd name="T120" fmla="*/ 66 h 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3" name="Freeform 60"/>
            <p:cNvSpPr>
              <a:spLocks noChangeArrowheads="1"/>
            </p:cNvSpPr>
            <p:nvPr/>
          </p:nvSpPr>
          <p:spPr bwMode="auto">
            <a:xfrm>
              <a:off x="1558380" y="5615606"/>
              <a:ext cx="33109" cy="15986"/>
            </a:xfrm>
            <a:custGeom>
              <a:avLst/>
              <a:gdLst>
                <a:gd name="T0" fmla="*/ 2147483647 w 18"/>
                <a:gd name="T1" fmla="*/ 2147483647 h 8"/>
                <a:gd name="T2" fmla="*/ 2147483647 w 18"/>
                <a:gd name="T3" fmla="*/ 2147483647 h 8"/>
                <a:gd name="T4" fmla="*/ 2147483647 w 18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8"/>
                <a:gd name="T10" fmla="*/ 0 h 8"/>
                <a:gd name="T11" fmla="*/ 18 w 1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4" name="Freeform 61"/>
            <p:cNvSpPr>
              <a:spLocks noChangeArrowheads="1"/>
            </p:cNvSpPr>
            <p:nvPr/>
          </p:nvSpPr>
          <p:spPr bwMode="auto">
            <a:xfrm>
              <a:off x="1513231" y="5618804"/>
              <a:ext cx="34615" cy="20781"/>
            </a:xfrm>
            <a:custGeom>
              <a:avLst/>
              <a:gdLst>
                <a:gd name="T0" fmla="*/ 2147483647 w 19"/>
                <a:gd name="T1" fmla="*/ 2147483647 h 10"/>
                <a:gd name="T2" fmla="*/ 2147483647 w 19"/>
                <a:gd name="T3" fmla="*/ 2147483647 h 10"/>
                <a:gd name="T4" fmla="*/ 2147483647 w 19"/>
                <a:gd name="T5" fmla="*/ 2147483647 h 10"/>
                <a:gd name="T6" fmla="*/ 2147483647 w 19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5" name="Freeform 62"/>
            <p:cNvSpPr>
              <a:spLocks noChangeArrowheads="1"/>
            </p:cNvSpPr>
            <p:nvPr/>
          </p:nvSpPr>
          <p:spPr bwMode="auto">
            <a:xfrm>
              <a:off x="1422932" y="5503706"/>
              <a:ext cx="52674" cy="67140"/>
            </a:xfrm>
            <a:custGeom>
              <a:avLst/>
              <a:gdLst>
                <a:gd name="T0" fmla="*/ 2147483647 w 29"/>
                <a:gd name="T1" fmla="*/ 2147483647 h 34"/>
                <a:gd name="T2" fmla="*/ 2147483647 w 29"/>
                <a:gd name="T3" fmla="*/ 2147483647 h 34"/>
                <a:gd name="T4" fmla="*/ 2147483647 w 29"/>
                <a:gd name="T5" fmla="*/ 2147483647 h 34"/>
                <a:gd name="T6" fmla="*/ 2147483647 w 29"/>
                <a:gd name="T7" fmla="*/ 2147483647 h 34"/>
                <a:gd name="T8" fmla="*/ 2147483647 w 29"/>
                <a:gd name="T9" fmla="*/ 2147483647 h 34"/>
                <a:gd name="T10" fmla="*/ 2147483647 w 29"/>
                <a:gd name="T11" fmla="*/ 2147483647 h 34"/>
                <a:gd name="T12" fmla="*/ 2147483647 w 29"/>
                <a:gd name="T13" fmla="*/ 2147483647 h 34"/>
                <a:gd name="T14" fmla="*/ 2147483647 w 29"/>
                <a:gd name="T15" fmla="*/ 2147483647 h 34"/>
                <a:gd name="T16" fmla="*/ 2147483647 w 29"/>
                <a:gd name="T17" fmla="*/ 21474836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34"/>
                <a:gd name="T29" fmla="*/ 29 w 2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6" name="Freeform 63"/>
            <p:cNvSpPr>
              <a:spLocks noChangeArrowheads="1"/>
            </p:cNvSpPr>
            <p:nvPr/>
          </p:nvSpPr>
          <p:spPr bwMode="auto">
            <a:xfrm>
              <a:off x="1480121" y="5519692"/>
              <a:ext cx="33109" cy="41562"/>
            </a:xfrm>
            <a:custGeom>
              <a:avLst/>
              <a:gdLst>
                <a:gd name="T0" fmla="*/ 2147483647 w 18"/>
                <a:gd name="T1" fmla="*/ 2147483647 h 21"/>
                <a:gd name="T2" fmla="*/ 2147483647 w 18"/>
                <a:gd name="T3" fmla="*/ 2147483647 h 21"/>
                <a:gd name="T4" fmla="*/ 2147483647 w 18"/>
                <a:gd name="T5" fmla="*/ 2147483647 h 21"/>
                <a:gd name="T6" fmla="*/ 2147483647 w 18"/>
                <a:gd name="T7" fmla="*/ 2147483647 h 21"/>
                <a:gd name="T8" fmla="*/ 2147483647 w 18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1"/>
                <a:gd name="T17" fmla="*/ 18 w 18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7" name="Freeform 64"/>
            <p:cNvSpPr>
              <a:spLocks noChangeArrowheads="1"/>
            </p:cNvSpPr>
            <p:nvPr/>
          </p:nvSpPr>
          <p:spPr bwMode="auto">
            <a:xfrm>
              <a:off x="1690819" y="3463923"/>
              <a:ext cx="213707" cy="75133"/>
            </a:xfrm>
            <a:custGeom>
              <a:avLst/>
              <a:gdLst>
                <a:gd name="T0" fmla="*/ 2147483647 w 116"/>
                <a:gd name="T1" fmla="*/ 2147483647 h 39"/>
                <a:gd name="T2" fmla="*/ 2147483647 w 116"/>
                <a:gd name="T3" fmla="*/ 2147483647 h 39"/>
                <a:gd name="T4" fmla="*/ 2147483647 w 116"/>
                <a:gd name="T5" fmla="*/ 2147483647 h 39"/>
                <a:gd name="T6" fmla="*/ 2147483647 w 116"/>
                <a:gd name="T7" fmla="*/ 2147483647 h 39"/>
                <a:gd name="T8" fmla="*/ 2147483647 w 116"/>
                <a:gd name="T9" fmla="*/ 2147483647 h 39"/>
                <a:gd name="T10" fmla="*/ 2147483647 w 116"/>
                <a:gd name="T11" fmla="*/ 2147483647 h 39"/>
                <a:gd name="T12" fmla="*/ 2147483647 w 116"/>
                <a:gd name="T13" fmla="*/ 2147483647 h 39"/>
                <a:gd name="T14" fmla="*/ 2147483647 w 116"/>
                <a:gd name="T15" fmla="*/ 2147483647 h 39"/>
                <a:gd name="T16" fmla="*/ 2147483647 w 116"/>
                <a:gd name="T17" fmla="*/ 2147483647 h 39"/>
                <a:gd name="T18" fmla="*/ 2147483647 w 116"/>
                <a:gd name="T19" fmla="*/ 2147483647 h 39"/>
                <a:gd name="T20" fmla="*/ 2147483647 w 116"/>
                <a:gd name="T21" fmla="*/ 2147483647 h 39"/>
                <a:gd name="T22" fmla="*/ 2147483647 w 116"/>
                <a:gd name="T23" fmla="*/ 2147483647 h 39"/>
                <a:gd name="T24" fmla="*/ 2147483647 w 116"/>
                <a:gd name="T25" fmla="*/ 2147483647 h 39"/>
                <a:gd name="T26" fmla="*/ 2147483647 w 116"/>
                <a:gd name="T27" fmla="*/ 2147483647 h 39"/>
                <a:gd name="T28" fmla="*/ 2147483647 w 116"/>
                <a:gd name="T29" fmla="*/ 2147483647 h 39"/>
                <a:gd name="T30" fmla="*/ 2147483647 w 116"/>
                <a:gd name="T31" fmla="*/ 2147483647 h 39"/>
                <a:gd name="T32" fmla="*/ 2147483647 w 116"/>
                <a:gd name="T33" fmla="*/ 2147483647 h 39"/>
                <a:gd name="T34" fmla="*/ 2147483647 w 116"/>
                <a:gd name="T35" fmla="*/ 2147483647 h 39"/>
                <a:gd name="T36" fmla="*/ 2147483647 w 116"/>
                <a:gd name="T37" fmla="*/ 2147483647 h 39"/>
                <a:gd name="T38" fmla="*/ 2147483647 w 116"/>
                <a:gd name="T39" fmla="*/ 2147483647 h 39"/>
                <a:gd name="T40" fmla="*/ 2147483647 w 116"/>
                <a:gd name="T41" fmla="*/ 2147483647 h 39"/>
                <a:gd name="T42" fmla="*/ 2147483647 w 116"/>
                <a:gd name="T43" fmla="*/ 2147483647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9"/>
                <a:gd name="T68" fmla="*/ 116 w 116"/>
                <a:gd name="T69" fmla="*/ 39 h 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8" name="Freeform 65"/>
            <p:cNvSpPr>
              <a:spLocks noChangeArrowheads="1"/>
            </p:cNvSpPr>
            <p:nvPr/>
          </p:nvSpPr>
          <p:spPr bwMode="auto">
            <a:xfrm>
              <a:off x="1797671" y="3566232"/>
              <a:ext cx="37625" cy="14387"/>
            </a:xfrm>
            <a:custGeom>
              <a:avLst/>
              <a:gdLst>
                <a:gd name="T0" fmla="*/ 2147483647 w 20"/>
                <a:gd name="T1" fmla="*/ 2147483647 h 7"/>
                <a:gd name="T2" fmla="*/ 2147483647 w 20"/>
                <a:gd name="T3" fmla="*/ 2147483647 h 7"/>
                <a:gd name="T4" fmla="*/ 2147483647 w 20"/>
                <a:gd name="T5" fmla="*/ 2147483647 h 7"/>
                <a:gd name="T6" fmla="*/ 2147483647 w 20"/>
                <a:gd name="T7" fmla="*/ 2147483647 h 7"/>
                <a:gd name="T8" fmla="*/ 2147483647 w 20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"/>
                <a:gd name="T17" fmla="*/ 20 w 2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9" name="Freeform 66"/>
            <p:cNvSpPr>
              <a:spLocks noChangeArrowheads="1"/>
            </p:cNvSpPr>
            <p:nvPr/>
          </p:nvSpPr>
          <p:spPr bwMode="auto">
            <a:xfrm>
              <a:off x="1877436" y="3564634"/>
              <a:ext cx="39129" cy="9592"/>
            </a:xfrm>
            <a:custGeom>
              <a:avLst/>
              <a:gdLst>
                <a:gd name="T0" fmla="*/ 2147483647 w 21"/>
                <a:gd name="T1" fmla="*/ 2147483647 h 5"/>
                <a:gd name="T2" fmla="*/ 2147483647 w 21"/>
                <a:gd name="T3" fmla="*/ 2147483647 h 5"/>
                <a:gd name="T4" fmla="*/ 2147483647 w 21"/>
                <a:gd name="T5" fmla="*/ 0 h 5"/>
                <a:gd name="T6" fmla="*/ 2147483647 w 2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5"/>
                <a:gd name="T14" fmla="*/ 21 w 2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0" name="Freeform 67"/>
            <p:cNvSpPr>
              <a:spLocks noChangeArrowheads="1"/>
            </p:cNvSpPr>
            <p:nvPr/>
          </p:nvSpPr>
          <p:spPr bwMode="auto">
            <a:xfrm>
              <a:off x="1900010" y="3535859"/>
              <a:ext cx="91804" cy="38366"/>
            </a:xfrm>
            <a:custGeom>
              <a:avLst/>
              <a:gdLst>
                <a:gd name="T0" fmla="*/ 2147483647 w 50"/>
                <a:gd name="T1" fmla="*/ 2147483647 h 20"/>
                <a:gd name="T2" fmla="*/ 2147483647 w 50"/>
                <a:gd name="T3" fmla="*/ 2147483647 h 20"/>
                <a:gd name="T4" fmla="*/ 2147483647 w 50"/>
                <a:gd name="T5" fmla="*/ 2147483647 h 20"/>
                <a:gd name="T6" fmla="*/ 2147483647 w 50"/>
                <a:gd name="T7" fmla="*/ 2147483647 h 20"/>
                <a:gd name="T8" fmla="*/ 2147483647 w 50"/>
                <a:gd name="T9" fmla="*/ 2147483647 h 20"/>
                <a:gd name="T10" fmla="*/ 2147483647 w 50"/>
                <a:gd name="T11" fmla="*/ 2147483647 h 20"/>
                <a:gd name="T12" fmla="*/ 2147483647 w 50"/>
                <a:gd name="T13" fmla="*/ 2147483647 h 20"/>
                <a:gd name="T14" fmla="*/ 2147483647 w 50"/>
                <a:gd name="T15" fmla="*/ 2147483647 h 20"/>
                <a:gd name="T16" fmla="*/ 2147483647 w 50"/>
                <a:gd name="T17" fmla="*/ 2147483647 h 20"/>
                <a:gd name="T18" fmla="*/ 2147483647 w 50"/>
                <a:gd name="T19" fmla="*/ 2147483647 h 20"/>
                <a:gd name="T20" fmla="*/ 2147483647 w 50"/>
                <a:gd name="T21" fmla="*/ 2147483647 h 20"/>
                <a:gd name="T22" fmla="*/ 2147483647 w 50"/>
                <a:gd name="T23" fmla="*/ 2147483647 h 20"/>
                <a:gd name="T24" fmla="*/ 2147483647 w 50"/>
                <a:gd name="T25" fmla="*/ 2147483647 h 20"/>
                <a:gd name="T26" fmla="*/ 2147483647 w 50"/>
                <a:gd name="T27" fmla="*/ 2147483647 h 20"/>
                <a:gd name="T28" fmla="*/ 2147483647 w 50"/>
                <a:gd name="T29" fmla="*/ 2147483647 h 20"/>
                <a:gd name="T30" fmla="*/ 2147483647 w 50"/>
                <a:gd name="T31" fmla="*/ 2147483647 h 20"/>
                <a:gd name="T32" fmla="*/ 2147483647 w 50"/>
                <a:gd name="T33" fmla="*/ 2147483647 h 20"/>
                <a:gd name="T34" fmla="*/ 2147483647 w 50"/>
                <a:gd name="T35" fmla="*/ 2147483647 h 20"/>
                <a:gd name="T36" fmla="*/ 2147483647 w 50"/>
                <a:gd name="T37" fmla="*/ 2147483647 h 20"/>
                <a:gd name="T38" fmla="*/ 2147483647 w 50"/>
                <a:gd name="T39" fmla="*/ 2147483647 h 20"/>
                <a:gd name="T40" fmla="*/ 2147483647 w 50"/>
                <a:gd name="T41" fmla="*/ 2147483647 h 20"/>
                <a:gd name="T42" fmla="*/ 2147483647 w 50"/>
                <a:gd name="T43" fmla="*/ 2147483647 h 20"/>
                <a:gd name="T44" fmla="*/ 2147483647 w 50"/>
                <a:gd name="T45" fmla="*/ 2147483647 h 20"/>
                <a:gd name="T46" fmla="*/ 2147483647 w 50"/>
                <a:gd name="T47" fmla="*/ 2147483647 h 20"/>
                <a:gd name="T48" fmla="*/ 2147483647 w 50"/>
                <a:gd name="T49" fmla="*/ 2147483647 h 20"/>
                <a:gd name="T50" fmla="*/ 2147483647 w 50"/>
                <a:gd name="T51" fmla="*/ 2147483647 h 20"/>
                <a:gd name="T52" fmla="*/ 2147483647 w 50"/>
                <a:gd name="T53" fmla="*/ 2147483647 h 20"/>
                <a:gd name="T54" fmla="*/ 2147483647 w 50"/>
                <a:gd name="T55" fmla="*/ 2147483647 h 20"/>
                <a:gd name="T56" fmla="*/ 2147483647 w 50"/>
                <a:gd name="T57" fmla="*/ 2147483647 h 20"/>
                <a:gd name="T58" fmla="*/ 2147483647 w 50"/>
                <a:gd name="T59" fmla="*/ 2147483647 h 20"/>
                <a:gd name="T60" fmla="*/ 2147483647 w 50"/>
                <a:gd name="T61" fmla="*/ 2147483647 h 20"/>
                <a:gd name="T62" fmla="*/ 2147483647 w 50"/>
                <a:gd name="T63" fmla="*/ 2147483647 h 20"/>
                <a:gd name="T64" fmla="*/ 2147483647 w 50"/>
                <a:gd name="T65" fmla="*/ 2147483647 h 20"/>
                <a:gd name="T66" fmla="*/ 2147483647 w 50"/>
                <a:gd name="T67" fmla="*/ 2147483647 h 20"/>
                <a:gd name="T68" fmla="*/ 2147483647 w 50"/>
                <a:gd name="T69" fmla="*/ 2147483647 h 20"/>
                <a:gd name="T70" fmla="*/ 2147483647 w 50"/>
                <a:gd name="T71" fmla="*/ 2147483647 h 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"/>
                <a:gd name="T109" fmla="*/ 0 h 20"/>
                <a:gd name="T110" fmla="*/ 50 w 50"/>
                <a:gd name="T111" fmla="*/ 20 h 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1" name="Freeform 68"/>
            <p:cNvSpPr>
              <a:spLocks noChangeArrowheads="1"/>
            </p:cNvSpPr>
            <p:nvPr/>
          </p:nvSpPr>
          <p:spPr bwMode="auto">
            <a:xfrm>
              <a:off x="2012884" y="3566232"/>
              <a:ext cx="43644" cy="15986"/>
            </a:xfrm>
            <a:custGeom>
              <a:avLst/>
              <a:gdLst>
                <a:gd name="T0" fmla="*/ 2147483647 w 23"/>
                <a:gd name="T1" fmla="*/ 0 h 8"/>
                <a:gd name="T2" fmla="*/ 2147483647 w 23"/>
                <a:gd name="T3" fmla="*/ 2147483647 h 8"/>
                <a:gd name="T4" fmla="*/ 2147483647 w 23"/>
                <a:gd name="T5" fmla="*/ 2147483647 h 8"/>
                <a:gd name="T6" fmla="*/ 2147483647 w 23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2" name="Freeform 69"/>
            <p:cNvSpPr>
              <a:spLocks noChangeArrowheads="1"/>
            </p:cNvSpPr>
            <p:nvPr/>
          </p:nvSpPr>
          <p:spPr bwMode="auto">
            <a:xfrm>
              <a:off x="2089637" y="3580619"/>
              <a:ext cx="7525" cy="9592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3" name="Freeform 70"/>
            <p:cNvSpPr>
              <a:spLocks noChangeArrowheads="1"/>
            </p:cNvSpPr>
            <p:nvPr/>
          </p:nvSpPr>
          <p:spPr bwMode="auto">
            <a:xfrm>
              <a:off x="2106192" y="3590211"/>
              <a:ext cx="12039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4" name="Freeform 71"/>
            <p:cNvSpPr>
              <a:spLocks noChangeArrowheads="1"/>
            </p:cNvSpPr>
            <p:nvPr/>
          </p:nvSpPr>
          <p:spPr bwMode="auto">
            <a:xfrm>
              <a:off x="2113717" y="3626978"/>
              <a:ext cx="4515" cy="11189"/>
            </a:xfrm>
            <a:custGeom>
              <a:avLst/>
              <a:gdLst>
                <a:gd name="T0" fmla="*/ 2147483647 w 3"/>
                <a:gd name="T1" fmla="*/ 2147483647 h 5"/>
                <a:gd name="T2" fmla="*/ 2147483647 w 3"/>
                <a:gd name="T3" fmla="*/ 2147483647 h 5"/>
                <a:gd name="T4" fmla="*/ 2147483647 w 3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5" name="Freeform 72"/>
            <p:cNvSpPr>
              <a:spLocks noChangeArrowheads="1"/>
            </p:cNvSpPr>
            <p:nvPr/>
          </p:nvSpPr>
          <p:spPr bwMode="auto">
            <a:xfrm>
              <a:off x="2103182" y="3670139"/>
              <a:ext cx="12039" cy="7993"/>
            </a:xfrm>
            <a:custGeom>
              <a:avLst/>
              <a:gdLst>
                <a:gd name="T0" fmla="*/ 2147483647 w 6"/>
                <a:gd name="T1" fmla="*/ 2147483647 h 4"/>
                <a:gd name="T2" fmla="*/ 2147483647 w 6"/>
                <a:gd name="T3" fmla="*/ 2147483647 h 4"/>
                <a:gd name="T4" fmla="*/ 2147483647 w 6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6"/>
                <a:gd name="T10" fmla="*/ 0 h 4"/>
                <a:gd name="T11" fmla="*/ 6 w 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6" name="Freeform 73"/>
            <p:cNvSpPr>
              <a:spLocks noChangeArrowheads="1"/>
            </p:cNvSpPr>
            <p:nvPr/>
          </p:nvSpPr>
          <p:spPr bwMode="auto">
            <a:xfrm>
              <a:off x="2107697" y="3658950"/>
              <a:ext cx="7525" cy="6394"/>
            </a:xfrm>
            <a:custGeom>
              <a:avLst/>
              <a:gdLst>
                <a:gd name="T0" fmla="*/ 2147483647 w 4"/>
                <a:gd name="T1" fmla="*/ 2147483647 h 3"/>
                <a:gd name="T2" fmla="*/ 2147483647 w 4"/>
                <a:gd name="T3" fmla="*/ 0 h 3"/>
                <a:gd name="T4" fmla="*/ 2147483647 w 4"/>
                <a:gd name="T5" fmla="*/ 2147483647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7" name="Freeform 74"/>
            <p:cNvSpPr>
              <a:spLocks noChangeArrowheads="1"/>
            </p:cNvSpPr>
            <p:nvPr/>
          </p:nvSpPr>
          <p:spPr bwMode="auto">
            <a:xfrm>
              <a:off x="2089637" y="3694118"/>
              <a:ext cx="10535" cy="11189"/>
            </a:xfrm>
            <a:custGeom>
              <a:avLst/>
              <a:gdLst>
                <a:gd name="T0" fmla="*/ 2147483647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6"/>
                <a:gd name="T10" fmla="*/ 0 h 6"/>
                <a:gd name="T11" fmla="*/ 6 w 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8" name="Freeform 75"/>
            <p:cNvSpPr>
              <a:spLocks noChangeArrowheads="1"/>
            </p:cNvSpPr>
            <p:nvPr/>
          </p:nvSpPr>
          <p:spPr bwMode="auto">
            <a:xfrm>
              <a:off x="2134787" y="3668542"/>
              <a:ext cx="16555" cy="14387"/>
            </a:xfrm>
            <a:custGeom>
              <a:avLst/>
              <a:gdLst>
                <a:gd name="T0" fmla="*/ 2147483647 w 9"/>
                <a:gd name="T1" fmla="*/ 2147483647 h 7"/>
                <a:gd name="T2" fmla="*/ 2147483647 w 9"/>
                <a:gd name="T3" fmla="*/ 2147483647 h 7"/>
                <a:gd name="T4" fmla="*/ 2147483647 w 9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9" name="Freeform 76"/>
            <p:cNvSpPr>
              <a:spLocks noChangeArrowheads="1"/>
            </p:cNvSpPr>
            <p:nvPr/>
          </p:nvSpPr>
          <p:spPr bwMode="auto">
            <a:xfrm>
              <a:off x="1829276" y="3430354"/>
              <a:ext cx="10535" cy="12788"/>
            </a:xfrm>
            <a:custGeom>
              <a:avLst/>
              <a:gdLst>
                <a:gd name="T0" fmla="*/ 2147483647 w 6"/>
                <a:gd name="T1" fmla="*/ 0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0" name="Freeform 77"/>
            <p:cNvSpPr>
              <a:spLocks noChangeArrowheads="1"/>
            </p:cNvSpPr>
            <p:nvPr/>
          </p:nvSpPr>
          <p:spPr bwMode="auto">
            <a:xfrm>
              <a:off x="1829276" y="3447937"/>
              <a:ext cx="10535" cy="4795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0 h 3"/>
                <a:gd name="T4" fmla="*/ 2147483647 w 6"/>
                <a:gd name="T5" fmla="*/ 2147483647 h 3"/>
                <a:gd name="T6" fmla="*/ 0 60000 65536"/>
                <a:gd name="T7" fmla="*/ 0 60000 65536"/>
                <a:gd name="T8" fmla="*/ 0 60000 65536"/>
                <a:gd name="T9" fmla="*/ 0 w 6"/>
                <a:gd name="T10" fmla="*/ 0 h 3"/>
                <a:gd name="T11" fmla="*/ 6 w 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1" name="Freeform 78"/>
            <p:cNvSpPr>
              <a:spLocks noChangeArrowheads="1"/>
            </p:cNvSpPr>
            <p:nvPr/>
          </p:nvSpPr>
          <p:spPr bwMode="auto">
            <a:xfrm>
              <a:off x="2109202" y="3272094"/>
              <a:ext cx="13545" cy="11189"/>
            </a:xfrm>
            <a:custGeom>
              <a:avLst/>
              <a:gdLst>
                <a:gd name="T0" fmla="*/ 2147483647 w 7"/>
                <a:gd name="T1" fmla="*/ 2147483647 h 6"/>
                <a:gd name="T2" fmla="*/ 2147483647 w 7"/>
                <a:gd name="T3" fmla="*/ 2147483647 h 6"/>
                <a:gd name="T4" fmla="*/ 2147483647 w 7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2" name="Freeform 79"/>
            <p:cNvSpPr>
              <a:spLocks noChangeArrowheads="1"/>
            </p:cNvSpPr>
            <p:nvPr/>
          </p:nvSpPr>
          <p:spPr bwMode="auto">
            <a:xfrm>
              <a:off x="2205521" y="2858062"/>
              <a:ext cx="51169" cy="20781"/>
            </a:xfrm>
            <a:custGeom>
              <a:avLst/>
              <a:gdLst>
                <a:gd name="T0" fmla="*/ 2147483647 w 28"/>
                <a:gd name="T1" fmla="*/ 2147483647 h 11"/>
                <a:gd name="T2" fmla="*/ 2147483647 w 28"/>
                <a:gd name="T3" fmla="*/ 2147483647 h 11"/>
                <a:gd name="T4" fmla="*/ 2147483647 w 28"/>
                <a:gd name="T5" fmla="*/ 2147483647 h 11"/>
                <a:gd name="T6" fmla="*/ 2147483647 w 28"/>
                <a:gd name="T7" fmla="*/ 214748364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1"/>
                <a:gd name="T14" fmla="*/ 28 w 28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3" name="Freeform 80"/>
            <p:cNvSpPr>
              <a:spLocks noChangeArrowheads="1"/>
            </p:cNvSpPr>
            <p:nvPr/>
          </p:nvSpPr>
          <p:spPr bwMode="auto">
            <a:xfrm>
              <a:off x="2243145" y="2928400"/>
              <a:ext cx="22574" cy="28774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2147483647 h 15"/>
                <a:gd name="T8" fmla="*/ 2147483647 w 12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4" name="Freeform 81"/>
            <p:cNvSpPr>
              <a:spLocks noChangeArrowheads="1"/>
            </p:cNvSpPr>
            <p:nvPr/>
          </p:nvSpPr>
          <p:spPr bwMode="auto">
            <a:xfrm>
              <a:off x="2288295" y="2806908"/>
              <a:ext cx="118893" cy="135879"/>
            </a:xfrm>
            <a:custGeom>
              <a:avLst/>
              <a:gdLst>
                <a:gd name="T0" fmla="*/ 2147483647 w 65"/>
                <a:gd name="T1" fmla="*/ 2147483647 h 69"/>
                <a:gd name="T2" fmla="*/ 2147483647 w 65"/>
                <a:gd name="T3" fmla="*/ 2147483647 h 69"/>
                <a:gd name="T4" fmla="*/ 2147483647 w 65"/>
                <a:gd name="T5" fmla="*/ 2147483647 h 69"/>
                <a:gd name="T6" fmla="*/ 2147483647 w 65"/>
                <a:gd name="T7" fmla="*/ 2147483647 h 69"/>
                <a:gd name="T8" fmla="*/ 2147483647 w 65"/>
                <a:gd name="T9" fmla="*/ 2147483647 h 69"/>
                <a:gd name="T10" fmla="*/ 2147483647 w 65"/>
                <a:gd name="T11" fmla="*/ 2147483647 h 69"/>
                <a:gd name="T12" fmla="*/ 2147483647 w 65"/>
                <a:gd name="T13" fmla="*/ 2147483647 h 69"/>
                <a:gd name="T14" fmla="*/ 2147483647 w 65"/>
                <a:gd name="T15" fmla="*/ 2147483647 h 69"/>
                <a:gd name="T16" fmla="*/ 2147483647 w 65"/>
                <a:gd name="T17" fmla="*/ 2147483647 h 69"/>
                <a:gd name="T18" fmla="*/ 2147483647 w 65"/>
                <a:gd name="T19" fmla="*/ 2147483647 h 69"/>
                <a:gd name="T20" fmla="*/ 2147483647 w 65"/>
                <a:gd name="T21" fmla="*/ 2147483647 h 69"/>
                <a:gd name="T22" fmla="*/ 2147483647 w 65"/>
                <a:gd name="T23" fmla="*/ 2147483647 h 69"/>
                <a:gd name="T24" fmla="*/ 2147483647 w 65"/>
                <a:gd name="T25" fmla="*/ 2147483647 h 69"/>
                <a:gd name="T26" fmla="*/ 2147483647 w 65"/>
                <a:gd name="T27" fmla="*/ 2147483647 h 69"/>
                <a:gd name="T28" fmla="*/ 2147483647 w 65"/>
                <a:gd name="T29" fmla="*/ 2147483647 h 69"/>
                <a:gd name="T30" fmla="*/ 2147483647 w 65"/>
                <a:gd name="T31" fmla="*/ 2147483647 h 69"/>
                <a:gd name="T32" fmla="*/ 2147483647 w 65"/>
                <a:gd name="T33" fmla="*/ 2147483647 h 69"/>
                <a:gd name="T34" fmla="*/ 2147483647 w 65"/>
                <a:gd name="T35" fmla="*/ 2147483647 h 69"/>
                <a:gd name="T36" fmla="*/ 2147483647 w 65"/>
                <a:gd name="T37" fmla="*/ 2147483647 h 69"/>
                <a:gd name="T38" fmla="*/ 2147483647 w 65"/>
                <a:gd name="T39" fmla="*/ 2147483647 h 69"/>
                <a:gd name="T40" fmla="*/ 2147483647 w 65"/>
                <a:gd name="T41" fmla="*/ 2147483647 h 69"/>
                <a:gd name="T42" fmla="*/ 2147483647 w 65"/>
                <a:gd name="T43" fmla="*/ 2147483647 h 69"/>
                <a:gd name="T44" fmla="*/ 2147483647 w 65"/>
                <a:gd name="T45" fmla="*/ 2147483647 h 69"/>
                <a:gd name="T46" fmla="*/ 2147483647 w 65"/>
                <a:gd name="T47" fmla="*/ 2147483647 h 69"/>
                <a:gd name="T48" fmla="*/ 2147483647 w 65"/>
                <a:gd name="T49" fmla="*/ 2147483647 h 69"/>
                <a:gd name="T50" fmla="*/ 2147483647 w 65"/>
                <a:gd name="T51" fmla="*/ 2147483647 h 69"/>
                <a:gd name="T52" fmla="*/ 2147483647 w 65"/>
                <a:gd name="T53" fmla="*/ 2147483647 h 69"/>
                <a:gd name="T54" fmla="*/ 2147483647 w 65"/>
                <a:gd name="T55" fmla="*/ 2147483647 h 69"/>
                <a:gd name="T56" fmla="*/ 2147483647 w 65"/>
                <a:gd name="T57" fmla="*/ 2147483647 h 69"/>
                <a:gd name="T58" fmla="*/ 2147483647 w 65"/>
                <a:gd name="T59" fmla="*/ 2147483647 h 69"/>
                <a:gd name="T60" fmla="*/ 2147483647 w 65"/>
                <a:gd name="T61" fmla="*/ 2147483647 h 69"/>
                <a:gd name="T62" fmla="*/ 2147483647 w 65"/>
                <a:gd name="T63" fmla="*/ 2147483647 h 69"/>
                <a:gd name="T64" fmla="*/ 2147483647 w 65"/>
                <a:gd name="T65" fmla="*/ 2147483647 h 69"/>
                <a:gd name="T66" fmla="*/ 2147483647 w 65"/>
                <a:gd name="T67" fmla="*/ 2147483647 h 69"/>
                <a:gd name="T68" fmla="*/ 2147483647 w 65"/>
                <a:gd name="T69" fmla="*/ 2147483647 h 69"/>
                <a:gd name="T70" fmla="*/ 2147483647 w 65"/>
                <a:gd name="T71" fmla="*/ 2147483647 h 69"/>
                <a:gd name="T72" fmla="*/ 2147483647 w 65"/>
                <a:gd name="T73" fmla="*/ 2147483647 h 69"/>
                <a:gd name="T74" fmla="*/ 2147483647 w 65"/>
                <a:gd name="T75" fmla="*/ 2147483647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69"/>
                <a:gd name="T116" fmla="*/ 65 w 65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5" name="Freeform 82"/>
            <p:cNvSpPr>
              <a:spLocks noChangeArrowheads="1"/>
            </p:cNvSpPr>
            <p:nvPr/>
          </p:nvSpPr>
          <p:spPr bwMode="auto">
            <a:xfrm>
              <a:off x="2000843" y="2487193"/>
              <a:ext cx="22574" cy="30373"/>
            </a:xfrm>
            <a:custGeom>
              <a:avLst/>
              <a:gdLst>
                <a:gd name="T0" fmla="*/ 2147483647 w 12"/>
                <a:gd name="T1" fmla="*/ 0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6" name="Freeform 83"/>
            <p:cNvSpPr>
              <a:spLocks noChangeArrowheads="1"/>
            </p:cNvSpPr>
            <p:nvPr/>
          </p:nvSpPr>
          <p:spPr bwMode="auto">
            <a:xfrm>
              <a:off x="1945160" y="2472806"/>
              <a:ext cx="48160" cy="35168"/>
            </a:xfrm>
            <a:custGeom>
              <a:avLst/>
              <a:gdLst>
                <a:gd name="T0" fmla="*/ 2147483647 w 26"/>
                <a:gd name="T1" fmla="*/ 2147483647 h 18"/>
                <a:gd name="T2" fmla="*/ 2147483647 w 26"/>
                <a:gd name="T3" fmla="*/ 2147483647 h 18"/>
                <a:gd name="T4" fmla="*/ 2147483647 w 26"/>
                <a:gd name="T5" fmla="*/ 2147483647 h 18"/>
                <a:gd name="T6" fmla="*/ 2147483647 w 26"/>
                <a:gd name="T7" fmla="*/ 2147483647 h 18"/>
                <a:gd name="T8" fmla="*/ 2147483647 w 26"/>
                <a:gd name="T9" fmla="*/ 2147483647 h 18"/>
                <a:gd name="T10" fmla="*/ 2147483647 w 26"/>
                <a:gd name="T11" fmla="*/ 2147483647 h 18"/>
                <a:gd name="T12" fmla="*/ 2147483647 w 26"/>
                <a:gd name="T13" fmla="*/ 2147483647 h 18"/>
                <a:gd name="T14" fmla="*/ 2147483647 w 26"/>
                <a:gd name="T15" fmla="*/ 2147483647 h 18"/>
                <a:gd name="T16" fmla="*/ 2147483647 w 26"/>
                <a:gd name="T17" fmla="*/ 2147483647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8"/>
                <a:gd name="T29" fmla="*/ 26 w 26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7" name="Freeform 84"/>
            <p:cNvSpPr>
              <a:spLocks noChangeArrowheads="1"/>
            </p:cNvSpPr>
            <p:nvPr/>
          </p:nvSpPr>
          <p:spPr bwMode="auto">
            <a:xfrm>
              <a:off x="1901516" y="2373694"/>
              <a:ext cx="115884" cy="102308"/>
            </a:xfrm>
            <a:custGeom>
              <a:avLst/>
              <a:gdLst>
                <a:gd name="T0" fmla="*/ 2147483647 w 63"/>
                <a:gd name="T1" fmla="*/ 2147483647 h 52"/>
                <a:gd name="T2" fmla="*/ 2147483647 w 63"/>
                <a:gd name="T3" fmla="*/ 2147483647 h 52"/>
                <a:gd name="T4" fmla="*/ 2147483647 w 63"/>
                <a:gd name="T5" fmla="*/ 2147483647 h 52"/>
                <a:gd name="T6" fmla="*/ 2147483647 w 63"/>
                <a:gd name="T7" fmla="*/ 2147483647 h 52"/>
                <a:gd name="T8" fmla="*/ 2147483647 w 63"/>
                <a:gd name="T9" fmla="*/ 2147483647 h 52"/>
                <a:gd name="T10" fmla="*/ 2147483647 w 63"/>
                <a:gd name="T11" fmla="*/ 2147483647 h 52"/>
                <a:gd name="T12" fmla="*/ 2147483647 w 63"/>
                <a:gd name="T13" fmla="*/ 2147483647 h 52"/>
                <a:gd name="T14" fmla="*/ 2147483647 w 63"/>
                <a:gd name="T15" fmla="*/ 2147483647 h 52"/>
                <a:gd name="T16" fmla="*/ 2147483647 w 63"/>
                <a:gd name="T17" fmla="*/ 0 h 52"/>
                <a:gd name="T18" fmla="*/ 2147483647 w 63"/>
                <a:gd name="T19" fmla="*/ 2147483647 h 52"/>
                <a:gd name="T20" fmla="*/ 2147483647 w 63"/>
                <a:gd name="T21" fmla="*/ 2147483647 h 52"/>
                <a:gd name="T22" fmla="*/ 2147483647 w 63"/>
                <a:gd name="T23" fmla="*/ 2147483647 h 52"/>
                <a:gd name="T24" fmla="*/ 2147483647 w 63"/>
                <a:gd name="T25" fmla="*/ 2147483647 h 52"/>
                <a:gd name="T26" fmla="*/ 2147483647 w 63"/>
                <a:gd name="T27" fmla="*/ 2147483647 h 52"/>
                <a:gd name="T28" fmla="*/ 2147483647 w 63"/>
                <a:gd name="T29" fmla="*/ 2147483647 h 52"/>
                <a:gd name="T30" fmla="*/ 2147483647 w 63"/>
                <a:gd name="T31" fmla="*/ 2147483647 h 52"/>
                <a:gd name="T32" fmla="*/ 2147483647 w 63"/>
                <a:gd name="T33" fmla="*/ 2147483647 h 52"/>
                <a:gd name="T34" fmla="*/ 2147483647 w 63"/>
                <a:gd name="T35" fmla="*/ 2147483647 h 52"/>
                <a:gd name="T36" fmla="*/ 2147483647 w 63"/>
                <a:gd name="T37" fmla="*/ 2147483647 h 52"/>
                <a:gd name="T38" fmla="*/ 2147483647 w 63"/>
                <a:gd name="T39" fmla="*/ 2147483647 h 52"/>
                <a:gd name="T40" fmla="*/ 2147483647 w 63"/>
                <a:gd name="T41" fmla="*/ 2147483647 h 52"/>
                <a:gd name="T42" fmla="*/ 2147483647 w 63"/>
                <a:gd name="T43" fmla="*/ 2147483647 h 52"/>
                <a:gd name="T44" fmla="*/ 2147483647 w 63"/>
                <a:gd name="T45" fmla="*/ 2147483647 h 52"/>
                <a:gd name="T46" fmla="*/ 2147483647 w 63"/>
                <a:gd name="T47" fmla="*/ 2147483647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52"/>
                <a:gd name="T74" fmla="*/ 63 w 63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8" name="Freeform 85"/>
            <p:cNvSpPr>
              <a:spLocks noChangeArrowheads="1"/>
            </p:cNvSpPr>
            <p:nvPr/>
          </p:nvSpPr>
          <p:spPr bwMode="auto">
            <a:xfrm>
              <a:off x="2045993" y="2455223"/>
              <a:ext cx="22574" cy="17585"/>
            </a:xfrm>
            <a:custGeom>
              <a:avLst/>
              <a:gdLst>
                <a:gd name="T0" fmla="*/ 2147483647 w 12"/>
                <a:gd name="T1" fmla="*/ 2147483647 h 9"/>
                <a:gd name="T2" fmla="*/ 2147483647 w 12"/>
                <a:gd name="T3" fmla="*/ 2147483647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2147483647 w 12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9" name="Freeform 86"/>
            <p:cNvSpPr>
              <a:spLocks noChangeArrowheads="1"/>
            </p:cNvSpPr>
            <p:nvPr/>
          </p:nvSpPr>
          <p:spPr bwMode="auto">
            <a:xfrm>
              <a:off x="2065558" y="2448827"/>
              <a:ext cx="18060" cy="14387"/>
            </a:xfrm>
            <a:custGeom>
              <a:avLst/>
              <a:gdLst>
                <a:gd name="T0" fmla="*/ 2147483647 w 10"/>
                <a:gd name="T1" fmla="*/ 2147483647 h 7"/>
                <a:gd name="T2" fmla="*/ 2147483647 w 10"/>
                <a:gd name="T3" fmla="*/ 2147483647 h 7"/>
                <a:gd name="T4" fmla="*/ 2147483647 w 10"/>
                <a:gd name="T5" fmla="*/ 2147483647 h 7"/>
                <a:gd name="T6" fmla="*/ 2147483647 w 10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7"/>
                <a:gd name="T14" fmla="*/ 10 w 10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0" name="Freeform 87"/>
            <p:cNvSpPr>
              <a:spLocks noChangeArrowheads="1"/>
            </p:cNvSpPr>
            <p:nvPr/>
          </p:nvSpPr>
          <p:spPr bwMode="auto">
            <a:xfrm>
              <a:off x="2127262" y="2287371"/>
              <a:ext cx="25584" cy="25578"/>
            </a:xfrm>
            <a:custGeom>
              <a:avLst/>
              <a:gdLst>
                <a:gd name="T0" fmla="*/ 2147483647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2147483647 h 13"/>
                <a:gd name="T6" fmla="*/ 0 w 14"/>
                <a:gd name="T7" fmla="*/ 2147483647 h 13"/>
                <a:gd name="T8" fmla="*/ 2147483647 w 14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3"/>
                <a:gd name="T17" fmla="*/ 14 w 14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1" name="Freeform 88"/>
            <p:cNvSpPr>
              <a:spLocks noChangeArrowheads="1"/>
            </p:cNvSpPr>
            <p:nvPr/>
          </p:nvSpPr>
          <p:spPr bwMode="auto">
            <a:xfrm>
              <a:off x="2056528" y="2215436"/>
              <a:ext cx="33109" cy="17585"/>
            </a:xfrm>
            <a:custGeom>
              <a:avLst/>
              <a:gdLst>
                <a:gd name="T0" fmla="*/ 2147483647 w 18"/>
                <a:gd name="T1" fmla="*/ 2147483647 h 9"/>
                <a:gd name="T2" fmla="*/ 2147483647 w 18"/>
                <a:gd name="T3" fmla="*/ 2147483647 h 9"/>
                <a:gd name="T4" fmla="*/ 2147483647 w 18"/>
                <a:gd name="T5" fmla="*/ 2147483647 h 9"/>
                <a:gd name="T6" fmla="*/ 2147483647 w 18"/>
                <a:gd name="T7" fmla="*/ 2147483647 h 9"/>
                <a:gd name="T8" fmla="*/ 2147483647 w 18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9"/>
                <a:gd name="T17" fmla="*/ 18 w 1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2" name="Freeform 89"/>
            <p:cNvSpPr>
              <a:spLocks noChangeArrowheads="1"/>
            </p:cNvSpPr>
            <p:nvPr/>
          </p:nvSpPr>
          <p:spPr bwMode="auto">
            <a:xfrm>
              <a:off x="2250671" y="2507974"/>
              <a:ext cx="28595" cy="20781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2147483647 h 11"/>
                <a:gd name="T8" fmla="*/ 2147483647 w 15"/>
                <a:gd name="T9" fmla="*/ 2147483647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3" name="Freeform 90"/>
            <p:cNvSpPr>
              <a:spLocks noChangeArrowheads="1"/>
            </p:cNvSpPr>
            <p:nvPr/>
          </p:nvSpPr>
          <p:spPr bwMode="auto">
            <a:xfrm>
              <a:off x="1940645" y="2030001"/>
              <a:ext cx="422898" cy="487566"/>
            </a:xfrm>
            <a:custGeom>
              <a:avLst/>
              <a:gdLst>
                <a:gd name="T0" fmla="*/ 2147483647 w 230"/>
                <a:gd name="T1" fmla="*/ 2147483647 h 249"/>
                <a:gd name="T2" fmla="*/ 2147483647 w 230"/>
                <a:gd name="T3" fmla="*/ 2147483647 h 249"/>
                <a:gd name="T4" fmla="*/ 2147483647 w 230"/>
                <a:gd name="T5" fmla="*/ 2147483647 h 249"/>
                <a:gd name="T6" fmla="*/ 2147483647 w 230"/>
                <a:gd name="T7" fmla="*/ 2147483647 h 249"/>
                <a:gd name="T8" fmla="*/ 2147483647 w 230"/>
                <a:gd name="T9" fmla="*/ 2147483647 h 249"/>
                <a:gd name="T10" fmla="*/ 2147483647 w 230"/>
                <a:gd name="T11" fmla="*/ 2147483647 h 249"/>
                <a:gd name="T12" fmla="*/ 2147483647 w 230"/>
                <a:gd name="T13" fmla="*/ 2147483647 h 249"/>
                <a:gd name="T14" fmla="*/ 2147483647 w 230"/>
                <a:gd name="T15" fmla="*/ 2147483647 h 249"/>
                <a:gd name="T16" fmla="*/ 2147483647 w 230"/>
                <a:gd name="T17" fmla="*/ 2147483647 h 249"/>
                <a:gd name="T18" fmla="*/ 2147483647 w 230"/>
                <a:gd name="T19" fmla="*/ 2147483647 h 249"/>
                <a:gd name="T20" fmla="*/ 2147483647 w 230"/>
                <a:gd name="T21" fmla="*/ 2147483647 h 249"/>
                <a:gd name="T22" fmla="*/ 2147483647 w 230"/>
                <a:gd name="T23" fmla="*/ 2147483647 h 249"/>
                <a:gd name="T24" fmla="*/ 2147483647 w 230"/>
                <a:gd name="T25" fmla="*/ 2147483647 h 249"/>
                <a:gd name="T26" fmla="*/ 2147483647 w 230"/>
                <a:gd name="T27" fmla="*/ 2147483647 h 249"/>
                <a:gd name="T28" fmla="*/ 2147483647 w 230"/>
                <a:gd name="T29" fmla="*/ 2147483647 h 249"/>
                <a:gd name="T30" fmla="*/ 2147483647 w 230"/>
                <a:gd name="T31" fmla="*/ 2147483647 h 249"/>
                <a:gd name="T32" fmla="*/ 2147483647 w 230"/>
                <a:gd name="T33" fmla="*/ 2147483647 h 249"/>
                <a:gd name="T34" fmla="*/ 2147483647 w 230"/>
                <a:gd name="T35" fmla="*/ 2147483647 h 249"/>
                <a:gd name="T36" fmla="*/ 2147483647 w 230"/>
                <a:gd name="T37" fmla="*/ 2147483647 h 249"/>
                <a:gd name="T38" fmla="*/ 2147483647 w 230"/>
                <a:gd name="T39" fmla="*/ 2147483647 h 249"/>
                <a:gd name="T40" fmla="*/ 2147483647 w 230"/>
                <a:gd name="T41" fmla="*/ 2147483647 h 249"/>
                <a:gd name="T42" fmla="*/ 2147483647 w 230"/>
                <a:gd name="T43" fmla="*/ 2147483647 h 249"/>
                <a:gd name="T44" fmla="*/ 2147483647 w 230"/>
                <a:gd name="T45" fmla="*/ 2147483647 h 249"/>
                <a:gd name="T46" fmla="*/ 2147483647 w 230"/>
                <a:gd name="T47" fmla="*/ 2147483647 h 249"/>
                <a:gd name="T48" fmla="*/ 2147483647 w 230"/>
                <a:gd name="T49" fmla="*/ 2147483647 h 249"/>
                <a:gd name="T50" fmla="*/ 2147483647 w 230"/>
                <a:gd name="T51" fmla="*/ 2147483647 h 249"/>
                <a:gd name="T52" fmla="*/ 2147483647 w 230"/>
                <a:gd name="T53" fmla="*/ 2147483647 h 249"/>
                <a:gd name="T54" fmla="*/ 2147483647 w 230"/>
                <a:gd name="T55" fmla="*/ 2147483647 h 249"/>
                <a:gd name="T56" fmla="*/ 2147483647 w 230"/>
                <a:gd name="T57" fmla="*/ 2147483647 h 249"/>
                <a:gd name="T58" fmla="*/ 2147483647 w 230"/>
                <a:gd name="T59" fmla="*/ 2147483647 h 249"/>
                <a:gd name="T60" fmla="*/ 2147483647 w 230"/>
                <a:gd name="T61" fmla="*/ 2147483647 h 249"/>
                <a:gd name="T62" fmla="*/ 2147483647 w 230"/>
                <a:gd name="T63" fmla="*/ 2147483647 h 249"/>
                <a:gd name="T64" fmla="*/ 2147483647 w 230"/>
                <a:gd name="T65" fmla="*/ 2147483647 h 249"/>
                <a:gd name="T66" fmla="*/ 2147483647 w 230"/>
                <a:gd name="T67" fmla="*/ 2147483647 h 249"/>
                <a:gd name="T68" fmla="*/ 2147483647 w 230"/>
                <a:gd name="T69" fmla="*/ 2147483647 h 249"/>
                <a:gd name="T70" fmla="*/ 2147483647 w 230"/>
                <a:gd name="T71" fmla="*/ 2147483647 h 249"/>
                <a:gd name="T72" fmla="*/ 2147483647 w 230"/>
                <a:gd name="T73" fmla="*/ 2147483647 h 249"/>
                <a:gd name="T74" fmla="*/ 2147483647 w 230"/>
                <a:gd name="T75" fmla="*/ 2147483647 h 249"/>
                <a:gd name="T76" fmla="*/ 2147483647 w 230"/>
                <a:gd name="T77" fmla="*/ 2147483647 h 249"/>
                <a:gd name="T78" fmla="*/ 2147483647 w 230"/>
                <a:gd name="T79" fmla="*/ 2147483647 h 249"/>
                <a:gd name="T80" fmla="*/ 2147483647 w 230"/>
                <a:gd name="T81" fmla="*/ 2147483647 h 249"/>
                <a:gd name="T82" fmla="*/ 2147483647 w 230"/>
                <a:gd name="T83" fmla="*/ 2147483647 h 249"/>
                <a:gd name="T84" fmla="*/ 2147483647 w 230"/>
                <a:gd name="T85" fmla="*/ 2147483647 h 249"/>
                <a:gd name="T86" fmla="*/ 2147483647 w 230"/>
                <a:gd name="T87" fmla="*/ 2147483647 h 249"/>
                <a:gd name="T88" fmla="*/ 2147483647 w 230"/>
                <a:gd name="T89" fmla="*/ 2147483647 h 249"/>
                <a:gd name="T90" fmla="*/ 2147483647 w 230"/>
                <a:gd name="T91" fmla="*/ 2147483647 h 249"/>
                <a:gd name="T92" fmla="*/ 2147483647 w 230"/>
                <a:gd name="T93" fmla="*/ 2147483647 h 249"/>
                <a:gd name="T94" fmla="*/ 2147483647 w 230"/>
                <a:gd name="T95" fmla="*/ 2147483647 h 249"/>
                <a:gd name="T96" fmla="*/ 2147483647 w 230"/>
                <a:gd name="T97" fmla="*/ 2147483647 h 249"/>
                <a:gd name="T98" fmla="*/ 2147483647 w 230"/>
                <a:gd name="T99" fmla="*/ 2147483647 h 249"/>
                <a:gd name="T100" fmla="*/ 2147483647 w 230"/>
                <a:gd name="T101" fmla="*/ 2147483647 h 249"/>
                <a:gd name="T102" fmla="*/ 2147483647 w 230"/>
                <a:gd name="T103" fmla="*/ 2147483647 h 249"/>
                <a:gd name="T104" fmla="*/ 2147483647 w 230"/>
                <a:gd name="T105" fmla="*/ 2147483647 h 249"/>
                <a:gd name="T106" fmla="*/ 2147483647 w 230"/>
                <a:gd name="T107" fmla="*/ 2147483647 h 249"/>
                <a:gd name="T108" fmla="*/ 2147483647 w 230"/>
                <a:gd name="T109" fmla="*/ 2147483647 h 249"/>
                <a:gd name="T110" fmla="*/ 2147483647 w 230"/>
                <a:gd name="T111" fmla="*/ 2147483647 h 249"/>
                <a:gd name="T112" fmla="*/ 2147483647 w 230"/>
                <a:gd name="T113" fmla="*/ 2147483647 h 249"/>
                <a:gd name="T114" fmla="*/ 2147483647 w 230"/>
                <a:gd name="T115" fmla="*/ 2147483647 h 249"/>
                <a:gd name="T116" fmla="*/ 2147483647 w 230"/>
                <a:gd name="T117" fmla="*/ 2147483647 h 2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49"/>
                <a:gd name="T179" fmla="*/ 230 w 230"/>
                <a:gd name="T180" fmla="*/ 249 h 2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4" name="Freeform 91"/>
            <p:cNvSpPr>
              <a:spLocks noChangeArrowheads="1"/>
            </p:cNvSpPr>
            <p:nvPr/>
          </p:nvSpPr>
          <p:spPr bwMode="auto">
            <a:xfrm>
              <a:off x="2098668" y="2030001"/>
              <a:ext cx="76753" cy="60746"/>
            </a:xfrm>
            <a:custGeom>
              <a:avLst/>
              <a:gdLst>
                <a:gd name="T0" fmla="*/ 2147483647 w 42"/>
                <a:gd name="T1" fmla="*/ 2147483647 h 31"/>
                <a:gd name="T2" fmla="*/ 2147483647 w 42"/>
                <a:gd name="T3" fmla="*/ 2147483647 h 31"/>
                <a:gd name="T4" fmla="*/ 2147483647 w 42"/>
                <a:gd name="T5" fmla="*/ 2147483647 h 31"/>
                <a:gd name="T6" fmla="*/ 2147483647 w 42"/>
                <a:gd name="T7" fmla="*/ 2147483647 h 31"/>
                <a:gd name="T8" fmla="*/ 2147483647 w 42"/>
                <a:gd name="T9" fmla="*/ 2147483647 h 31"/>
                <a:gd name="T10" fmla="*/ 2147483647 w 42"/>
                <a:gd name="T11" fmla="*/ 2147483647 h 31"/>
                <a:gd name="T12" fmla="*/ 2147483647 w 42"/>
                <a:gd name="T13" fmla="*/ 2147483647 h 31"/>
                <a:gd name="T14" fmla="*/ 2147483647 w 42"/>
                <a:gd name="T15" fmla="*/ 2147483647 h 31"/>
                <a:gd name="T16" fmla="*/ 2147483647 w 42"/>
                <a:gd name="T17" fmla="*/ 2147483647 h 31"/>
                <a:gd name="T18" fmla="*/ 2147483647 w 42"/>
                <a:gd name="T19" fmla="*/ 2147483647 h 31"/>
                <a:gd name="T20" fmla="*/ 2147483647 w 42"/>
                <a:gd name="T21" fmla="*/ 2147483647 h 31"/>
                <a:gd name="T22" fmla="*/ 2147483647 w 42"/>
                <a:gd name="T23" fmla="*/ 2147483647 h 31"/>
                <a:gd name="T24" fmla="*/ 2147483647 w 42"/>
                <a:gd name="T25" fmla="*/ 2147483647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31"/>
                <a:gd name="T41" fmla="*/ 42 w 42"/>
                <a:gd name="T42" fmla="*/ 31 h 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5" name="Freeform 92"/>
            <p:cNvSpPr>
              <a:spLocks noChangeArrowheads="1"/>
            </p:cNvSpPr>
            <p:nvPr/>
          </p:nvSpPr>
          <p:spPr bwMode="auto">
            <a:xfrm>
              <a:off x="1743492" y="2212238"/>
              <a:ext cx="73744" cy="60746"/>
            </a:xfrm>
            <a:custGeom>
              <a:avLst/>
              <a:gdLst>
                <a:gd name="T0" fmla="*/ 2147483647 w 40"/>
                <a:gd name="T1" fmla="*/ 2147483647 h 31"/>
                <a:gd name="T2" fmla="*/ 2147483647 w 40"/>
                <a:gd name="T3" fmla="*/ 2147483647 h 31"/>
                <a:gd name="T4" fmla="*/ 2147483647 w 40"/>
                <a:gd name="T5" fmla="*/ 2147483647 h 31"/>
                <a:gd name="T6" fmla="*/ 2147483647 w 40"/>
                <a:gd name="T7" fmla="*/ 2147483647 h 31"/>
                <a:gd name="T8" fmla="*/ 2147483647 w 40"/>
                <a:gd name="T9" fmla="*/ 2147483647 h 31"/>
                <a:gd name="T10" fmla="*/ 2147483647 w 40"/>
                <a:gd name="T11" fmla="*/ 2147483647 h 31"/>
                <a:gd name="T12" fmla="*/ 2147483647 w 40"/>
                <a:gd name="T13" fmla="*/ 2147483647 h 31"/>
                <a:gd name="T14" fmla="*/ 2147483647 w 40"/>
                <a:gd name="T15" fmla="*/ 2147483647 h 31"/>
                <a:gd name="T16" fmla="*/ 2147483647 w 40"/>
                <a:gd name="T17" fmla="*/ 2147483647 h 31"/>
                <a:gd name="T18" fmla="*/ 2147483647 w 40"/>
                <a:gd name="T19" fmla="*/ 2147483647 h 31"/>
                <a:gd name="T20" fmla="*/ 2147483647 w 40"/>
                <a:gd name="T21" fmla="*/ 2147483647 h 31"/>
                <a:gd name="T22" fmla="*/ 2147483647 w 40"/>
                <a:gd name="T23" fmla="*/ 2147483647 h 31"/>
                <a:gd name="T24" fmla="*/ 2147483647 w 40"/>
                <a:gd name="T25" fmla="*/ 2147483647 h 31"/>
                <a:gd name="T26" fmla="*/ 2147483647 w 40"/>
                <a:gd name="T27" fmla="*/ 2147483647 h 31"/>
                <a:gd name="T28" fmla="*/ 2147483647 w 40"/>
                <a:gd name="T29" fmla="*/ 2147483647 h 31"/>
                <a:gd name="T30" fmla="*/ 2147483647 w 40"/>
                <a:gd name="T31" fmla="*/ 2147483647 h 31"/>
                <a:gd name="T32" fmla="*/ 2147483647 w 40"/>
                <a:gd name="T33" fmla="*/ 2147483647 h 31"/>
                <a:gd name="T34" fmla="*/ 2147483647 w 40"/>
                <a:gd name="T35" fmla="*/ 2147483647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1"/>
                <a:gd name="T56" fmla="*/ 40 w 40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6" name="Freeform 93"/>
            <p:cNvSpPr>
              <a:spLocks noChangeArrowheads="1"/>
            </p:cNvSpPr>
            <p:nvPr/>
          </p:nvSpPr>
          <p:spPr bwMode="auto">
            <a:xfrm>
              <a:off x="1367248" y="1999628"/>
              <a:ext cx="189627" cy="167850"/>
            </a:xfrm>
            <a:custGeom>
              <a:avLst/>
              <a:gdLst>
                <a:gd name="T0" fmla="*/ 2147483647 w 103"/>
                <a:gd name="T1" fmla="*/ 2147483647 h 85"/>
                <a:gd name="T2" fmla="*/ 2147483647 w 103"/>
                <a:gd name="T3" fmla="*/ 2147483647 h 85"/>
                <a:gd name="T4" fmla="*/ 2147483647 w 103"/>
                <a:gd name="T5" fmla="*/ 2147483647 h 85"/>
                <a:gd name="T6" fmla="*/ 2147483647 w 103"/>
                <a:gd name="T7" fmla="*/ 2147483647 h 85"/>
                <a:gd name="T8" fmla="*/ 2147483647 w 103"/>
                <a:gd name="T9" fmla="*/ 2147483647 h 85"/>
                <a:gd name="T10" fmla="*/ 2147483647 w 103"/>
                <a:gd name="T11" fmla="*/ 2147483647 h 85"/>
                <a:gd name="T12" fmla="*/ 2147483647 w 103"/>
                <a:gd name="T13" fmla="*/ 2147483647 h 85"/>
                <a:gd name="T14" fmla="*/ 2147483647 w 103"/>
                <a:gd name="T15" fmla="*/ 2147483647 h 85"/>
                <a:gd name="T16" fmla="*/ 2147483647 w 103"/>
                <a:gd name="T17" fmla="*/ 2147483647 h 85"/>
                <a:gd name="T18" fmla="*/ 2147483647 w 103"/>
                <a:gd name="T19" fmla="*/ 2147483647 h 85"/>
                <a:gd name="T20" fmla="*/ 2147483647 w 103"/>
                <a:gd name="T21" fmla="*/ 2147483647 h 85"/>
                <a:gd name="T22" fmla="*/ 2147483647 w 103"/>
                <a:gd name="T23" fmla="*/ 2147483647 h 85"/>
                <a:gd name="T24" fmla="*/ 2147483647 w 103"/>
                <a:gd name="T25" fmla="*/ 2147483647 h 85"/>
                <a:gd name="T26" fmla="*/ 2147483647 w 103"/>
                <a:gd name="T27" fmla="*/ 2147483647 h 85"/>
                <a:gd name="T28" fmla="*/ 2147483647 w 103"/>
                <a:gd name="T29" fmla="*/ 2147483647 h 85"/>
                <a:gd name="T30" fmla="*/ 2147483647 w 103"/>
                <a:gd name="T31" fmla="*/ 2147483647 h 85"/>
                <a:gd name="T32" fmla="*/ 2147483647 w 103"/>
                <a:gd name="T33" fmla="*/ 2147483647 h 85"/>
                <a:gd name="T34" fmla="*/ 2147483647 w 103"/>
                <a:gd name="T35" fmla="*/ 2147483647 h 85"/>
                <a:gd name="T36" fmla="*/ 2147483647 w 103"/>
                <a:gd name="T37" fmla="*/ 2147483647 h 85"/>
                <a:gd name="T38" fmla="*/ 2147483647 w 103"/>
                <a:gd name="T39" fmla="*/ 2147483647 h 85"/>
                <a:gd name="T40" fmla="*/ 2147483647 w 103"/>
                <a:gd name="T41" fmla="*/ 2147483647 h 85"/>
                <a:gd name="T42" fmla="*/ 2147483647 w 103"/>
                <a:gd name="T43" fmla="*/ 2147483647 h 85"/>
                <a:gd name="T44" fmla="*/ 2147483647 w 103"/>
                <a:gd name="T45" fmla="*/ 2147483647 h 85"/>
                <a:gd name="T46" fmla="*/ 2147483647 w 103"/>
                <a:gd name="T47" fmla="*/ 2147483647 h 85"/>
                <a:gd name="T48" fmla="*/ 2147483647 w 103"/>
                <a:gd name="T49" fmla="*/ 2147483647 h 85"/>
                <a:gd name="T50" fmla="*/ 2147483647 w 103"/>
                <a:gd name="T51" fmla="*/ 2147483647 h 85"/>
                <a:gd name="T52" fmla="*/ 2147483647 w 103"/>
                <a:gd name="T53" fmla="*/ 2147483647 h 85"/>
                <a:gd name="T54" fmla="*/ 2147483647 w 103"/>
                <a:gd name="T55" fmla="*/ 2147483647 h 85"/>
                <a:gd name="T56" fmla="*/ 2147483647 w 103"/>
                <a:gd name="T57" fmla="*/ 2147483647 h 85"/>
                <a:gd name="T58" fmla="*/ 2147483647 w 103"/>
                <a:gd name="T59" fmla="*/ 2147483647 h 85"/>
                <a:gd name="T60" fmla="*/ 2147483647 w 103"/>
                <a:gd name="T61" fmla="*/ 2147483647 h 85"/>
                <a:gd name="T62" fmla="*/ 2147483647 w 103"/>
                <a:gd name="T63" fmla="*/ 2147483647 h 85"/>
                <a:gd name="T64" fmla="*/ 2147483647 w 103"/>
                <a:gd name="T65" fmla="*/ 2147483647 h 85"/>
                <a:gd name="T66" fmla="*/ 2147483647 w 103"/>
                <a:gd name="T67" fmla="*/ 2147483647 h 85"/>
                <a:gd name="T68" fmla="*/ 2147483647 w 103"/>
                <a:gd name="T69" fmla="*/ 2147483647 h 85"/>
                <a:gd name="T70" fmla="*/ 2147483647 w 103"/>
                <a:gd name="T71" fmla="*/ 2147483647 h 85"/>
                <a:gd name="T72" fmla="*/ 2147483647 w 103"/>
                <a:gd name="T73" fmla="*/ 2147483647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3"/>
                <a:gd name="T112" fmla="*/ 0 h 85"/>
                <a:gd name="T113" fmla="*/ 103 w 103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7" name="Freeform 94"/>
            <p:cNvSpPr>
              <a:spLocks noChangeArrowheads="1"/>
            </p:cNvSpPr>
            <p:nvPr/>
          </p:nvSpPr>
          <p:spPr bwMode="auto">
            <a:xfrm>
              <a:off x="1463567" y="2057177"/>
              <a:ext cx="275411" cy="211012"/>
            </a:xfrm>
            <a:custGeom>
              <a:avLst/>
              <a:gdLst>
                <a:gd name="T0" fmla="*/ 2147483647 w 150"/>
                <a:gd name="T1" fmla="*/ 2147483647 h 108"/>
                <a:gd name="T2" fmla="*/ 2147483647 w 150"/>
                <a:gd name="T3" fmla="*/ 2147483647 h 108"/>
                <a:gd name="T4" fmla="*/ 2147483647 w 150"/>
                <a:gd name="T5" fmla="*/ 2147483647 h 108"/>
                <a:gd name="T6" fmla="*/ 2147483647 w 150"/>
                <a:gd name="T7" fmla="*/ 2147483647 h 108"/>
                <a:gd name="T8" fmla="*/ 2147483647 w 150"/>
                <a:gd name="T9" fmla="*/ 2147483647 h 108"/>
                <a:gd name="T10" fmla="*/ 2147483647 w 150"/>
                <a:gd name="T11" fmla="*/ 2147483647 h 108"/>
                <a:gd name="T12" fmla="*/ 2147483647 w 150"/>
                <a:gd name="T13" fmla="*/ 2147483647 h 108"/>
                <a:gd name="T14" fmla="*/ 2147483647 w 150"/>
                <a:gd name="T15" fmla="*/ 2147483647 h 108"/>
                <a:gd name="T16" fmla="*/ 2147483647 w 150"/>
                <a:gd name="T17" fmla="*/ 2147483647 h 108"/>
                <a:gd name="T18" fmla="*/ 2147483647 w 150"/>
                <a:gd name="T19" fmla="*/ 2147483647 h 108"/>
                <a:gd name="T20" fmla="*/ 2147483647 w 150"/>
                <a:gd name="T21" fmla="*/ 2147483647 h 108"/>
                <a:gd name="T22" fmla="*/ 2147483647 w 150"/>
                <a:gd name="T23" fmla="*/ 2147483647 h 108"/>
                <a:gd name="T24" fmla="*/ 2147483647 w 150"/>
                <a:gd name="T25" fmla="*/ 2147483647 h 108"/>
                <a:gd name="T26" fmla="*/ 2147483647 w 150"/>
                <a:gd name="T27" fmla="*/ 2147483647 h 108"/>
                <a:gd name="T28" fmla="*/ 2147483647 w 150"/>
                <a:gd name="T29" fmla="*/ 2147483647 h 108"/>
                <a:gd name="T30" fmla="*/ 2147483647 w 150"/>
                <a:gd name="T31" fmla="*/ 2147483647 h 108"/>
                <a:gd name="T32" fmla="*/ 2147483647 w 150"/>
                <a:gd name="T33" fmla="*/ 2147483647 h 108"/>
                <a:gd name="T34" fmla="*/ 2147483647 w 150"/>
                <a:gd name="T35" fmla="*/ 2147483647 h 108"/>
                <a:gd name="T36" fmla="*/ 2147483647 w 150"/>
                <a:gd name="T37" fmla="*/ 2147483647 h 108"/>
                <a:gd name="T38" fmla="*/ 2147483647 w 150"/>
                <a:gd name="T39" fmla="*/ 2147483647 h 108"/>
                <a:gd name="T40" fmla="*/ 2147483647 w 150"/>
                <a:gd name="T41" fmla="*/ 2147483647 h 108"/>
                <a:gd name="T42" fmla="*/ 2147483647 w 150"/>
                <a:gd name="T43" fmla="*/ 2147483647 h 108"/>
                <a:gd name="T44" fmla="*/ 2147483647 w 150"/>
                <a:gd name="T45" fmla="*/ 2147483647 h 108"/>
                <a:gd name="T46" fmla="*/ 2147483647 w 150"/>
                <a:gd name="T47" fmla="*/ 2147483647 h 108"/>
                <a:gd name="T48" fmla="*/ 2147483647 w 150"/>
                <a:gd name="T49" fmla="*/ 2147483647 h 108"/>
                <a:gd name="T50" fmla="*/ 2147483647 w 150"/>
                <a:gd name="T51" fmla="*/ 2147483647 h 108"/>
                <a:gd name="T52" fmla="*/ 2147483647 w 150"/>
                <a:gd name="T53" fmla="*/ 2147483647 h 108"/>
                <a:gd name="T54" fmla="*/ 2147483647 w 150"/>
                <a:gd name="T55" fmla="*/ 2147483647 h 108"/>
                <a:gd name="T56" fmla="*/ 2147483647 w 150"/>
                <a:gd name="T57" fmla="*/ 2147483647 h 108"/>
                <a:gd name="T58" fmla="*/ 2147483647 w 150"/>
                <a:gd name="T59" fmla="*/ 2147483647 h 108"/>
                <a:gd name="T60" fmla="*/ 2147483647 w 150"/>
                <a:gd name="T61" fmla="*/ 2147483647 h 108"/>
                <a:gd name="T62" fmla="*/ 2147483647 w 150"/>
                <a:gd name="T63" fmla="*/ 2147483647 h 108"/>
                <a:gd name="T64" fmla="*/ 2147483647 w 150"/>
                <a:gd name="T65" fmla="*/ 2147483647 h 108"/>
                <a:gd name="T66" fmla="*/ 2147483647 w 150"/>
                <a:gd name="T67" fmla="*/ 2147483647 h 108"/>
                <a:gd name="T68" fmla="*/ 2147483647 w 150"/>
                <a:gd name="T69" fmla="*/ 2147483647 h 108"/>
                <a:gd name="T70" fmla="*/ 2147483647 w 150"/>
                <a:gd name="T71" fmla="*/ 2147483647 h 108"/>
                <a:gd name="T72" fmla="*/ 2147483647 w 150"/>
                <a:gd name="T73" fmla="*/ 2147483647 h 108"/>
                <a:gd name="T74" fmla="*/ 2147483647 w 150"/>
                <a:gd name="T75" fmla="*/ 2147483647 h 108"/>
                <a:gd name="T76" fmla="*/ 2147483647 w 150"/>
                <a:gd name="T77" fmla="*/ 2147483647 h 108"/>
                <a:gd name="T78" fmla="*/ 2147483647 w 150"/>
                <a:gd name="T79" fmla="*/ 2147483647 h 108"/>
                <a:gd name="T80" fmla="*/ 2147483647 w 150"/>
                <a:gd name="T81" fmla="*/ 2147483647 h 108"/>
                <a:gd name="T82" fmla="*/ 2147483647 w 150"/>
                <a:gd name="T83" fmla="*/ 2147483647 h 108"/>
                <a:gd name="T84" fmla="*/ 2147483647 w 150"/>
                <a:gd name="T85" fmla="*/ 2147483647 h 108"/>
                <a:gd name="T86" fmla="*/ 2147483647 w 150"/>
                <a:gd name="T87" fmla="*/ 2147483647 h 108"/>
                <a:gd name="T88" fmla="*/ 2147483647 w 150"/>
                <a:gd name="T89" fmla="*/ 2147483647 h 108"/>
                <a:gd name="T90" fmla="*/ 2147483647 w 150"/>
                <a:gd name="T91" fmla="*/ 2147483647 h 108"/>
                <a:gd name="T92" fmla="*/ 2147483647 w 150"/>
                <a:gd name="T93" fmla="*/ 2147483647 h 108"/>
                <a:gd name="T94" fmla="*/ 2147483647 w 150"/>
                <a:gd name="T95" fmla="*/ 2147483647 h 108"/>
                <a:gd name="T96" fmla="*/ 2147483647 w 150"/>
                <a:gd name="T97" fmla="*/ 2147483647 h 108"/>
                <a:gd name="T98" fmla="*/ 2147483647 w 150"/>
                <a:gd name="T99" fmla="*/ 2147483647 h 108"/>
                <a:gd name="T100" fmla="*/ 2147483647 w 150"/>
                <a:gd name="T101" fmla="*/ 2147483647 h 108"/>
                <a:gd name="T102" fmla="*/ 2147483647 w 150"/>
                <a:gd name="T103" fmla="*/ 2147483647 h 108"/>
                <a:gd name="T104" fmla="*/ 2147483647 w 150"/>
                <a:gd name="T105" fmla="*/ 2147483647 h 108"/>
                <a:gd name="T106" fmla="*/ 2147483647 w 150"/>
                <a:gd name="T107" fmla="*/ 2147483647 h 1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08"/>
                <a:gd name="T164" fmla="*/ 150 w 150"/>
                <a:gd name="T165" fmla="*/ 108 h 1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8" name="Freeform 95"/>
            <p:cNvSpPr>
              <a:spLocks noChangeArrowheads="1"/>
            </p:cNvSpPr>
            <p:nvPr/>
          </p:nvSpPr>
          <p:spPr bwMode="auto">
            <a:xfrm>
              <a:off x="1683293" y="2031599"/>
              <a:ext cx="54179" cy="51154"/>
            </a:xfrm>
            <a:custGeom>
              <a:avLst/>
              <a:gdLst>
                <a:gd name="T0" fmla="*/ 2147483647 w 29"/>
                <a:gd name="T1" fmla="*/ 2147483647 h 26"/>
                <a:gd name="T2" fmla="*/ 2147483647 w 29"/>
                <a:gd name="T3" fmla="*/ 2147483647 h 26"/>
                <a:gd name="T4" fmla="*/ 2147483647 w 29"/>
                <a:gd name="T5" fmla="*/ 2147483647 h 26"/>
                <a:gd name="T6" fmla="*/ 2147483647 w 29"/>
                <a:gd name="T7" fmla="*/ 2147483647 h 26"/>
                <a:gd name="T8" fmla="*/ 2147483647 w 29"/>
                <a:gd name="T9" fmla="*/ 2147483647 h 26"/>
                <a:gd name="T10" fmla="*/ 2147483647 w 29"/>
                <a:gd name="T11" fmla="*/ 2147483647 h 26"/>
                <a:gd name="T12" fmla="*/ 2147483647 w 29"/>
                <a:gd name="T13" fmla="*/ 2147483647 h 26"/>
                <a:gd name="T14" fmla="*/ 2147483647 w 29"/>
                <a:gd name="T15" fmla="*/ 2147483647 h 26"/>
                <a:gd name="T16" fmla="*/ 2147483647 w 29"/>
                <a:gd name="T17" fmla="*/ 2147483647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6"/>
                <a:gd name="T29" fmla="*/ 29 w 29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9" name="Freeform 96"/>
            <p:cNvSpPr>
              <a:spLocks noChangeArrowheads="1"/>
            </p:cNvSpPr>
            <p:nvPr/>
          </p:nvSpPr>
          <p:spPr bwMode="auto">
            <a:xfrm>
              <a:off x="1179126" y="2228224"/>
              <a:ext cx="15050" cy="14387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0 h 8"/>
                <a:gd name="T4" fmla="*/ 2147483647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0" name="Freeform 97"/>
            <p:cNvSpPr>
              <a:spLocks noChangeArrowheads="1"/>
            </p:cNvSpPr>
            <p:nvPr/>
          </p:nvSpPr>
          <p:spPr bwMode="auto">
            <a:xfrm>
              <a:off x="1850346" y="2020410"/>
              <a:ext cx="108358" cy="105506"/>
            </a:xfrm>
            <a:custGeom>
              <a:avLst/>
              <a:gdLst>
                <a:gd name="T0" fmla="*/ 2147483647 w 59"/>
                <a:gd name="T1" fmla="*/ 2147483647 h 54"/>
                <a:gd name="T2" fmla="*/ 2147483647 w 59"/>
                <a:gd name="T3" fmla="*/ 2147483647 h 54"/>
                <a:gd name="T4" fmla="*/ 2147483647 w 59"/>
                <a:gd name="T5" fmla="*/ 2147483647 h 54"/>
                <a:gd name="T6" fmla="*/ 2147483647 w 59"/>
                <a:gd name="T7" fmla="*/ 2147483647 h 54"/>
                <a:gd name="T8" fmla="*/ 2147483647 w 59"/>
                <a:gd name="T9" fmla="*/ 2147483647 h 54"/>
                <a:gd name="T10" fmla="*/ 2147483647 w 59"/>
                <a:gd name="T11" fmla="*/ 2147483647 h 54"/>
                <a:gd name="T12" fmla="*/ 2147483647 w 59"/>
                <a:gd name="T13" fmla="*/ 2147483647 h 54"/>
                <a:gd name="T14" fmla="*/ 2147483647 w 59"/>
                <a:gd name="T15" fmla="*/ 2147483647 h 54"/>
                <a:gd name="T16" fmla="*/ 2147483647 w 59"/>
                <a:gd name="T17" fmla="*/ 2147483647 h 54"/>
                <a:gd name="T18" fmla="*/ 2147483647 w 59"/>
                <a:gd name="T19" fmla="*/ 2147483647 h 54"/>
                <a:gd name="T20" fmla="*/ 2147483647 w 59"/>
                <a:gd name="T21" fmla="*/ 2147483647 h 54"/>
                <a:gd name="T22" fmla="*/ 2147483647 w 59"/>
                <a:gd name="T23" fmla="*/ 2147483647 h 54"/>
                <a:gd name="T24" fmla="*/ 2147483647 w 59"/>
                <a:gd name="T25" fmla="*/ 2147483647 h 54"/>
                <a:gd name="T26" fmla="*/ 2147483647 w 59"/>
                <a:gd name="T27" fmla="*/ 2147483647 h 54"/>
                <a:gd name="T28" fmla="*/ 2147483647 w 59"/>
                <a:gd name="T29" fmla="*/ 2147483647 h 54"/>
                <a:gd name="T30" fmla="*/ 2147483647 w 59"/>
                <a:gd name="T31" fmla="*/ 2147483647 h 54"/>
                <a:gd name="T32" fmla="*/ 2147483647 w 59"/>
                <a:gd name="T33" fmla="*/ 2147483647 h 54"/>
                <a:gd name="T34" fmla="*/ 2147483647 w 59"/>
                <a:gd name="T35" fmla="*/ 2147483647 h 54"/>
                <a:gd name="T36" fmla="*/ 2147483647 w 59"/>
                <a:gd name="T37" fmla="*/ 2147483647 h 54"/>
                <a:gd name="T38" fmla="*/ 2147483647 w 59"/>
                <a:gd name="T39" fmla="*/ 2147483647 h 54"/>
                <a:gd name="T40" fmla="*/ 2147483647 w 59"/>
                <a:gd name="T41" fmla="*/ 2147483647 h 54"/>
                <a:gd name="T42" fmla="*/ 2147483647 w 59"/>
                <a:gd name="T43" fmla="*/ 2147483647 h 54"/>
                <a:gd name="T44" fmla="*/ 2147483647 w 59"/>
                <a:gd name="T45" fmla="*/ 2147483647 h 54"/>
                <a:gd name="T46" fmla="*/ 2147483647 w 59"/>
                <a:gd name="T47" fmla="*/ 2147483647 h 54"/>
                <a:gd name="T48" fmla="*/ 2147483647 w 59"/>
                <a:gd name="T49" fmla="*/ 2147483647 h 54"/>
                <a:gd name="T50" fmla="*/ 2147483647 w 59"/>
                <a:gd name="T51" fmla="*/ 2147483647 h 54"/>
                <a:gd name="T52" fmla="*/ 2147483647 w 59"/>
                <a:gd name="T53" fmla="*/ 2147483647 h 54"/>
                <a:gd name="T54" fmla="*/ 2147483647 w 59"/>
                <a:gd name="T55" fmla="*/ 2147483647 h 54"/>
                <a:gd name="T56" fmla="*/ 2147483647 w 59"/>
                <a:gd name="T57" fmla="*/ 2147483647 h 54"/>
                <a:gd name="T58" fmla="*/ 2147483647 w 59"/>
                <a:gd name="T59" fmla="*/ 2147483647 h 54"/>
                <a:gd name="T60" fmla="*/ 2147483647 w 59"/>
                <a:gd name="T61" fmla="*/ 2147483647 h 54"/>
                <a:gd name="T62" fmla="*/ 2147483647 w 59"/>
                <a:gd name="T63" fmla="*/ 2147483647 h 54"/>
                <a:gd name="T64" fmla="*/ 2147483647 w 59"/>
                <a:gd name="T65" fmla="*/ 2147483647 h 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"/>
                <a:gd name="T100" fmla="*/ 0 h 54"/>
                <a:gd name="T101" fmla="*/ 59 w 59"/>
                <a:gd name="T102" fmla="*/ 54 h 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1" name="Freeform 98"/>
            <p:cNvSpPr>
              <a:spLocks noChangeArrowheads="1"/>
            </p:cNvSpPr>
            <p:nvPr/>
          </p:nvSpPr>
          <p:spPr bwMode="auto">
            <a:xfrm>
              <a:off x="1743492" y="2025205"/>
              <a:ext cx="102339" cy="131083"/>
            </a:xfrm>
            <a:custGeom>
              <a:avLst/>
              <a:gdLst>
                <a:gd name="T0" fmla="*/ 2147483647 w 56"/>
                <a:gd name="T1" fmla="*/ 2147483647 h 67"/>
                <a:gd name="T2" fmla="*/ 0 w 56"/>
                <a:gd name="T3" fmla="*/ 2147483647 h 67"/>
                <a:gd name="T4" fmla="*/ 2147483647 w 56"/>
                <a:gd name="T5" fmla="*/ 2147483647 h 67"/>
                <a:gd name="T6" fmla="*/ 2147483647 w 56"/>
                <a:gd name="T7" fmla="*/ 2147483647 h 67"/>
                <a:gd name="T8" fmla="*/ 2147483647 w 56"/>
                <a:gd name="T9" fmla="*/ 2147483647 h 67"/>
                <a:gd name="T10" fmla="*/ 2147483647 w 56"/>
                <a:gd name="T11" fmla="*/ 2147483647 h 67"/>
                <a:gd name="T12" fmla="*/ 2147483647 w 56"/>
                <a:gd name="T13" fmla="*/ 2147483647 h 67"/>
                <a:gd name="T14" fmla="*/ 2147483647 w 56"/>
                <a:gd name="T15" fmla="*/ 2147483647 h 67"/>
                <a:gd name="T16" fmla="*/ 2147483647 w 56"/>
                <a:gd name="T17" fmla="*/ 2147483647 h 67"/>
                <a:gd name="T18" fmla="*/ 2147483647 w 56"/>
                <a:gd name="T19" fmla="*/ 2147483647 h 67"/>
                <a:gd name="T20" fmla="*/ 2147483647 w 56"/>
                <a:gd name="T21" fmla="*/ 2147483647 h 67"/>
                <a:gd name="T22" fmla="*/ 2147483647 w 56"/>
                <a:gd name="T23" fmla="*/ 2147483647 h 67"/>
                <a:gd name="T24" fmla="*/ 2147483647 w 56"/>
                <a:gd name="T25" fmla="*/ 2147483647 h 67"/>
                <a:gd name="T26" fmla="*/ 2147483647 w 56"/>
                <a:gd name="T27" fmla="*/ 2147483647 h 67"/>
                <a:gd name="T28" fmla="*/ 2147483647 w 56"/>
                <a:gd name="T29" fmla="*/ 2147483647 h 67"/>
                <a:gd name="T30" fmla="*/ 2147483647 w 56"/>
                <a:gd name="T31" fmla="*/ 2147483647 h 67"/>
                <a:gd name="T32" fmla="*/ 2147483647 w 56"/>
                <a:gd name="T33" fmla="*/ 2147483647 h 67"/>
                <a:gd name="T34" fmla="*/ 2147483647 w 56"/>
                <a:gd name="T35" fmla="*/ 2147483647 h 67"/>
                <a:gd name="T36" fmla="*/ 2147483647 w 56"/>
                <a:gd name="T37" fmla="*/ 2147483647 h 67"/>
                <a:gd name="T38" fmla="*/ 2147483647 w 56"/>
                <a:gd name="T39" fmla="*/ 2147483647 h 67"/>
                <a:gd name="T40" fmla="*/ 2147483647 w 56"/>
                <a:gd name="T41" fmla="*/ 2147483647 h 67"/>
                <a:gd name="T42" fmla="*/ 2147483647 w 56"/>
                <a:gd name="T43" fmla="*/ 2147483647 h 67"/>
                <a:gd name="T44" fmla="*/ 2147483647 w 56"/>
                <a:gd name="T45" fmla="*/ 2147483647 h 67"/>
                <a:gd name="T46" fmla="*/ 2147483647 w 56"/>
                <a:gd name="T47" fmla="*/ 2147483647 h 67"/>
                <a:gd name="T48" fmla="*/ 2147483647 w 56"/>
                <a:gd name="T49" fmla="*/ 2147483647 h 67"/>
                <a:gd name="T50" fmla="*/ 2147483647 w 56"/>
                <a:gd name="T51" fmla="*/ 2147483647 h 67"/>
                <a:gd name="T52" fmla="*/ 2147483647 w 56"/>
                <a:gd name="T53" fmla="*/ 2147483647 h 67"/>
                <a:gd name="T54" fmla="*/ 2147483647 w 56"/>
                <a:gd name="T55" fmla="*/ 2147483647 h 67"/>
                <a:gd name="T56" fmla="*/ 2147483647 w 56"/>
                <a:gd name="T57" fmla="*/ 2147483647 h 67"/>
                <a:gd name="T58" fmla="*/ 2147483647 w 56"/>
                <a:gd name="T59" fmla="*/ 2147483647 h 67"/>
                <a:gd name="T60" fmla="*/ 2147483647 w 56"/>
                <a:gd name="T61" fmla="*/ 2147483647 h 67"/>
                <a:gd name="T62" fmla="*/ 2147483647 w 56"/>
                <a:gd name="T63" fmla="*/ 2147483647 h 67"/>
                <a:gd name="T64" fmla="*/ 2147483647 w 56"/>
                <a:gd name="T65" fmla="*/ 2147483647 h 67"/>
                <a:gd name="T66" fmla="*/ 2147483647 w 56"/>
                <a:gd name="T67" fmla="*/ 2147483647 h 67"/>
                <a:gd name="T68" fmla="*/ 2147483647 w 56"/>
                <a:gd name="T69" fmla="*/ 2147483647 h 67"/>
                <a:gd name="T70" fmla="*/ 2147483647 w 56"/>
                <a:gd name="T71" fmla="*/ 2147483647 h 67"/>
                <a:gd name="T72" fmla="*/ 2147483647 w 56"/>
                <a:gd name="T73" fmla="*/ 2147483647 h 67"/>
                <a:gd name="T74" fmla="*/ 2147483647 w 56"/>
                <a:gd name="T75" fmla="*/ 2147483647 h 67"/>
                <a:gd name="T76" fmla="*/ 2147483647 w 56"/>
                <a:gd name="T77" fmla="*/ 2147483647 h 67"/>
                <a:gd name="T78" fmla="*/ 2147483647 w 56"/>
                <a:gd name="T79" fmla="*/ 2147483647 h 67"/>
                <a:gd name="T80" fmla="*/ 2147483647 w 56"/>
                <a:gd name="T81" fmla="*/ 2147483647 h 67"/>
                <a:gd name="T82" fmla="*/ 2147483647 w 56"/>
                <a:gd name="T83" fmla="*/ 2147483647 h 67"/>
                <a:gd name="T84" fmla="*/ 2147483647 w 56"/>
                <a:gd name="T85" fmla="*/ 2147483647 h 67"/>
                <a:gd name="T86" fmla="*/ 2147483647 w 56"/>
                <a:gd name="T87" fmla="*/ 2147483647 h 67"/>
                <a:gd name="T88" fmla="*/ 2147483647 w 56"/>
                <a:gd name="T89" fmla="*/ 2147483647 h 67"/>
                <a:gd name="T90" fmla="*/ 2147483647 w 56"/>
                <a:gd name="T91" fmla="*/ 2147483647 h 67"/>
                <a:gd name="T92" fmla="*/ 2147483647 w 56"/>
                <a:gd name="T93" fmla="*/ 2147483647 h 6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7"/>
                <a:gd name="T143" fmla="*/ 56 w 56"/>
                <a:gd name="T144" fmla="*/ 67 h 6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2" name="Freeform 99"/>
            <p:cNvSpPr>
              <a:spLocks noChangeArrowheads="1"/>
            </p:cNvSpPr>
            <p:nvPr/>
          </p:nvSpPr>
          <p:spPr bwMode="auto">
            <a:xfrm>
              <a:off x="1743492" y="1951670"/>
              <a:ext cx="18060" cy="1918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0 h 10"/>
                <a:gd name="T10" fmla="*/ 0 w 10"/>
                <a:gd name="T11" fmla="*/ 2147483647 h 10"/>
                <a:gd name="T12" fmla="*/ 2147483647 w 10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0"/>
                <a:gd name="T23" fmla="*/ 10 w 10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3" name="Freeform 100"/>
            <p:cNvSpPr>
              <a:spLocks noChangeArrowheads="1"/>
            </p:cNvSpPr>
            <p:nvPr/>
          </p:nvSpPr>
          <p:spPr bwMode="auto">
            <a:xfrm>
              <a:off x="4917493" y="1903714"/>
              <a:ext cx="31605" cy="15986"/>
            </a:xfrm>
            <a:custGeom>
              <a:avLst/>
              <a:gdLst>
                <a:gd name="T0" fmla="*/ 2147483647 w 17"/>
                <a:gd name="T1" fmla="*/ 2147483647 h 8"/>
                <a:gd name="T2" fmla="*/ 2147483647 w 17"/>
                <a:gd name="T3" fmla="*/ 2147483647 h 8"/>
                <a:gd name="T4" fmla="*/ 2147483647 w 17"/>
                <a:gd name="T5" fmla="*/ 0 h 8"/>
                <a:gd name="T6" fmla="*/ 2147483647 w 17"/>
                <a:gd name="T7" fmla="*/ 2147483647 h 8"/>
                <a:gd name="T8" fmla="*/ 2147483647 w 17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8"/>
                <a:gd name="T17" fmla="*/ 17 w 1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4" name="Freeform 101"/>
            <p:cNvSpPr>
              <a:spLocks noChangeArrowheads="1"/>
            </p:cNvSpPr>
            <p:nvPr/>
          </p:nvSpPr>
          <p:spPr bwMode="auto">
            <a:xfrm>
              <a:off x="4912977" y="1865348"/>
              <a:ext cx="24080" cy="17585"/>
            </a:xfrm>
            <a:custGeom>
              <a:avLst/>
              <a:gdLst>
                <a:gd name="T0" fmla="*/ 2147483647 w 13"/>
                <a:gd name="T1" fmla="*/ 2147483647 h 9"/>
                <a:gd name="T2" fmla="*/ 2147483647 w 13"/>
                <a:gd name="T3" fmla="*/ 2147483647 h 9"/>
                <a:gd name="T4" fmla="*/ 2147483647 w 13"/>
                <a:gd name="T5" fmla="*/ 2147483647 h 9"/>
                <a:gd name="T6" fmla="*/ 2147483647 w 13"/>
                <a:gd name="T7" fmla="*/ 2147483647 h 9"/>
                <a:gd name="T8" fmla="*/ 2147483647 w 13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5" name="Freeform 102"/>
            <p:cNvSpPr>
              <a:spLocks noChangeArrowheads="1"/>
            </p:cNvSpPr>
            <p:nvPr/>
          </p:nvSpPr>
          <p:spPr bwMode="auto">
            <a:xfrm>
              <a:off x="4198113" y="2231422"/>
              <a:ext cx="27090" cy="31972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6" name="Freeform 103"/>
            <p:cNvSpPr>
              <a:spLocks noChangeArrowheads="1"/>
            </p:cNvSpPr>
            <p:nvPr/>
          </p:nvSpPr>
          <p:spPr bwMode="auto">
            <a:xfrm>
              <a:off x="4362155" y="2186662"/>
              <a:ext cx="31605" cy="35168"/>
            </a:xfrm>
            <a:custGeom>
              <a:avLst/>
              <a:gdLst>
                <a:gd name="T0" fmla="*/ 2147483647 w 17"/>
                <a:gd name="T1" fmla="*/ 2147483647 h 18"/>
                <a:gd name="T2" fmla="*/ 2147483647 w 17"/>
                <a:gd name="T3" fmla="*/ 2147483647 h 18"/>
                <a:gd name="T4" fmla="*/ 2147483647 w 17"/>
                <a:gd name="T5" fmla="*/ 2147483647 h 18"/>
                <a:gd name="T6" fmla="*/ 2147483647 w 17"/>
                <a:gd name="T7" fmla="*/ 2147483647 h 18"/>
                <a:gd name="T8" fmla="*/ 2147483647 w 17"/>
                <a:gd name="T9" fmla="*/ 2147483647 h 18"/>
                <a:gd name="T10" fmla="*/ 2147483647 w 17"/>
                <a:gd name="T11" fmla="*/ 2147483647 h 18"/>
                <a:gd name="T12" fmla="*/ 2147483647 w 17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18"/>
                <a:gd name="T23" fmla="*/ 17 w 17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7" name="Freeform 104"/>
            <p:cNvSpPr>
              <a:spLocks noChangeArrowheads="1"/>
            </p:cNvSpPr>
            <p:nvPr/>
          </p:nvSpPr>
          <p:spPr bwMode="auto">
            <a:xfrm>
              <a:off x="4544258" y="2050783"/>
              <a:ext cx="27090" cy="31972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6"/>
                <a:gd name="T23" fmla="*/ 15 w 1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8" name="Freeform 105"/>
            <p:cNvSpPr>
              <a:spLocks noChangeArrowheads="1"/>
            </p:cNvSpPr>
            <p:nvPr/>
          </p:nvSpPr>
          <p:spPr bwMode="auto">
            <a:xfrm>
              <a:off x="4608972" y="2063571"/>
              <a:ext cx="12039" cy="14387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9" name="Freeform 106"/>
            <p:cNvSpPr>
              <a:spLocks noChangeArrowheads="1"/>
            </p:cNvSpPr>
            <p:nvPr/>
          </p:nvSpPr>
          <p:spPr bwMode="auto">
            <a:xfrm>
              <a:off x="4660142" y="2074762"/>
              <a:ext cx="21070" cy="14387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0 h 7"/>
                <a:gd name="T4" fmla="*/ 2147483647 w 11"/>
                <a:gd name="T5" fmla="*/ 2147483647 h 7"/>
                <a:gd name="T6" fmla="*/ 2147483647 w 11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0" name="Freeform 107"/>
            <p:cNvSpPr>
              <a:spLocks noChangeArrowheads="1"/>
            </p:cNvSpPr>
            <p:nvPr/>
          </p:nvSpPr>
          <p:spPr bwMode="auto">
            <a:xfrm>
              <a:off x="4678200" y="2055578"/>
              <a:ext cx="19564" cy="1758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1" name="Freeform 108"/>
            <p:cNvSpPr>
              <a:spLocks noChangeArrowheads="1"/>
            </p:cNvSpPr>
            <p:nvPr/>
          </p:nvSpPr>
          <p:spPr bwMode="auto">
            <a:xfrm>
              <a:off x="5194408" y="1999628"/>
              <a:ext cx="27090" cy="17585"/>
            </a:xfrm>
            <a:custGeom>
              <a:avLst/>
              <a:gdLst>
                <a:gd name="T0" fmla="*/ 2147483647 w 15"/>
                <a:gd name="T1" fmla="*/ 2147483647 h 9"/>
                <a:gd name="T2" fmla="*/ 0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2" name="Freeform 109"/>
            <p:cNvSpPr>
              <a:spLocks noChangeArrowheads="1"/>
            </p:cNvSpPr>
            <p:nvPr/>
          </p:nvSpPr>
          <p:spPr bwMode="auto">
            <a:xfrm>
              <a:off x="5653427" y="2041191"/>
              <a:ext cx="61704" cy="35168"/>
            </a:xfrm>
            <a:custGeom>
              <a:avLst/>
              <a:gdLst>
                <a:gd name="T0" fmla="*/ 2147483647 w 34"/>
                <a:gd name="T1" fmla="*/ 2147483647 h 18"/>
                <a:gd name="T2" fmla="*/ 2147483647 w 34"/>
                <a:gd name="T3" fmla="*/ 2147483647 h 18"/>
                <a:gd name="T4" fmla="*/ 2147483647 w 34"/>
                <a:gd name="T5" fmla="*/ 2147483647 h 18"/>
                <a:gd name="T6" fmla="*/ 2147483647 w 34"/>
                <a:gd name="T7" fmla="*/ 2147483647 h 18"/>
                <a:gd name="T8" fmla="*/ 2147483647 w 34"/>
                <a:gd name="T9" fmla="*/ 2147483647 h 18"/>
                <a:gd name="T10" fmla="*/ 2147483647 w 34"/>
                <a:gd name="T11" fmla="*/ 2147483647 h 18"/>
                <a:gd name="T12" fmla="*/ 2147483647 w 34"/>
                <a:gd name="T13" fmla="*/ 2147483647 h 18"/>
                <a:gd name="T14" fmla="*/ 2147483647 w 34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18"/>
                <a:gd name="T26" fmla="*/ 34 w 34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3" name="Freeform 110"/>
            <p:cNvSpPr>
              <a:spLocks noChangeArrowheads="1"/>
            </p:cNvSpPr>
            <p:nvPr/>
          </p:nvSpPr>
          <p:spPr bwMode="auto">
            <a:xfrm>
              <a:off x="5644396" y="2025205"/>
              <a:ext cx="18060" cy="20781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0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0"/>
                <a:gd name="T14" fmla="*/ 10 w 1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4" name="Freeform 111"/>
            <p:cNvSpPr>
              <a:spLocks noChangeArrowheads="1"/>
            </p:cNvSpPr>
            <p:nvPr/>
          </p:nvSpPr>
          <p:spPr bwMode="auto">
            <a:xfrm>
              <a:off x="5578178" y="1924495"/>
              <a:ext cx="139963" cy="79928"/>
            </a:xfrm>
            <a:custGeom>
              <a:avLst/>
              <a:gdLst>
                <a:gd name="T0" fmla="*/ 2147483647 w 76"/>
                <a:gd name="T1" fmla="*/ 2147483647 h 41"/>
                <a:gd name="T2" fmla="*/ 2147483647 w 76"/>
                <a:gd name="T3" fmla="*/ 2147483647 h 41"/>
                <a:gd name="T4" fmla="*/ 2147483647 w 76"/>
                <a:gd name="T5" fmla="*/ 2147483647 h 41"/>
                <a:gd name="T6" fmla="*/ 2147483647 w 76"/>
                <a:gd name="T7" fmla="*/ 2147483647 h 41"/>
                <a:gd name="T8" fmla="*/ 2147483647 w 76"/>
                <a:gd name="T9" fmla="*/ 2147483647 h 41"/>
                <a:gd name="T10" fmla="*/ 2147483647 w 76"/>
                <a:gd name="T11" fmla="*/ 2147483647 h 41"/>
                <a:gd name="T12" fmla="*/ 2147483647 w 76"/>
                <a:gd name="T13" fmla="*/ 2147483647 h 41"/>
                <a:gd name="T14" fmla="*/ 2147483647 w 76"/>
                <a:gd name="T15" fmla="*/ 2147483647 h 41"/>
                <a:gd name="T16" fmla="*/ 2147483647 w 76"/>
                <a:gd name="T17" fmla="*/ 2147483647 h 41"/>
                <a:gd name="T18" fmla="*/ 2147483647 w 76"/>
                <a:gd name="T19" fmla="*/ 2147483647 h 41"/>
                <a:gd name="T20" fmla="*/ 2147483647 w 76"/>
                <a:gd name="T21" fmla="*/ 2147483647 h 41"/>
                <a:gd name="T22" fmla="*/ 2147483647 w 76"/>
                <a:gd name="T23" fmla="*/ 2147483647 h 41"/>
                <a:gd name="T24" fmla="*/ 2147483647 w 76"/>
                <a:gd name="T25" fmla="*/ 2147483647 h 41"/>
                <a:gd name="T26" fmla="*/ 2147483647 w 76"/>
                <a:gd name="T27" fmla="*/ 2147483647 h 41"/>
                <a:gd name="T28" fmla="*/ 2147483647 w 76"/>
                <a:gd name="T29" fmla="*/ 2147483647 h 41"/>
                <a:gd name="T30" fmla="*/ 2147483647 w 76"/>
                <a:gd name="T31" fmla="*/ 2147483647 h 41"/>
                <a:gd name="T32" fmla="*/ 2147483647 w 76"/>
                <a:gd name="T33" fmla="*/ 2147483647 h 41"/>
                <a:gd name="T34" fmla="*/ 2147483647 w 76"/>
                <a:gd name="T35" fmla="*/ 2147483647 h 41"/>
                <a:gd name="T36" fmla="*/ 2147483647 w 76"/>
                <a:gd name="T37" fmla="*/ 2147483647 h 41"/>
                <a:gd name="T38" fmla="*/ 2147483647 w 76"/>
                <a:gd name="T39" fmla="*/ 2147483647 h 41"/>
                <a:gd name="T40" fmla="*/ 2147483647 w 76"/>
                <a:gd name="T41" fmla="*/ 2147483647 h 41"/>
                <a:gd name="T42" fmla="*/ 2147483647 w 76"/>
                <a:gd name="T43" fmla="*/ 2147483647 h 41"/>
                <a:gd name="T44" fmla="*/ 2147483647 w 76"/>
                <a:gd name="T45" fmla="*/ 2147483647 h 41"/>
                <a:gd name="T46" fmla="*/ 2147483647 w 76"/>
                <a:gd name="T47" fmla="*/ 2147483647 h 41"/>
                <a:gd name="T48" fmla="*/ 2147483647 w 76"/>
                <a:gd name="T49" fmla="*/ 2147483647 h 41"/>
                <a:gd name="T50" fmla="*/ 2147483647 w 76"/>
                <a:gd name="T51" fmla="*/ 2147483647 h 41"/>
                <a:gd name="T52" fmla="*/ 2147483647 w 76"/>
                <a:gd name="T53" fmla="*/ 2147483647 h 41"/>
                <a:gd name="T54" fmla="*/ 2147483647 w 76"/>
                <a:gd name="T55" fmla="*/ 2147483647 h 41"/>
                <a:gd name="T56" fmla="*/ 2147483647 w 76"/>
                <a:gd name="T57" fmla="*/ 2147483647 h 41"/>
                <a:gd name="T58" fmla="*/ 2147483647 w 76"/>
                <a:gd name="T59" fmla="*/ 2147483647 h 41"/>
                <a:gd name="T60" fmla="*/ 2147483647 w 76"/>
                <a:gd name="T61" fmla="*/ 2147483647 h 41"/>
                <a:gd name="T62" fmla="*/ 2147483647 w 76"/>
                <a:gd name="T63" fmla="*/ 2147483647 h 41"/>
                <a:gd name="T64" fmla="*/ 2147483647 w 76"/>
                <a:gd name="T65" fmla="*/ 2147483647 h 41"/>
                <a:gd name="T66" fmla="*/ 2147483647 w 76"/>
                <a:gd name="T67" fmla="*/ 2147483647 h 41"/>
                <a:gd name="T68" fmla="*/ 2147483647 w 76"/>
                <a:gd name="T69" fmla="*/ 2147483647 h 41"/>
                <a:gd name="T70" fmla="*/ 2147483647 w 76"/>
                <a:gd name="T71" fmla="*/ 2147483647 h 41"/>
                <a:gd name="T72" fmla="*/ 2147483647 w 76"/>
                <a:gd name="T73" fmla="*/ 2147483647 h 41"/>
                <a:gd name="T74" fmla="*/ 2147483647 w 76"/>
                <a:gd name="T75" fmla="*/ 2147483647 h 4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"/>
                <a:gd name="T115" fmla="*/ 0 h 41"/>
                <a:gd name="T116" fmla="*/ 76 w 76"/>
                <a:gd name="T117" fmla="*/ 41 h 4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5" name="Freeform 112"/>
            <p:cNvSpPr>
              <a:spLocks noChangeArrowheads="1"/>
            </p:cNvSpPr>
            <p:nvPr/>
          </p:nvSpPr>
          <p:spPr bwMode="auto">
            <a:xfrm>
              <a:off x="5728676" y="1962861"/>
              <a:ext cx="79763" cy="41562"/>
            </a:xfrm>
            <a:custGeom>
              <a:avLst/>
              <a:gdLst>
                <a:gd name="T0" fmla="*/ 2147483647 w 43"/>
                <a:gd name="T1" fmla="*/ 2147483647 h 21"/>
                <a:gd name="T2" fmla="*/ 2147483647 w 43"/>
                <a:gd name="T3" fmla="*/ 2147483647 h 21"/>
                <a:gd name="T4" fmla="*/ 2147483647 w 43"/>
                <a:gd name="T5" fmla="*/ 2147483647 h 21"/>
                <a:gd name="T6" fmla="*/ 2147483647 w 43"/>
                <a:gd name="T7" fmla="*/ 2147483647 h 21"/>
                <a:gd name="T8" fmla="*/ 2147483647 w 43"/>
                <a:gd name="T9" fmla="*/ 2147483647 h 21"/>
                <a:gd name="T10" fmla="*/ 2147483647 w 43"/>
                <a:gd name="T11" fmla="*/ 2147483647 h 21"/>
                <a:gd name="T12" fmla="*/ 2147483647 w 43"/>
                <a:gd name="T13" fmla="*/ 2147483647 h 21"/>
                <a:gd name="T14" fmla="*/ 2147483647 w 43"/>
                <a:gd name="T15" fmla="*/ 2147483647 h 21"/>
                <a:gd name="T16" fmla="*/ 2147483647 w 43"/>
                <a:gd name="T17" fmla="*/ 2147483647 h 21"/>
                <a:gd name="T18" fmla="*/ 2147483647 w 43"/>
                <a:gd name="T19" fmla="*/ 2147483647 h 21"/>
                <a:gd name="T20" fmla="*/ 2147483647 w 43"/>
                <a:gd name="T21" fmla="*/ 2147483647 h 21"/>
                <a:gd name="T22" fmla="*/ 2147483647 w 43"/>
                <a:gd name="T23" fmla="*/ 2147483647 h 21"/>
                <a:gd name="T24" fmla="*/ 2147483647 w 43"/>
                <a:gd name="T25" fmla="*/ 0 h 21"/>
                <a:gd name="T26" fmla="*/ 2147483647 w 43"/>
                <a:gd name="T27" fmla="*/ 2147483647 h 21"/>
                <a:gd name="T28" fmla="*/ 2147483647 w 43"/>
                <a:gd name="T29" fmla="*/ 2147483647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"/>
                <a:gd name="T46" fmla="*/ 0 h 21"/>
                <a:gd name="T47" fmla="*/ 43 w 43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6" name="Freeform 113"/>
            <p:cNvSpPr>
              <a:spLocks noChangeArrowheads="1"/>
            </p:cNvSpPr>
            <p:nvPr/>
          </p:nvSpPr>
          <p:spPr bwMode="auto">
            <a:xfrm>
              <a:off x="5570653" y="2025205"/>
              <a:ext cx="21070" cy="20781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0 h 10"/>
                <a:gd name="T4" fmla="*/ 2147483647 w 12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7" name="Freeform 114"/>
            <p:cNvSpPr>
              <a:spLocks noChangeArrowheads="1"/>
            </p:cNvSpPr>
            <p:nvPr/>
          </p:nvSpPr>
          <p:spPr bwMode="auto">
            <a:xfrm>
              <a:off x="6150069" y="2212238"/>
              <a:ext cx="21070" cy="20781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8" name="Freeform 115"/>
            <p:cNvSpPr>
              <a:spLocks noChangeArrowheads="1"/>
            </p:cNvSpPr>
            <p:nvPr/>
          </p:nvSpPr>
          <p:spPr bwMode="auto">
            <a:xfrm>
              <a:off x="6312607" y="2154690"/>
              <a:ext cx="55685" cy="17585"/>
            </a:xfrm>
            <a:custGeom>
              <a:avLst/>
              <a:gdLst>
                <a:gd name="T0" fmla="*/ 2147483647 w 30"/>
                <a:gd name="T1" fmla="*/ 2147483647 h 9"/>
                <a:gd name="T2" fmla="*/ 2147483647 w 30"/>
                <a:gd name="T3" fmla="*/ 2147483647 h 9"/>
                <a:gd name="T4" fmla="*/ 2147483647 w 30"/>
                <a:gd name="T5" fmla="*/ 2147483647 h 9"/>
                <a:gd name="T6" fmla="*/ 2147483647 w 30"/>
                <a:gd name="T7" fmla="*/ 2147483647 h 9"/>
                <a:gd name="T8" fmla="*/ 2147483647 w 30"/>
                <a:gd name="T9" fmla="*/ 2147483647 h 9"/>
                <a:gd name="T10" fmla="*/ 2147483647 w 30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9"/>
                <a:gd name="T20" fmla="*/ 30 w 30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9" name="Freeform 116"/>
            <p:cNvSpPr>
              <a:spLocks noChangeArrowheads="1"/>
            </p:cNvSpPr>
            <p:nvPr/>
          </p:nvSpPr>
          <p:spPr bwMode="auto">
            <a:xfrm>
              <a:off x="4246272" y="2050783"/>
              <a:ext cx="99329" cy="134280"/>
            </a:xfrm>
            <a:custGeom>
              <a:avLst/>
              <a:gdLst>
                <a:gd name="T0" fmla="*/ 2147483647 w 54"/>
                <a:gd name="T1" fmla="*/ 2147483647 h 68"/>
                <a:gd name="T2" fmla="*/ 2147483647 w 54"/>
                <a:gd name="T3" fmla="*/ 2147483647 h 68"/>
                <a:gd name="T4" fmla="*/ 2147483647 w 54"/>
                <a:gd name="T5" fmla="*/ 2147483647 h 68"/>
                <a:gd name="T6" fmla="*/ 2147483647 w 54"/>
                <a:gd name="T7" fmla="*/ 2147483647 h 68"/>
                <a:gd name="T8" fmla="*/ 2147483647 w 54"/>
                <a:gd name="T9" fmla="*/ 2147483647 h 68"/>
                <a:gd name="T10" fmla="*/ 2147483647 w 54"/>
                <a:gd name="T11" fmla="*/ 2147483647 h 68"/>
                <a:gd name="T12" fmla="*/ 2147483647 w 54"/>
                <a:gd name="T13" fmla="*/ 2147483647 h 68"/>
                <a:gd name="T14" fmla="*/ 2147483647 w 54"/>
                <a:gd name="T15" fmla="*/ 2147483647 h 68"/>
                <a:gd name="T16" fmla="*/ 2147483647 w 54"/>
                <a:gd name="T17" fmla="*/ 2147483647 h 68"/>
                <a:gd name="T18" fmla="*/ 2147483647 w 54"/>
                <a:gd name="T19" fmla="*/ 2147483647 h 68"/>
                <a:gd name="T20" fmla="*/ 2147483647 w 54"/>
                <a:gd name="T21" fmla="*/ 2147483647 h 68"/>
                <a:gd name="T22" fmla="*/ 2147483647 w 54"/>
                <a:gd name="T23" fmla="*/ 2147483647 h 68"/>
                <a:gd name="T24" fmla="*/ 2147483647 w 54"/>
                <a:gd name="T25" fmla="*/ 2147483647 h 68"/>
                <a:gd name="T26" fmla="*/ 2147483647 w 54"/>
                <a:gd name="T27" fmla="*/ 2147483647 h 68"/>
                <a:gd name="T28" fmla="*/ 2147483647 w 54"/>
                <a:gd name="T29" fmla="*/ 2147483647 h 68"/>
                <a:gd name="T30" fmla="*/ 2147483647 w 54"/>
                <a:gd name="T31" fmla="*/ 2147483647 h 68"/>
                <a:gd name="T32" fmla="*/ 2147483647 w 54"/>
                <a:gd name="T33" fmla="*/ 2147483647 h 68"/>
                <a:gd name="T34" fmla="*/ 2147483647 w 54"/>
                <a:gd name="T35" fmla="*/ 2147483647 h 68"/>
                <a:gd name="T36" fmla="*/ 2147483647 w 54"/>
                <a:gd name="T37" fmla="*/ 2147483647 h 68"/>
                <a:gd name="T38" fmla="*/ 2147483647 w 54"/>
                <a:gd name="T39" fmla="*/ 2147483647 h 68"/>
                <a:gd name="T40" fmla="*/ 2147483647 w 54"/>
                <a:gd name="T41" fmla="*/ 2147483647 h 68"/>
                <a:gd name="T42" fmla="*/ 2147483647 w 54"/>
                <a:gd name="T43" fmla="*/ 2147483647 h 68"/>
                <a:gd name="T44" fmla="*/ 2147483647 w 54"/>
                <a:gd name="T45" fmla="*/ 2147483647 h 68"/>
                <a:gd name="T46" fmla="*/ 2147483647 w 54"/>
                <a:gd name="T47" fmla="*/ 2147483647 h 68"/>
                <a:gd name="T48" fmla="*/ 2147483647 w 54"/>
                <a:gd name="T49" fmla="*/ 2147483647 h 68"/>
                <a:gd name="T50" fmla="*/ 2147483647 w 54"/>
                <a:gd name="T51" fmla="*/ 2147483647 h 68"/>
                <a:gd name="T52" fmla="*/ 2147483647 w 54"/>
                <a:gd name="T53" fmla="*/ 2147483647 h 68"/>
                <a:gd name="T54" fmla="*/ 2147483647 w 54"/>
                <a:gd name="T55" fmla="*/ 2147483647 h 68"/>
                <a:gd name="T56" fmla="*/ 2147483647 w 54"/>
                <a:gd name="T57" fmla="*/ 2147483647 h 68"/>
                <a:gd name="T58" fmla="*/ 2147483647 w 54"/>
                <a:gd name="T59" fmla="*/ 2147483647 h 68"/>
                <a:gd name="T60" fmla="*/ 2147483647 w 54"/>
                <a:gd name="T61" fmla="*/ 2147483647 h 68"/>
                <a:gd name="T62" fmla="*/ 2147483647 w 54"/>
                <a:gd name="T63" fmla="*/ 2147483647 h 68"/>
                <a:gd name="T64" fmla="*/ 2147483647 w 54"/>
                <a:gd name="T65" fmla="*/ 2147483647 h 68"/>
                <a:gd name="T66" fmla="*/ 2147483647 w 54"/>
                <a:gd name="T67" fmla="*/ 0 h 68"/>
                <a:gd name="T68" fmla="*/ 2147483647 w 54"/>
                <a:gd name="T69" fmla="*/ 2147483647 h 68"/>
                <a:gd name="T70" fmla="*/ 2147483647 w 54"/>
                <a:gd name="T71" fmla="*/ 2147483647 h 68"/>
                <a:gd name="T72" fmla="*/ 2147483647 w 54"/>
                <a:gd name="T73" fmla="*/ 2147483647 h 68"/>
                <a:gd name="T74" fmla="*/ 2147483647 w 54"/>
                <a:gd name="T75" fmla="*/ 2147483647 h 68"/>
                <a:gd name="T76" fmla="*/ 2147483647 w 54"/>
                <a:gd name="T77" fmla="*/ 2147483647 h 68"/>
                <a:gd name="T78" fmla="*/ 2147483647 w 54"/>
                <a:gd name="T79" fmla="*/ 2147483647 h 68"/>
                <a:gd name="T80" fmla="*/ 2147483647 w 54"/>
                <a:gd name="T81" fmla="*/ 2147483647 h 68"/>
                <a:gd name="T82" fmla="*/ 2147483647 w 54"/>
                <a:gd name="T83" fmla="*/ 2147483647 h 68"/>
                <a:gd name="T84" fmla="*/ 2147483647 w 54"/>
                <a:gd name="T85" fmla="*/ 2147483647 h 68"/>
                <a:gd name="T86" fmla="*/ 2147483647 w 54"/>
                <a:gd name="T87" fmla="*/ 2147483647 h 68"/>
                <a:gd name="T88" fmla="*/ 2147483647 w 54"/>
                <a:gd name="T89" fmla="*/ 2147483647 h 68"/>
                <a:gd name="T90" fmla="*/ 2147483647 w 54"/>
                <a:gd name="T91" fmla="*/ 2147483647 h 68"/>
                <a:gd name="T92" fmla="*/ 2147483647 w 54"/>
                <a:gd name="T93" fmla="*/ 2147483647 h 68"/>
                <a:gd name="T94" fmla="*/ 2147483647 w 54"/>
                <a:gd name="T95" fmla="*/ 2147483647 h 68"/>
                <a:gd name="T96" fmla="*/ 0 w 54"/>
                <a:gd name="T97" fmla="*/ 2147483647 h 68"/>
                <a:gd name="T98" fmla="*/ 2147483647 w 54"/>
                <a:gd name="T99" fmla="*/ 2147483647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4"/>
                <a:gd name="T151" fmla="*/ 0 h 68"/>
                <a:gd name="T152" fmla="*/ 54 w 54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0" name="Freeform 117"/>
            <p:cNvSpPr>
              <a:spLocks noChangeArrowheads="1"/>
            </p:cNvSpPr>
            <p:nvPr/>
          </p:nvSpPr>
          <p:spPr bwMode="auto">
            <a:xfrm>
              <a:off x="4261321" y="2153091"/>
              <a:ext cx="13545" cy="15986"/>
            </a:xfrm>
            <a:custGeom>
              <a:avLst/>
              <a:gdLst>
                <a:gd name="T0" fmla="*/ 2147483647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2147483647 w 8"/>
                <a:gd name="T7" fmla="*/ 2147483647 h 8"/>
                <a:gd name="T8" fmla="*/ 2147483647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1" name="Freeform 118"/>
            <p:cNvSpPr>
              <a:spLocks noChangeArrowheads="1"/>
            </p:cNvSpPr>
            <p:nvPr/>
          </p:nvSpPr>
          <p:spPr bwMode="auto">
            <a:xfrm>
              <a:off x="4267341" y="1865348"/>
              <a:ext cx="242302" cy="191829"/>
            </a:xfrm>
            <a:custGeom>
              <a:avLst/>
              <a:gdLst>
                <a:gd name="T0" fmla="*/ 2147483647 w 131"/>
                <a:gd name="T1" fmla="*/ 2147483647 h 98"/>
                <a:gd name="T2" fmla="*/ 2147483647 w 131"/>
                <a:gd name="T3" fmla="*/ 2147483647 h 98"/>
                <a:gd name="T4" fmla="*/ 2147483647 w 131"/>
                <a:gd name="T5" fmla="*/ 2147483647 h 98"/>
                <a:gd name="T6" fmla="*/ 2147483647 w 131"/>
                <a:gd name="T7" fmla="*/ 2147483647 h 98"/>
                <a:gd name="T8" fmla="*/ 2147483647 w 131"/>
                <a:gd name="T9" fmla="*/ 2147483647 h 98"/>
                <a:gd name="T10" fmla="*/ 2147483647 w 131"/>
                <a:gd name="T11" fmla="*/ 2147483647 h 98"/>
                <a:gd name="T12" fmla="*/ 2147483647 w 131"/>
                <a:gd name="T13" fmla="*/ 2147483647 h 98"/>
                <a:gd name="T14" fmla="*/ 2147483647 w 131"/>
                <a:gd name="T15" fmla="*/ 2147483647 h 98"/>
                <a:gd name="T16" fmla="*/ 2147483647 w 131"/>
                <a:gd name="T17" fmla="*/ 2147483647 h 98"/>
                <a:gd name="T18" fmla="*/ 2147483647 w 131"/>
                <a:gd name="T19" fmla="*/ 2147483647 h 98"/>
                <a:gd name="T20" fmla="*/ 2147483647 w 131"/>
                <a:gd name="T21" fmla="*/ 2147483647 h 98"/>
                <a:gd name="T22" fmla="*/ 2147483647 w 131"/>
                <a:gd name="T23" fmla="*/ 2147483647 h 98"/>
                <a:gd name="T24" fmla="*/ 2147483647 w 131"/>
                <a:gd name="T25" fmla="*/ 2147483647 h 98"/>
                <a:gd name="T26" fmla="*/ 2147483647 w 131"/>
                <a:gd name="T27" fmla="*/ 2147483647 h 98"/>
                <a:gd name="T28" fmla="*/ 2147483647 w 131"/>
                <a:gd name="T29" fmla="*/ 2147483647 h 98"/>
                <a:gd name="T30" fmla="*/ 2147483647 w 131"/>
                <a:gd name="T31" fmla="*/ 2147483647 h 98"/>
                <a:gd name="T32" fmla="*/ 2147483647 w 131"/>
                <a:gd name="T33" fmla="*/ 2147483647 h 98"/>
                <a:gd name="T34" fmla="*/ 2147483647 w 131"/>
                <a:gd name="T35" fmla="*/ 2147483647 h 98"/>
                <a:gd name="T36" fmla="*/ 2147483647 w 131"/>
                <a:gd name="T37" fmla="*/ 2147483647 h 98"/>
                <a:gd name="T38" fmla="*/ 2147483647 w 131"/>
                <a:gd name="T39" fmla="*/ 2147483647 h 98"/>
                <a:gd name="T40" fmla="*/ 2147483647 w 131"/>
                <a:gd name="T41" fmla="*/ 2147483647 h 98"/>
                <a:gd name="T42" fmla="*/ 2147483647 w 131"/>
                <a:gd name="T43" fmla="*/ 2147483647 h 98"/>
                <a:gd name="T44" fmla="*/ 2147483647 w 131"/>
                <a:gd name="T45" fmla="*/ 2147483647 h 98"/>
                <a:gd name="T46" fmla="*/ 2147483647 w 131"/>
                <a:gd name="T47" fmla="*/ 2147483647 h 98"/>
                <a:gd name="T48" fmla="*/ 2147483647 w 131"/>
                <a:gd name="T49" fmla="*/ 2147483647 h 98"/>
                <a:gd name="T50" fmla="*/ 2147483647 w 131"/>
                <a:gd name="T51" fmla="*/ 2147483647 h 98"/>
                <a:gd name="T52" fmla="*/ 2147483647 w 131"/>
                <a:gd name="T53" fmla="*/ 2147483647 h 98"/>
                <a:gd name="T54" fmla="*/ 2147483647 w 131"/>
                <a:gd name="T55" fmla="*/ 2147483647 h 98"/>
                <a:gd name="T56" fmla="*/ 2147483647 w 131"/>
                <a:gd name="T57" fmla="*/ 2147483647 h 98"/>
                <a:gd name="T58" fmla="*/ 2147483647 w 131"/>
                <a:gd name="T59" fmla="*/ 2147483647 h 98"/>
                <a:gd name="T60" fmla="*/ 2147483647 w 131"/>
                <a:gd name="T61" fmla="*/ 2147483647 h 98"/>
                <a:gd name="T62" fmla="*/ 2147483647 w 131"/>
                <a:gd name="T63" fmla="*/ 2147483647 h 98"/>
                <a:gd name="T64" fmla="*/ 2147483647 w 131"/>
                <a:gd name="T65" fmla="*/ 2147483647 h 98"/>
                <a:gd name="T66" fmla="*/ 2147483647 w 131"/>
                <a:gd name="T67" fmla="*/ 2147483647 h 98"/>
                <a:gd name="T68" fmla="*/ 2147483647 w 131"/>
                <a:gd name="T69" fmla="*/ 2147483647 h 98"/>
                <a:gd name="T70" fmla="*/ 2147483647 w 131"/>
                <a:gd name="T71" fmla="*/ 2147483647 h 98"/>
                <a:gd name="T72" fmla="*/ 2147483647 w 131"/>
                <a:gd name="T73" fmla="*/ 2147483647 h 98"/>
                <a:gd name="T74" fmla="*/ 2147483647 w 131"/>
                <a:gd name="T75" fmla="*/ 2147483647 h 98"/>
                <a:gd name="T76" fmla="*/ 2147483647 w 131"/>
                <a:gd name="T77" fmla="*/ 2147483647 h 98"/>
                <a:gd name="T78" fmla="*/ 2147483647 w 131"/>
                <a:gd name="T79" fmla="*/ 2147483647 h 98"/>
                <a:gd name="T80" fmla="*/ 2147483647 w 131"/>
                <a:gd name="T81" fmla="*/ 2147483647 h 98"/>
                <a:gd name="T82" fmla="*/ 2147483647 w 131"/>
                <a:gd name="T83" fmla="*/ 2147483647 h 98"/>
                <a:gd name="T84" fmla="*/ 2147483647 w 131"/>
                <a:gd name="T85" fmla="*/ 2147483647 h 98"/>
                <a:gd name="T86" fmla="*/ 2147483647 w 131"/>
                <a:gd name="T87" fmla="*/ 2147483647 h 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1"/>
                <a:gd name="T133" fmla="*/ 0 h 98"/>
                <a:gd name="T134" fmla="*/ 131 w 131"/>
                <a:gd name="T135" fmla="*/ 98 h 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2" name="Freeform 119"/>
            <p:cNvSpPr>
              <a:spLocks noChangeArrowheads="1"/>
            </p:cNvSpPr>
            <p:nvPr/>
          </p:nvSpPr>
          <p:spPr bwMode="auto">
            <a:xfrm>
              <a:off x="3760164" y="2169077"/>
              <a:ext cx="24080" cy="19182"/>
            </a:xfrm>
            <a:custGeom>
              <a:avLst/>
              <a:gdLst>
                <a:gd name="T0" fmla="*/ 2147483647 w 13"/>
                <a:gd name="T1" fmla="*/ 2147483647 h 10"/>
                <a:gd name="T2" fmla="*/ 2147483647 w 13"/>
                <a:gd name="T3" fmla="*/ 2147483647 h 10"/>
                <a:gd name="T4" fmla="*/ 2147483647 w 13"/>
                <a:gd name="T5" fmla="*/ 0 h 10"/>
                <a:gd name="T6" fmla="*/ 2147483647 w 13"/>
                <a:gd name="T7" fmla="*/ 2147483647 h 10"/>
                <a:gd name="T8" fmla="*/ 2147483647 w 13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3" name="Freeform 120"/>
            <p:cNvSpPr>
              <a:spLocks noChangeArrowheads="1"/>
            </p:cNvSpPr>
            <p:nvPr/>
          </p:nvSpPr>
          <p:spPr bwMode="auto">
            <a:xfrm>
              <a:off x="3672876" y="2229823"/>
              <a:ext cx="22574" cy="27175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4"/>
                <a:gd name="T17" fmla="*/ 12 w 1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4" name="Freeform 121"/>
            <p:cNvSpPr>
              <a:spLocks noChangeArrowheads="1"/>
            </p:cNvSpPr>
            <p:nvPr/>
          </p:nvSpPr>
          <p:spPr bwMode="auto">
            <a:xfrm>
              <a:off x="3945276" y="3198560"/>
              <a:ext cx="40634" cy="23979"/>
            </a:xfrm>
            <a:custGeom>
              <a:avLst/>
              <a:gdLst>
                <a:gd name="T0" fmla="*/ 2147483647 w 22"/>
                <a:gd name="T1" fmla="*/ 2147483647 h 12"/>
                <a:gd name="T2" fmla="*/ 2147483647 w 22"/>
                <a:gd name="T3" fmla="*/ 2147483647 h 12"/>
                <a:gd name="T4" fmla="*/ 2147483647 w 22"/>
                <a:gd name="T5" fmla="*/ 2147483647 h 12"/>
                <a:gd name="T6" fmla="*/ 0 w 22"/>
                <a:gd name="T7" fmla="*/ 2147483647 h 12"/>
                <a:gd name="T8" fmla="*/ 2147483647 w 2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2"/>
                <a:gd name="T17" fmla="*/ 22 w 2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5" name="Freeform 122"/>
            <p:cNvSpPr>
              <a:spLocks noChangeArrowheads="1"/>
            </p:cNvSpPr>
            <p:nvPr/>
          </p:nvSpPr>
          <p:spPr bwMode="auto">
            <a:xfrm>
              <a:off x="1073778" y="2830887"/>
              <a:ext cx="79763" cy="60746"/>
            </a:xfrm>
            <a:custGeom>
              <a:avLst/>
              <a:gdLst>
                <a:gd name="T0" fmla="*/ 2147483647 w 43"/>
                <a:gd name="T1" fmla="*/ 2147483647 h 31"/>
                <a:gd name="T2" fmla="*/ 2147483647 w 43"/>
                <a:gd name="T3" fmla="*/ 2147483647 h 31"/>
                <a:gd name="T4" fmla="*/ 2147483647 w 43"/>
                <a:gd name="T5" fmla="*/ 2147483647 h 31"/>
                <a:gd name="T6" fmla="*/ 2147483647 w 43"/>
                <a:gd name="T7" fmla="*/ 0 h 31"/>
                <a:gd name="T8" fmla="*/ 2147483647 w 43"/>
                <a:gd name="T9" fmla="*/ 2147483647 h 31"/>
                <a:gd name="T10" fmla="*/ 2147483647 w 43"/>
                <a:gd name="T11" fmla="*/ 2147483647 h 31"/>
                <a:gd name="T12" fmla="*/ 2147483647 w 43"/>
                <a:gd name="T13" fmla="*/ 2147483647 h 31"/>
                <a:gd name="T14" fmla="*/ 2147483647 w 43"/>
                <a:gd name="T15" fmla="*/ 2147483647 h 31"/>
                <a:gd name="T16" fmla="*/ 2147483647 w 43"/>
                <a:gd name="T17" fmla="*/ 2147483647 h 31"/>
                <a:gd name="T18" fmla="*/ 2147483647 w 43"/>
                <a:gd name="T19" fmla="*/ 2147483647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1"/>
                <a:gd name="T32" fmla="*/ 43 w 4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6" name="Freeform 123"/>
            <p:cNvSpPr>
              <a:spLocks noChangeArrowheads="1"/>
            </p:cNvSpPr>
            <p:nvPr/>
          </p:nvSpPr>
          <p:spPr bwMode="auto">
            <a:xfrm>
              <a:off x="1037657" y="2680621"/>
              <a:ext cx="39129" cy="38366"/>
            </a:xfrm>
            <a:custGeom>
              <a:avLst/>
              <a:gdLst>
                <a:gd name="T0" fmla="*/ 2147483647 w 21"/>
                <a:gd name="T1" fmla="*/ 2147483647 h 20"/>
                <a:gd name="T2" fmla="*/ 2147483647 w 21"/>
                <a:gd name="T3" fmla="*/ 2147483647 h 20"/>
                <a:gd name="T4" fmla="*/ 2147483647 w 21"/>
                <a:gd name="T5" fmla="*/ 0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2147483647 w 21"/>
                <a:gd name="T13" fmla="*/ 2147483647 h 20"/>
                <a:gd name="T14" fmla="*/ 2147483647 w 21"/>
                <a:gd name="T15" fmla="*/ 2147483647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20"/>
                <a:gd name="T26" fmla="*/ 21 w 21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7" name="Freeform 124"/>
            <p:cNvSpPr>
              <a:spLocks noChangeArrowheads="1"/>
            </p:cNvSpPr>
            <p:nvPr/>
          </p:nvSpPr>
          <p:spPr bwMode="auto">
            <a:xfrm>
              <a:off x="1030133" y="2733374"/>
              <a:ext cx="25584" cy="49555"/>
            </a:xfrm>
            <a:custGeom>
              <a:avLst/>
              <a:gdLst>
                <a:gd name="T0" fmla="*/ 2147483647 w 14"/>
                <a:gd name="T1" fmla="*/ 2147483647 h 26"/>
                <a:gd name="T2" fmla="*/ 2147483647 w 14"/>
                <a:gd name="T3" fmla="*/ 2147483647 h 26"/>
                <a:gd name="T4" fmla="*/ 2147483647 w 14"/>
                <a:gd name="T5" fmla="*/ 2147483647 h 26"/>
                <a:gd name="T6" fmla="*/ 2147483647 w 14"/>
                <a:gd name="T7" fmla="*/ 2147483647 h 26"/>
                <a:gd name="T8" fmla="*/ 2147483647 w 14"/>
                <a:gd name="T9" fmla="*/ 2147483647 h 26"/>
                <a:gd name="T10" fmla="*/ 2147483647 w 14"/>
                <a:gd name="T11" fmla="*/ 2147483647 h 26"/>
                <a:gd name="T12" fmla="*/ 2147483647 w 14"/>
                <a:gd name="T13" fmla="*/ 2147483647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6"/>
                <a:gd name="T23" fmla="*/ 14 w 14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8" name="Freeform 125"/>
            <p:cNvSpPr>
              <a:spLocks noChangeArrowheads="1"/>
            </p:cNvSpPr>
            <p:nvPr/>
          </p:nvSpPr>
          <p:spPr bwMode="auto">
            <a:xfrm>
              <a:off x="1009063" y="2626270"/>
              <a:ext cx="22574" cy="57548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2147483647 h 29"/>
                <a:gd name="T10" fmla="*/ 2147483647 w 12"/>
                <a:gd name="T11" fmla="*/ 2147483647 h 29"/>
                <a:gd name="T12" fmla="*/ 2147483647 w 12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29"/>
                <a:gd name="T23" fmla="*/ 12 w 12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9" name="Freeform 126"/>
            <p:cNvSpPr>
              <a:spLocks noChangeArrowheads="1"/>
            </p:cNvSpPr>
            <p:nvPr/>
          </p:nvSpPr>
          <p:spPr bwMode="auto">
            <a:xfrm>
              <a:off x="1031638" y="2631065"/>
              <a:ext cx="21070" cy="28774"/>
            </a:xfrm>
            <a:custGeom>
              <a:avLst/>
              <a:gdLst>
                <a:gd name="T0" fmla="*/ 2147483647 w 11"/>
                <a:gd name="T1" fmla="*/ 0 h 15"/>
                <a:gd name="T2" fmla="*/ 2147483647 w 11"/>
                <a:gd name="T3" fmla="*/ 2147483647 h 15"/>
                <a:gd name="T4" fmla="*/ 2147483647 w 11"/>
                <a:gd name="T5" fmla="*/ 2147483647 h 15"/>
                <a:gd name="T6" fmla="*/ 2147483647 w 11"/>
                <a:gd name="T7" fmla="*/ 2147483647 h 15"/>
                <a:gd name="T8" fmla="*/ 2147483647 w 11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5"/>
                <a:gd name="T17" fmla="*/ 11 w 11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0" name="Freeform 127"/>
            <p:cNvSpPr>
              <a:spLocks noChangeArrowheads="1"/>
            </p:cNvSpPr>
            <p:nvPr/>
          </p:nvSpPr>
          <p:spPr bwMode="auto">
            <a:xfrm>
              <a:off x="1042173" y="2651847"/>
              <a:ext cx="13545" cy="22380"/>
            </a:xfrm>
            <a:custGeom>
              <a:avLst/>
              <a:gdLst>
                <a:gd name="T0" fmla="*/ 2147483647 w 7"/>
                <a:gd name="T1" fmla="*/ 2147483647 h 11"/>
                <a:gd name="T2" fmla="*/ 2147483647 w 7"/>
                <a:gd name="T3" fmla="*/ 2147483647 h 11"/>
                <a:gd name="T4" fmla="*/ 2147483647 w 7"/>
                <a:gd name="T5" fmla="*/ 2147483647 h 11"/>
                <a:gd name="T6" fmla="*/ 2147483647 w 7"/>
                <a:gd name="T7" fmla="*/ 214748364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1"/>
                <a:gd name="T14" fmla="*/ 7 w 7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1" name="Freeform 128"/>
            <p:cNvSpPr>
              <a:spLocks noChangeArrowheads="1"/>
            </p:cNvSpPr>
            <p:nvPr/>
          </p:nvSpPr>
          <p:spPr bwMode="auto">
            <a:xfrm>
              <a:off x="676463" y="2629467"/>
              <a:ext cx="49664" cy="47958"/>
            </a:xfrm>
            <a:custGeom>
              <a:avLst/>
              <a:gdLst>
                <a:gd name="T0" fmla="*/ 2147483647 w 27"/>
                <a:gd name="T1" fmla="*/ 2147483647 h 25"/>
                <a:gd name="T2" fmla="*/ 2147483647 w 27"/>
                <a:gd name="T3" fmla="*/ 2147483647 h 25"/>
                <a:gd name="T4" fmla="*/ 2147483647 w 27"/>
                <a:gd name="T5" fmla="*/ 2147483647 h 25"/>
                <a:gd name="T6" fmla="*/ 2147483647 w 27"/>
                <a:gd name="T7" fmla="*/ 2147483647 h 25"/>
                <a:gd name="T8" fmla="*/ 2147483647 w 27"/>
                <a:gd name="T9" fmla="*/ 2147483647 h 25"/>
                <a:gd name="T10" fmla="*/ 2147483647 w 27"/>
                <a:gd name="T11" fmla="*/ 2147483647 h 25"/>
                <a:gd name="T12" fmla="*/ 2147483647 w 27"/>
                <a:gd name="T13" fmla="*/ 2147483647 h 25"/>
                <a:gd name="T14" fmla="*/ 2147483647 w 27"/>
                <a:gd name="T15" fmla="*/ 2147483647 h 25"/>
                <a:gd name="T16" fmla="*/ 2147483647 w 27"/>
                <a:gd name="T17" fmla="*/ 2147483647 h 25"/>
                <a:gd name="T18" fmla="*/ 2147483647 w 27"/>
                <a:gd name="T19" fmla="*/ 2147483647 h 25"/>
                <a:gd name="T20" fmla="*/ 2147483647 w 27"/>
                <a:gd name="T21" fmla="*/ 2147483647 h 25"/>
                <a:gd name="T22" fmla="*/ 2147483647 w 27"/>
                <a:gd name="T23" fmla="*/ 2147483647 h 25"/>
                <a:gd name="T24" fmla="*/ 2147483647 w 27"/>
                <a:gd name="T25" fmla="*/ 2147483647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5"/>
                <a:gd name="T41" fmla="*/ 27 w 27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2" name="Freeform 129"/>
            <p:cNvSpPr>
              <a:spLocks noChangeArrowheads="1"/>
            </p:cNvSpPr>
            <p:nvPr/>
          </p:nvSpPr>
          <p:spPr bwMode="auto">
            <a:xfrm>
              <a:off x="723117" y="2623072"/>
              <a:ext cx="21070" cy="9592"/>
            </a:xfrm>
            <a:custGeom>
              <a:avLst/>
              <a:gdLst>
                <a:gd name="T0" fmla="*/ 2147483647 w 12"/>
                <a:gd name="T1" fmla="*/ 0 h 5"/>
                <a:gd name="T2" fmla="*/ 2147483647 w 12"/>
                <a:gd name="T3" fmla="*/ 2147483647 h 5"/>
                <a:gd name="T4" fmla="*/ 2147483647 w 12"/>
                <a:gd name="T5" fmla="*/ 2147483647 h 5"/>
                <a:gd name="T6" fmla="*/ 2147483647 w 1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5"/>
                <a:gd name="T14" fmla="*/ 12 w 1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3" name="Freeform 130"/>
            <p:cNvSpPr>
              <a:spLocks noChangeArrowheads="1"/>
            </p:cNvSpPr>
            <p:nvPr/>
          </p:nvSpPr>
          <p:spPr bwMode="auto">
            <a:xfrm>
              <a:off x="476301" y="2715791"/>
              <a:ext cx="27090" cy="17585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4" name="Freeform 131"/>
            <p:cNvSpPr>
              <a:spLocks noChangeArrowheads="1"/>
            </p:cNvSpPr>
            <p:nvPr/>
          </p:nvSpPr>
          <p:spPr bwMode="auto">
            <a:xfrm>
              <a:off x="422122" y="2746162"/>
              <a:ext cx="18060" cy="17585"/>
            </a:xfrm>
            <a:custGeom>
              <a:avLst/>
              <a:gdLst>
                <a:gd name="T0" fmla="*/ 2147483647 w 10"/>
                <a:gd name="T1" fmla="*/ 2147483647 h 9"/>
                <a:gd name="T2" fmla="*/ 0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5" name="Freeform 132"/>
            <p:cNvSpPr>
              <a:spLocks noChangeArrowheads="1"/>
            </p:cNvSpPr>
            <p:nvPr/>
          </p:nvSpPr>
          <p:spPr bwMode="auto">
            <a:xfrm>
              <a:off x="387507" y="2760551"/>
              <a:ext cx="27090" cy="17585"/>
            </a:xfrm>
            <a:custGeom>
              <a:avLst/>
              <a:gdLst>
                <a:gd name="T0" fmla="*/ 2147483647 w 15"/>
                <a:gd name="T1" fmla="*/ 0 h 9"/>
                <a:gd name="T2" fmla="*/ 2147483647 w 15"/>
                <a:gd name="T3" fmla="*/ 2147483647 h 9"/>
                <a:gd name="T4" fmla="*/ 2147483647 w 15"/>
                <a:gd name="T5" fmla="*/ 0 h 9"/>
                <a:gd name="T6" fmla="*/ 0 60000 65536"/>
                <a:gd name="T7" fmla="*/ 0 60000 65536"/>
                <a:gd name="T8" fmla="*/ 0 60000 65536"/>
                <a:gd name="T9" fmla="*/ 0 w 15"/>
                <a:gd name="T10" fmla="*/ 0 h 9"/>
                <a:gd name="T11" fmla="*/ 15 w 15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6" name="Freeform 133"/>
            <p:cNvSpPr>
              <a:spLocks noChangeArrowheads="1"/>
            </p:cNvSpPr>
            <p:nvPr/>
          </p:nvSpPr>
          <p:spPr bwMode="auto">
            <a:xfrm>
              <a:off x="492856" y="2555932"/>
              <a:ext cx="30099" cy="22380"/>
            </a:xfrm>
            <a:custGeom>
              <a:avLst/>
              <a:gdLst>
                <a:gd name="T0" fmla="*/ 2147483647 w 17"/>
                <a:gd name="T1" fmla="*/ 2147483647 h 11"/>
                <a:gd name="T2" fmla="*/ 2147483647 w 17"/>
                <a:gd name="T3" fmla="*/ 2147483647 h 11"/>
                <a:gd name="T4" fmla="*/ 2147483647 w 17"/>
                <a:gd name="T5" fmla="*/ 2147483647 h 11"/>
                <a:gd name="T6" fmla="*/ 2147483647 w 17"/>
                <a:gd name="T7" fmla="*/ 2147483647 h 11"/>
                <a:gd name="T8" fmla="*/ 2147483647 w 17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1"/>
                <a:gd name="T17" fmla="*/ 17 w 1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7" name="Freeform 134"/>
            <p:cNvSpPr>
              <a:spLocks noChangeArrowheads="1"/>
            </p:cNvSpPr>
            <p:nvPr/>
          </p:nvSpPr>
          <p:spPr bwMode="auto">
            <a:xfrm>
              <a:off x="1906030" y="2762148"/>
              <a:ext cx="34615" cy="19182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2147483647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8" name="Freeform 135"/>
            <p:cNvSpPr>
              <a:spLocks noChangeArrowheads="1"/>
            </p:cNvSpPr>
            <p:nvPr/>
          </p:nvSpPr>
          <p:spPr bwMode="auto">
            <a:xfrm>
              <a:off x="3555486" y="2691812"/>
              <a:ext cx="36119" cy="30373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6"/>
                <a:gd name="T26" fmla="*/ 20 w 2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9" name="Freeform 136"/>
            <p:cNvSpPr>
              <a:spLocks noChangeArrowheads="1"/>
            </p:cNvSpPr>
            <p:nvPr/>
          </p:nvSpPr>
          <p:spPr bwMode="auto">
            <a:xfrm>
              <a:off x="3689430" y="2639058"/>
              <a:ext cx="24080" cy="33569"/>
            </a:xfrm>
            <a:custGeom>
              <a:avLst/>
              <a:gdLst>
                <a:gd name="T0" fmla="*/ 2147483647 w 13"/>
                <a:gd name="T1" fmla="*/ 2147483647 h 17"/>
                <a:gd name="T2" fmla="*/ 2147483647 w 13"/>
                <a:gd name="T3" fmla="*/ 2147483647 h 17"/>
                <a:gd name="T4" fmla="*/ 2147483647 w 13"/>
                <a:gd name="T5" fmla="*/ 2147483647 h 17"/>
                <a:gd name="T6" fmla="*/ 2147483647 w 13"/>
                <a:gd name="T7" fmla="*/ 2147483647 h 17"/>
                <a:gd name="T8" fmla="*/ 2147483647 w 13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7"/>
                <a:gd name="T17" fmla="*/ 13 w 1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0" name="Freeform 137"/>
            <p:cNvSpPr>
              <a:spLocks noChangeArrowheads="1"/>
            </p:cNvSpPr>
            <p:nvPr/>
          </p:nvSpPr>
          <p:spPr bwMode="auto">
            <a:xfrm>
              <a:off x="3752639" y="2616678"/>
              <a:ext cx="25584" cy="17585"/>
            </a:xfrm>
            <a:custGeom>
              <a:avLst/>
              <a:gdLst>
                <a:gd name="T0" fmla="*/ 2147483647 w 14"/>
                <a:gd name="T1" fmla="*/ 2147483647 h 9"/>
                <a:gd name="T2" fmla="*/ 2147483647 w 14"/>
                <a:gd name="T3" fmla="*/ 2147483647 h 9"/>
                <a:gd name="T4" fmla="*/ 2147483647 w 14"/>
                <a:gd name="T5" fmla="*/ 2147483647 h 9"/>
                <a:gd name="T6" fmla="*/ 2147483647 w 14"/>
                <a:gd name="T7" fmla="*/ 2147483647 h 9"/>
                <a:gd name="T8" fmla="*/ 2147483647 w 14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9"/>
                <a:gd name="T17" fmla="*/ 14 w 1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1" name="Freeform 138"/>
            <p:cNvSpPr>
              <a:spLocks noChangeArrowheads="1"/>
            </p:cNvSpPr>
            <p:nvPr/>
          </p:nvSpPr>
          <p:spPr bwMode="auto">
            <a:xfrm>
              <a:off x="3757154" y="2603890"/>
              <a:ext cx="13545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2" name="Freeform 139"/>
            <p:cNvSpPr>
              <a:spLocks noChangeArrowheads="1"/>
            </p:cNvSpPr>
            <p:nvPr/>
          </p:nvSpPr>
          <p:spPr bwMode="auto">
            <a:xfrm>
              <a:off x="4444929" y="4431061"/>
              <a:ext cx="18060" cy="1918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10"/>
                <a:gd name="T10" fmla="*/ 0 h 10"/>
                <a:gd name="T11" fmla="*/ 10 w 10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3" name="Freeform 140"/>
            <p:cNvSpPr>
              <a:spLocks noChangeArrowheads="1"/>
            </p:cNvSpPr>
            <p:nvPr/>
          </p:nvSpPr>
          <p:spPr bwMode="auto">
            <a:xfrm>
              <a:off x="6574473" y="4156106"/>
              <a:ext cx="33109" cy="15986"/>
            </a:xfrm>
            <a:custGeom>
              <a:avLst/>
              <a:gdLst>
                <a:gd name="T0" fmla="*/ 2147483647 w 18"/>
                <a:gd name="T1" fmla="*/ 2147483647 h 8"/>
                <a:gd name="T2" fmla="*/ 2147483647 w 18"/>
                <a:gd name="T3" fmla="*/ 2147483647 h 8"/>
                <a:gd name="T4" fmla="*/ 2147483647 w 18"/>
                <a:gd name="T5" fmla="*/ 0 h 8"/>
                <a:gd name="T6" fmla="*/ 2147483647 w 1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4" name="Freeform 141"/>
            <p:cNvSpPr>
              <a:spLocks noChangeArrowheads="1"/>
            </p:cNvSpPr>
            <p:nvPr/>
          </p:nvSpPr>
          <p:spPr bwMode="auto">
            <a:xfrm>
              <a:off x="6631662" y="4183283"/>
              <a:ext cx="19564" cy="11189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5" name="Freeform 142"/>
            <p:cNvSpPr>
              <a:spLocks noChangeArrowheads="1"/>
            </p:cNvSpPr>
            <p:nvPr/>
          </p:nvSpPr>
          <p:spPr bwMode="auto">
            <a:xfrm>
              <a:off x="6532335" y="4117740"/>
              <a:ext cx="45150" cy="25578"/>
            </a:xfrm>
            <a:custGeom>
              <a:avLst/>
              <a:gdLst>
                <a:gd name="T0" fmla="*/ 2147483647 w 25"/>
                <a:gd name="T1" fmla="*/ 0 h 13"/>
                <a:gd name="T2" fmla="*/ 2147483647 w 25"/>
                <a:gd name="T3" fmla="*/ 2147483647 h 13"/>
                <a:gd name="T4" fmla="*/ 2147483647 w 25"/>
                <a:gd name="T5" fmla="*/ 0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6" name="Freeform 143"/>
            <p:cNvSpPr>
              <a:spLocks noChangeArrowheads="1"/>
            </p:cNvSpPr>
            <p:nvPr/>
          </p:nvSpPr>
          <p:spPr bwMode="auto">
            <a:xfrm>
              <a:off x="3608161" y="3195362"/>
              <a:ext cx="13545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7" name="Freeform 144"/>
            <p:cNvSpPr>
              <a:spLocks noChangeArrowheads="1"/>
            </p:cNvSpPr>
            <p:nvPr/>
          </p:nvSpPr>
          <p:spPr bwMode="auto">
            <a:xfrm>
              <a:off x="2854167" y="3646161"/>
              <a:ext cx="13545" cy="9592"/>
            </a:xfrm>
            <a:custGeom>
              <a:avLst/>
              <a:gdLst>
                <a:gd name="T0" fmla="*/ 2147483647 w 8"/>
                <a:gd name="T1" fmla="*/ 2147483647 h 5"/>
                <a:gd name="T2" fmla="*/ 2147483647 w 8"/>
                <a:gd name="T3" fmla="*/ 2147483647 h 5"/>
                <a:gd name="T4" fmla="*/ 2147483647 w 8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8" name="Freeform 145"/>
            <p:cNvSpPr>
              <a:spLocks noChangeArrowheads="1"/>
            </p:cNvSpPr>
            <p:nvPr/>
          </p:nvSpPr>
          <p:spPr bwMode="auto">
            <a:xfrm>
              <a:off x="3468198" y="3885947"/>
              <a:ext cx="15050" cy="9592"/>
            </a:xfrm>
            <a:custGeom>
              <a:avLst/>
              <a:gdLst>
                <a:gd name="T0" fmla="*/ 2147483647 w 8"/>
                <a:gd name="T1" fmla="*/ 2147483647 h 5"/>
                <a:gd name="T2" fmla="*/ 2147483647 w 8"/>
                <a:gd name="T3" fmla="*/ 2147483647 h 5"/>
                <a:gd name="T4" fmla="*/ 2147483647 w 8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9" name="Freeform 146"/>
            <p:cNvSpPr>
              <a:spLocks noChangeArrowheads="1"/>
            </p:cNvSpPr>
            <p:nvPr/>
          </p:nvSpPr>
          <p:spPr bwMode="auto">
            <a:xfrm>
              <a:off x="3435089" y="3943496"/>
              <a:ext cx="9029" cy="7993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2147483647 w 5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0" name="Freeform 147"/>
            <p:cNvSpPr>
              <a:spLocks noChangeArrowheads="1"/>
            </p:cNvSpPr>
            <p:nvPr/>
          </p:nvSpPr>
          <p:spPr bwMode="auto">
            <a:xfrm>
              <a:off x="4422355" y="4041010"/>
              <a:ext cx="15050" cy="11189"/>
            </a:xfrm>
            <a:custGeom>
              <a:avLst/>
              <a:gdLst>
                <a:gd name="T0" fmla="*/ 2147483647 w 8"/>
                <a:gd name="T1" fmla="*/ 2147483647 h 6"/>
                <a:gd name="T2" fmla="*/ 2147483647 w 8"/>
                <a:gd name="T3" fmla="*/ 2147483647 h 6"/>
                <a:gd name="T4" fmla="*/ 2147483647 w 8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8"/>
                <a:gd name="T10" fmla="*/ 0 h 6"/>
                <a:gd name="T11" fmla="*/ 8 w 8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1" name="Freeform 148"/>
            <p:cNvSpPr>
              <a:spLocks noChangeArrowheads="1"/>
            </p:cNvSpPr>
            <p:nvPr/>
          </p:nvSpPr>
          <p:spPr bwMode="auto">
            <a:xfrm>
              <a:off x="4294431" y="3396783"/>
              <a:ext cx="6020" cy="9592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2" name="Freeform 149"/>
            <p:cNvSpPr>
              <a:spLocks noChangeArrowheads="1"/>
            </p:cNvSpPr>
            <p:nvPr/>
          </p:nvSpPr>
          <p:spPr bwMode="auto">
            <a:xfrm>
              <a:off x="4175537" y="4213655"/>
              <a:ext cx="24080" cy="12788"/>
            </a:xfrm>
            <a:custGeom>
              <a:avLst/>
              <a:gdLst>
                <a:gd name="T0" fmla="*/ 2147483647 w 13"/>
                <a:gd name="T1" fmla="*/ 0 h 7"/>
                <a:gd name="T2" fmla="*/ 2147483647 w 13"/>
                <a:gd name="T3" fmla="*/ 2147483647 h 7"/>
                <a:gd name="T4" fmla="*/ 2147483647 w 13"/>
                <a:gd name="T5" fmla="*/ 0 h 7"/>
                <a:gd name="T6" fmla="*/ 0 60000 65536"/>
                <a:gd name="T7" fmla="*/ 0 60000 65536"/>
                <a:gd name="T8" fmla="*/ 0 60000 65536"/>
                <a:gd name="T9" fmla="*/ 0 w 13"/>
                <a:gd name="T10" fmla="*/ 0 h 7"/>
                <a:gd name="T11" fmla="*/ 13 w 13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3" name="Freeform 150"/>
            <p:cNvSpPr>
              <a:spLocks noChangeArrowheads="1"/>
            </p:cNvSpPr>
            <p:nvPr/>
          </p:nvSpPr>
          <p:spPr bwMode="auto">
            <a:xfrm>
              <a:off x="2109202" y="3727689"/>
              <a:ext cx="16555" cy="1918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2147483647 w 9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9"/>
                <a:gd name="T10" fmla="*/ 0 h 10"/>
                <a:gd name="T11" fmla="*/ 9 w 9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4" name="Freeform 151"/>
            <p:cNvSpPr>
              <a:spLocks noChangeArrowheads="1"/>
            </p:cNvSpPr>
            <p:nvPr/>
          </p:nvSpPr>
          <p:spPr bwMode="auto">
            <a:xfrm>
              <a:off x="5995057" y="2998738"/>
              <a:ext cx="19564" cy="1758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5" name="Freeform 152"/>
            <p:cNvSpPr>
              <a:spLocks noChangeArrowheads="1"/>
            </p:cNvSpPr>
            <p:nvPr/>
          </p:nvSpPr>
          <p:spPr bwMode="auto">
            <a:xfrm>
              <a:off x="6016127" y="2973161"/>
              <a:ext cx="31605" cy="25578"/>
            </a:xfrm>
            <a:custGeom>
              <a:avLst/>
              <a:gdLst>
                <a:gd name="T0" fmla="*/ 2147483647 w 17"/>
                <a:gd name="T1" fmla="*/ 0 h 13"/>
                <a:gd name="T2" fmla="*/ 2147483647 w 17"/>
                <a:gd name="T3" fmla="*/ 2147483647 h 13"/>
                <a:gd name="T4" fmla="*/ 2147483647 w 17"/>
                <a:gd name="T5" fmla="*/ 2147483647 h 13"/>
                <a:gd name="T6" fmla="*/ 2147483647 w 1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3"/>
                <a:gd name="T14" fmla="*/ 17 w 1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6" name="Freeform 153"/>
            <p:cNvSpPr>
              <a:spLocks noChangeArrowheads="1"/>
            </p:cNvSpPr>
            <p:nvPr/>
          </p:nvSpPr>
          <p:spPr bwMode="auto">
            <a:xfrm>
              <a:off x="6055256" y="2952379"/>
              <a:ext cx="16555" cy="17585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7" name="Freeform 154"/>
            <p:cNvSpPr>
              <a:spLocks noChangeArrowheads="1"/>
            </p:cNvSpPr>
            <p:nvPr/>
          </p:nvSpPr>
          <p:spPr bwMode="auto">
            <a:xfrm>
              <a:off x="6082345" y="2929999"/>
              <a:ext cx="12039" cy="12788"/>
            </a:xfrm>
            <a:custGeom>
              <a:avLst/>
              <a:gdLst>
                <a:gd name="T0" fmla="*/ 2147483647 w 7"/>
                <a:gd name="T1" fmla="*/ 2147483647 h 6"/>
                <a:gd name="T2" fmla="*/ 2147483647 w 7"/>
                <a:gd name="T3" fmla="*/ 2147483647 h 6"/>
                <a:gd name="T4" fmla="*/ 2147483647 w 7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8" name="Freeform 155"/>
            <p:cNvSpPr>
              <a:spLocks noChangeArrowheads="1"/>
            </p:cNvSpPr>
            <p:nvPr/>
          </p:nvSpPr>
          <p:spPr bwMode="auto">
            <a:xfrm>
              <a:off x="6124485" y="2840479"/>
              <a:ext cx="21070" cy="17585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9" name="Freeform 156"/>
            <p:cNvSpPr>
              <a:spLocks noChangeArrowheads="1"/>
            </p:cNvSpPr>
            <p:nvPr/>
          </p:nvSpPr>
          <p:spPr bwMode="auto">
            <a:xfrm>
              <a:off x="6115456" y="2886838"/>
              <a:ext cx="6020" cy="4795"/>
            </a:xfrm>
            <a:custGeom>
              <a:avLst/>
              <a:gdLst>
                <a:gd name="T0" fmla="*/ 2147483647 w 3"/>
                <a:gd name="T1" fmla="*/ 2147483647 h 2"/>
                <a:gd name="T2" fmla="*/ 2147483647 w 3"/>
                <a:gd name="T3" fmla="*/ 0 h 2"/>
                <a:gd name="T4" fmla="*/ 2147483647 w 3"/>
                <a:gd name="T5" fmla="*/ 2147483647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0" name="Freeform 157"/>
            <p:cNvSpPr>
              <a:spLocks noChangeArrowheads="1"/>
            </p:cNvSpPr>
            <p:nvPr/>
          </p:nvSpPr>
          <p:spPr bwMode="auto">
            <a:xfrm>
              <a:off x="5680517" y="3446338"/>
              <a:ext cx="4515" cy="3198"/>
            </a:xfrm>
            <a:custGeom>
              <a:avLst/>
              <a:gdLst>
                <a:gd name="T0" fmla="*/ 2147483647 w 2"/>
                <a:gd name="T1" fmla="*/ 2147483647 h 2"/>
                <a:gd name="T2" fmla="*/ 2147483647 w 2"/>
                <a:gd name="T3" fmla="*/ 2147483647 h 2"/>
                <a:gd name="T4" fmla="*/ 2147483647 w 2"/>
                <a:gd name="T5" fmla="*/ 2147483647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1" name="Freeform 158"/>
            <p:cNvSpPr>
              <a:spLocks noChangeArrowheads="1"/>
            </p:cNvSpPr>
            <p:nvPr/>
          </p:nvSpPr>
          <p:spPr bwMode="auto">
            <a:xfrm>
              <a:off x="3623210" y="4934614"/>
              <a:ext cx="40634" cy="55949"/>
            </a:xfrm>
            <a:custGeom>
              <a:avLst/>
              <a:gdLst>
                <a:gd name="T0" fmla="*/ 2147483647 w 22"/>
                <a:gd name="T1" fmla="*/ 2147483647 h 29"/>
                <a:gd name="T2" fmla="*/ 2147483647 w 22"/>
                <a:gd name="T3" fmla="*/ 2147483647 h 29"/>
                <a:gd name="T4" fmla="*/ 2147483647 w 22"/>
                <a:gd name="T5" fmla="*/ 0 h 29"/>
                <a:gd name="T6" fmla="*/ 2147483647 w 22"/>
                <a:gd name="T7" fmla="*/ 0 h 29"/>
                <a:gd name="T8" fmla="*/ 2147483647 w 22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9"/>
                <a:gd name="T17" fmla="*/ 22 w 2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63" name="组合 171"/>
          <p:cNvGrpSpPr>
            <a:grpSpLocks/>
          </p:cNvGrpSpPr>
          <p:nvPr/>
        </p:nvGrpSpPr>
        <p:grpSpPr bwMode="auto">
          <a:xfrm>
            <a:off x="747713" y="2363788"/>
            <a:ext cx="109537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64" name="椭圆 163"/>
            <p:cNvSpPr/>
            <p:nvPr/>
          </p:nvSpPr>
          <p:spPr>
            <a:xfrm flipV="1">
              <a:off x="2400521" y="3390374"/>
              <a:ext cx="108747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65" name="直接连接符 164"/>
            <p:cNvCxnSpPr/>
            <p:nvPr/>
          </p:nvCxnSpPr>
          <p:spPr>
            <a:xfrm>
              <a:off x="2448497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椭圆 165"/>
            <p:cNvSpPr/>
            <p:nvPr/>
          </p:nvSpPr>
          <p:spPr>
            <a:xfrm flipV="1">
              <a:off x="2398922" y="1699846"/>
              <a:ext cx="108747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67" name="组合 179"/>
          <p:cNvGrpSpPr>
            <a:grpSpLocks/>
          </p:cNvGrpSpPr>
          <p:nvPr/>
        </p:nvGrpSpPr>
        <p:grpSpPr bwMode="auto">
          <a:xfrm>
            <a:off x="1927225" y="3205163"/>
            <a:ext cx="109538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68" name="椭圆 167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69" name="直接连接符 168"/>
            <p:cNvCxnSpPr/>
            <p:nvPr/>
          </p:nvCxnSpPr>
          <p:spPr>
            <a:xfrm>
              <a:off x="2448498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椭圆 169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1" name="组合 184"/>
          <p:cNvGrpSpPr>
            <a:grpSpLocks/>
          </p:cNvGrpSpPr>
          <p:nvPr/>
        </p:nvGrpSpPr>
        <p:grpSpPr bwMode="auto">
          <a:xfrm>
            <a:off x="5499100" y="2768600"/>
            <a:ext cx="111125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72" name="椭圆 171"/>
            <p:cNvSpPr/>
            <p:nvPr/>
          </p:nvSpPr>
          <p:spPr>
            <a:xfrm flipV="1">
              <a:off x="2400499" y="3390374"/>
              <a:ext cx="108769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>
              <a:off x="2447790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椭圆 173"/>
            <p:cNvSpPr/>
            <p:nvPr/>
          </p:nvSpPr>
          <p:spPr>
            <a:xfrm flipV="1">
              <a:off x="2398922" y="1699846"/>
              <a:ext cx="108770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5" name="组合 189"/>
          <p:cNvGrpSpPr>
            <a:grpSpLocks/>
          </p:cNvGrpSpPr>
          <p:nvPr/>
        </p:nvGrpSpPr>
        <p:grpSpPr bwMode="auto">
          <a:xfrm>
            <a:off x="3727450" y="3176588"/>
            <a:ext cx="109538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76" name="椭圆 175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2448498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77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9" name="组合 194"/>
          <p:cNvGrpSpPr>
            <a:grpSpLocks/>
          </p:cNvGrpSpPr>
          <p:nvPr/>
        </p:nvGrpSpPr>
        <p:grpSpPr bwMode="auto">
          <a:xfrm>
            <a:off x="3854450" y="2374900"/>
            <a:ext cx="109538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80" name="椭圆 179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2448498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椭圆 181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83" name="组合 199"/>
          <p:cNvGrpSpPr>
            <a:grpSpLocks/>
          </p:cNvGrpSpPr>
          <p:nvPr/>
        </p:nvGrpSpPr>
        <p:grpSpPr bwMode="auto">
          <a:xfrm>
            <a:off x="6329363" y="3289300"/>
            <a:ext cx="111125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84" name="椭圆 183"/>
            <p:cNvSpPr/>
            <p:nvPr/>
          </p:nvSpPr>
          <p:spPr>
            <a:xfrm flipV="1">
              <a:off x="2400498" y="3390374"/>
              <a:ext cx="108770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85" name="直接连接符 184"/>
            <p:cNvCxnSpPr/>
            <p:nvPr/>
          </p:nvCxnSpPr>
          <p:spPr>
            <a:xfrm>
              <a:off x="2447789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椭圆 185"/>
            <p:cNvSpPr/>
            <p:nvPr/>
          </p:nvSpPr>
          <p:spPr>
            <a:xfrm flipV="1">
              <a:off x="2398922" y="1699846"/>
              <a:ext cx="108769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7860763" y="2216462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7866688" y="4252571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7859782" y="3255976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11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188" grpId="0"/>
      <p:bldP spid="1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V="1">
            <a:off x="0" y="0"/>
            <a:ext cx="12192000" cy="160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1920" y="1381760"/>
            <a:ext cx="4338320" cy="44704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972560" y="404951"/>
            <a:ext cx="4246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CONTENTS</a:t>
            </a:r>
            <a:endParaRPr lang="zh-CN" altLang="en-US" sz="7200" spc="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82720" y="589616"/>
            <a:ext cx="422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600" dirty="0" smtClean="0">
                <a:latin typeface="Agency FB" panose="020B0503020202020204" pitchFamily="34" charset="0"/>
              </a:rPr>
              <a:t>CONTENT</a:t>
            </a:r>
            <a:r>
              <a:rPr lang="en-US" altLang="zh-CN" sz="4800" spc="6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S</a:t>
            </a:r>
            <a:endParaRPr lang="zh-CN" altLang="en-US" sz="4800" spc="6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 flipV="1">
            <a:off x="0" y="2915920"/>
            <a:ext cx="12192000" cy="394208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flipH="1">
            <a:off x="9245599" y="3543302"/>
            <a:ext cx="2946399" cy="3314698"/>
          </a:xfrm>
          <a:prstGeom prst="rtTriangle">
            <a:avLst/>
          </a:prstGeom>
          <a:solidFill>
            <a:srgbClr val="23477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flipH="1">
            <a:off x="10453453" y="4902136"/>
            <a:ext cx="1738545" cy="1955863"/>
          </a:xfrm>
          <a:prstGeom prst="rtTriangle">
            <a:avLst/>
          </a:prstGeom>
          <a:solidFill>
            <a:srgbClr val="2347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>
            <a:off x="0" y="3543302"/>
            <a:ext cx="2946399" cy="3314698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>
            <a:off x="0" y="4902136"/>
            <a:ext cx="1738545" cy="1955863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801188" y="3023976"/>
            <a:ext cx="366754" cy="695568"/>
            <a:chOff x="1451886" y="784860"/>
            <a:chExt cx="443301" cy="840743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01189" y="4445393"/>
            <a:ext cx="366754" cy="695568"/>
            <a:chOff x="1451886" y="784860"/>
            <a:chExt cx="443301" cy="840743"/>
          </a:xfrm>
        </p:grpSpPr>
        <p:sp>
          <p:nvSpPr>
            <p:cNvPr id="55" name="等腰三角形 54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20824" y="3023976"/>
            <a:ext cx="366754" cy="695568"/>
            <a:chOff x="1451886" y="784860"/>
            <a:chExt cx="443301" cy="840743"/>
          </a:xfrm>
        </p:grpSpPr>
        <p:sp>
          <p:nvSpPr>
            <p:cNvPr id="58" name="等腰三角形 57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20825" y="4445393"/>
            <a:ext cx="366754" cy="695568"/>
            <a:chOff x="1451886" y="784860"/>
            <a:chExt cx="443301" cy="840743"/>
          </a:xfrm>
        </p:grpSpPr>
        <p:sp>
          <p:nvSpPr>
            <p:cNvPr id="61" name="等腰三角形 60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991433" y="2987040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</a:t>
            </a:r>
            <a:endParaRPr lang="en-US" altLang="zh-CN" sz="2400" b="1" dirty="0" smtClean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3824" y="4408457"/>
            <a:ext cx="396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规 划 和 展 望</a:t>
            </a:r>
            <a:endParaRPr lang="en-US" altLang="zh-CN" sz="2400" b="1" dirty="0" smtClean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 err="1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Plan&amp;Outlook</a:t>
            </a:r>
            <a:endParaRPr lang="en-US" altLang="zh-CN" sz="2000" b="1" dirty="0" smtClean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964189" y="4408457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</a:t>
            </a:r>
            <a:endParaRPr lang="en-US" altLang="zh-CN" sz="2400" b="1" dirty="0" smtClean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283824" y="2987040"/>
            <a:ext cx="318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体 会</a:t>
            </a:r>
            <a:endParaRPr lang="en-US" altLang="zh-CN" sz="2400" b="1" dirty="0" smtClean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Working Experience</a:t>
            </a:r>
          </a:p>
        </p:txBody>
      </p:sp>
    </p:spTree>
    <p:extLst>
      <p:ext uri="{BB962C8B-B14F-4D97-AF65-F5344CB8AC3E}">
        <p14:creationId xmlns:p14="http://schemas.microsoft.com/office/powerpoint/2010/main" val="201743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131944" y="1842902"/>
            <a:ext cx="3928111" cy="3924036"/>
          </a:xfrm>
          <a:custGeom>
            <a:avLst/>
            <a:gdLst>
              <a:gd name="T0" fmla="*/ 2147483647 w 935"/>
              <a:gd name="T1" fmla="*/ 2147483647 h 935"/>
              <a:gd name="T2" fmla="*/ 2147483647 w 935"/>
              <a:gd name="T3" fmla="*/ 2147483647 h 935"/>
              <a:gd name="T4" fmla="*/ 2147483647 w 935"/>
              <a:gd name="T5" fmla="*/ 2147483647 h 935"/>
              <a:gd name="T6" fmla="*/ 2147483647 w 935"/>
              <a:gd name="T7" fmla="*/ 2147483647 h 935"/>
              <a:gd name="T8" fmla="*/ 2147483647 w 935"/>
              <a:gd name="T9" fmla="*/ 2147483647 h 935"/>
              <a:gd name="T10" fmla="*/ 2147483647 w 935"/>
              <a:gd name="T11" fmla="*/ 2147483647 h 935"/>
              <a:gd name="T12" fmla="*/ 2147483647 w 935"/>
              <a:gd name="T13" fmla="*/ 0 h 935"/>
              <a:gd name="T14" fmla="*/ 2147483647 w 935"/>
              <a:gd name="T15" fmla="*/ 2147483647 h 935"/>
              <a:gd name="T16" fmla="*/ 2147483647 w 935"/>
              <a:gd name="T17" fmla="*/ 2147483647 h 935"/>
              <a:gd name="T18" fmla="*/ 2147483647 w 935"/>
              <a:gd name="T19" fmla="*/ 2147483647 h 935"/>
              <a:gd name="T20" fmla="*/ 2147483647 w 935"/>
              <a:gd name="T21" fmla="*/ 2147483647 h 935"/>
              <a:gd name="T22" fmla="*/ 2147483647 w 935"/>
              <a:gd name="T23" fmla="*/ 2147483647 h 935"/>
              <a:gd name="T24" fmla="*/ 2147483647 w 935"/>
              <a:gd name="T25" fmla="*/ 0 h 935"/>
              <a:gd name="T26" fmla="*/ 0 w 935"/>
              <a:gd name="T27" fmla="*/ 2147483647 h 935"/>
              <a:gd name="T28" fmla="*/ 2147483647 w 935"/>
              <a:gd name="T29" fmla="*/ 2147483647 h 935"/>
              <a:gd name="T30" fmla="*/ 2147483647 w 935"/>
              <a:gd name="T31" fmla="*/ 2147483647 h 935"/>
              <a:gd name="T32" fmla="*/ 2147483647 w 935"/>
              <a:gd name="T33" fmla="*/ 2147483647 h 935"/>
              <a:gd name="T34" fmla="*/ 2147483647 w 935"/>
              <a:gd name="T35" fmla="*/ 2147483647 h 935"/>
              <a:gd name="T36" fmla="*/ 2147483647 w 935"/>
              <a:gd name="T37" fmla="*/ 2147483647 h 935"/>
              <a:gd name="T38" fmla="*/ 0 w 935"/>
              <a:gd name="T39" fmla="*/ 2147483647 h 935"/>
              <a:gd name="T40" fmla="*/ 2147483647 w 935"/>
              <a:gd name="T41" fmla="*/ 2147483647 h 935"/>
              <a:gd name="T42" fmla="*/ 2147483647 w 935"/>
              <a:gd name="T43" fmla="*/ 2147483647 h 935"/>
              <a:gd name="T44" fmla="*/ 2147483647 w 935"/>
              <a:gd name="T45" fmla="*/ 2147483647 h 935"/>
              <a:gd name="T46" fmla="*/ 2147483647 w 935"/>
              <a:gd name="T47" fmla="*/ 2147483647 h 935"/>
              <a:gd name="T48" fmla="*/ 2147483647 w 935"/>
              <a:gd name="T49" fmla="*/ 2147483647 h 935"/>
              <a:gd name="T50" fmla="*/ 2147483647 w 935"/>
              <a:gd name="T51" fmla="*/ 2147483647 h 935"/>
              <a:gd name="T52" fmla="*/ 2147483647 w 935"/>
              <a:gd name="T53" fmla="*/ 2147483647 h 935"/>
              <a:gd name="T54" fmla="*/ 2147483647 w 935"/>
              <a:gd name="T55" fmla="*/ 2147483647 h 935"/>
              <a:gd name="T56" fmla="*/ 2147483647 w 935"/>
              <a:gd name="T57" fmla="*/ 2147483647 h 935"/>
              <a:gd name="T58" fmla="*/ 2147483647 w 935"/>
              <a:gd name="T59" fmla="*/ 2147483647 h 935"/>
              <a:gd name="T60" fmla="*/ 2147483647 w 935"/>
              <a:gd name="T61" fmla="*/ 2147483647 h 935"/>
              <a:gd name="T62" fmla="*/ 2147483647 w 935"/>
              <a:gd name="T63" fmla="*/ 2147483647 h 935"/>
              <a:gd name="T64" fmla="*/ 2147483647 w 935"/>
              <a:gd name="T65" fmla="*/ 2147483647 h 935"/>
              <a:gd name="T66" fmla="*/ 2147483647 w 935"/>
              <a:gd name="T67" fmla="*/ 2147483647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CBCBCD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45872" y="2067016"/>
            <a:ext cx="1134832" cy="1132795"/>
            <a:chOff x="4345872" y="2067016"/>
            <a:chExt cx="1134832" cy="1132795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4345872" y="2067016"/>
              <a:ext cx="1134832" cy="1132795"/>
            </a:xfrm>
            <a:prstGeom prst="ellipse">
              <a:avLst/>
            </a:prstGeom>
            <a:solidFill>
              <a:srgbClr val="234777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4643586" y="2409649"/>
              <a:ext cx="539404" cy="447528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45872" y="4430402"/>
            <a:ext cx="1134832" cy="1136870"/>
            <a:chOff x="4345872" y="4430402"/>
            <a:chExt cx="1134832" cy="1136870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345872" y="4430402"/>
              <a:ext cx="1134832" cy="113687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4702860" y="4761736"/>
              <a:ext cx="420855" cy="47420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11295" y="4430402"/>
            <a:ext cx="1138908" cy="1136870"/>
            <a:chOff x="6711295" y="4430402"/>
            <a:chExt cx="1138908" cy="1136870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6711295" y="4430402"/>
              <a:ext cx="1138908" cy="113687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07"/>
            <p:cNvSpPr>
              <a:spLocks noEditPoints="1"/>
            </p:cNvSpPr>
            <p:nvPr/>
          </p:nvSpPr>
          <p:spPr bwMode="auto">
            <a:xfrm>
              <a:off x="7027346" y="4781001"/>
              <a:ext cx="506803" cy="435672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1295" y="2067016"/>
            <a:ext cx="1138908" cy="1132795"/>
            <a:chOff x="6711295" y="2067016"/>
            <a:chExt cx="1138908" cy="1132795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711295" y="2067016"/>
              <a:ext cx="1138908" cy="1132795"/>
            </a:xfrm>
            <a:prstGeom prst="ellipse">
              <a:avLst/>
            </a:prstGeom>
            <a:solidFill>
              <a:srgbClr val="234777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AutoShape 115"/>
            <p:cNvSpPr>
              <a:spLocks/>
            </p:cNvSpPr>
            <p:nvPr/>
          </p:nvSpPr>
          <p:spPr bwMode="auto">
            <a:xfrm>
              <a:off x="7091890" y="2381314"/>
              <a:ext cx="377717" cy="5041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81159" y="2033247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1159" y="4398672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57768" y="4398671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57769" y="2033246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4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Freeform 39"/>
          <p:cNvSpPr/>
          <p:nvPr/>
        </p:nvSpPr>
        <p:spPr>
          <a:xfrm>
            <a:off x="4304718" y="2299570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Freeform 40"/>
          <p:cNvSpPr/>
          <p:nvPr/>
        </p:nvSpPr>
        <p:spPr>
          <a:xfrm>
            <a:off x="5984717" y="2299570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Freeform 41"/>
          <p:cNvSpPr/>
          <p:nvPr/>
        </p:nvSpPr>
        <p:spPr>
          <a:xfrm>
            <a:off x="4304718" y="3979571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Freeform 42"/>
          <p:cNvSpPr/>
          <p:nvPr/>
        </p:nvSpPr>
        <p:spPr>
          <a:xfrm>
            <a:off x="5984717" y="3979571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1" name="Straight Connector 95"/>
          <p:cNvCxnSpPr/>
          <p:nvPr/>
        </p:nvCxnSpPr>
        <p:spPr>
          <a:xfrm flipH="1">
            <a:off x="2772230" y="3037784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6"/>
          <p:cNvCxnSpPr/>
          <p:nvPr/>
        </p:nvCxnSpPr>
        <p:spPr>
          <a:xfrm>
            <a:off x="7637516" y="3027571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7"/>
          <p:cNvCxnSpPr/>
          <p:nvPr/>
        </p:nvCxnSpPr>
        <p:spPr>
          <a:xfrm flipH="1">
            <a:off x="2772230" y="4728698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98"/>
          <p:cNvCxnSpPr/>
          <p:nvPr/>
        </p:nvCxnSpPr>
        <p:spPr>
          <a:xfrm>
            <a:off x="7637516" y="4718485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65018" y="2437619"/>
            <a:ext cx="185190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44166" y="2437618"/>
            <a:ext cx="21273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5018" y="4128534"/>
            <a:ext cx="185190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44166" y="4128533"/>
            <a:ext cx="21273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19" name="Group 17"/>
          <p:cNvGrpSpPr/>
          <p:nvPr/>
        </p:nvGrpSpPr>
        <p:grpSpPr>
          <a:xfrm>
            <a:off x="4836223" y="2892062"/>
            <a:ext cx="497539" cy="271018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3" name="Group 21"/>
          <p:cNvGrpSpPr/>
          <p:nvPr/>
        </p:nvGrpSpPr>
        <p:grpSpPr>
          <a:xfrm>
            <a:off x="4870051" y="4483898"/>
            <a:ext cx="472180" cy="469173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8" name="Group 26"/>
          <p:cNvGrpSpPr/>
          <p:nvPr/>
        </p:nvGrpSpPr>
        <p:grpSpPr>
          <a:xfrm>
            <a:off x="6504673" y="4501579"/>
            <a:ext cx="519539" cy="515981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9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1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32" name="Group 30"/>
          <p:cNvGrpSpPr/>
          <p:nvPr/>
        </p:nvGrpSpPr>
        <p:grpSpPr>
          <a:xfrm>
            <a:off x="6550310" y="2831522"/>
            <a:ext cx="428265" cy="412520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64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Freeform 7"/>
          <p:cNvSpPr>
            <a:spLocks/>
          </p:cNvSpPr>
          <p:nvPr/>
        </p:nvSpPr>
        <p:spPr bwMode="auto">
          <a:xfrm>
            <a:off x="980308" y="1432107"/>
            <a:ext cx="3960277" cy="4875161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Oval 15"/>
          <p:cNvSpPr/>
          <p:nvPr/>
        </p:nvSpPr>
        <p:spPr>
          <a:xfrm>
            <a:off x="3143849" y="3865476"/>
            <a:ext cx="869351" cy="869351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Oval 16"/>
          <p:cNvSpPr/>
          <p:nvPr/>
        </p:nvSpPr>
        <p:spPr>
          <a:xfrm>
            <a:off x="1290491" y="4300152"/>
            <a:ext cx="567576" cy="567577"/>
          </a:xfrm>
          <a:prstGeom prst="ellipse">
            <a:avLst/>
          </a:prstGeom>
          <a:solidFill>
            <a:srgbClr val="2A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Oval 29"/>
          <p:cNvSpPr/>
          <p:nvPr/>
        </p:nvSpPr>
        <p:spPr>
          <a:xfrm>
            <a:off x="1611396" y="2348345"/>
            <a:ext cx="515978" cy="515981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Oval 26"/>
          <p:cNvSpPr/>
          <p:nvPr/>
        </p:nvSpPr>
        <p:spPr>
          <a:xfrm>
            <a:off x="3436317" y="1921917"/>
            <a:ext cx="426428" cy="426428"/>
          </a:xfrm>
          <a:prstGeom prst="ellipse">
            <a:avLst/>
          </a:prstGeom>
          <a:solidFill>
            <a:srgbClr val="0D2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Oval 23"/>
          <p:cNvSpPr/>
          <p:nvPr/>
        </p:nvSpPr>
        <p:spPr>
          <a:xfrm>
            <a:off x="4526853" y="2416001"/>
            <a:ext cx="755444" cy="755445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Oval 19"/>
          <p:cNvSpPr>
            <a:spLocks noChangeAspect="1"/>
          </p:cNvSpPr>
          <p:nvPr/>
        </p:nvSpPr>
        <p:spPr>
          <a:xfrm>
            <a:off x="4550282" y="3591889"/>
            <a:ext cx="376085" cy="376085"/>
          </a:xfrm>
          <a:prstGeom prst="ellipse">
            <a:avLst/>
          </a:prstGeom>
          <a:solidFill>
            <a:srgbClr val="2A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96594" y="2432080"/>
            <a:ext cx="3756156" cy="30469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换文本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Freeform 23"/>
          <p:cNvSpPr>
            <a:spLocks noEditPoints="1"/>
          </p:cNvSpPr>
          <p:nvPr/>
        </p:nvSpPr>
        <p:spPr bwMode="auto">
          <a:xfrm>
            <a:off x="6469866" y="2383446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Freeform 100"/>
          <p:cNvSpPr>
            <a:spLocks/>
          </p:cNvSpPr>
          <p:nvPr/>
        </p:nvSpPr>
        <p:spPr bwMode="auto">
          <a:xfrm>
            <a:off x="6497653" y="3896039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6497653" y="4616023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AutoShape 115"/>
          <p:cNvSpPr>
            <a:spLocks/>
          </p:cNvSpPr>
          <p:nvPr/>
        </p:nvSpPr>
        <p:spPr bwMode="auto">
          <a:xfrm>
            <a:off x="6513980" y="3177629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rgbClr val="234777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83120" y="2092960"/>
            <a:ext cx="0" cy="3271520"/>
          </a:xfrm>
          <a:prstGeom prst="line">
            <a:avLst/>
          </a:prstGeom>
          <a:ln>
            <a:solidFill>
              <a:srgbClr val="234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046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Half Frame 3"/>
          <p:cNvSpPr/>
          <p:nvPr/>
        </p:nvSpPr>
        <p:spPr>
          <a:xfrm rot="8097294">
            <a:off x="3725616" y="2520158"/>
            <a:ext cx="529193" cy="581455"/>
          </a:xfrm>
          <a:prstGeom prst="halfFrame">
            <a:avLst/>
          </a:pr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Half Frame 4"/>
          <p:cNvSpPr/>
          <p:nvPr/>
        </p:nvSpPr>
        <p:spPr>
          <a:xfrm rot="8106864">
            <a:off x="3812000" y="2424455"/>
            <a:ext cx="880887" cy="835242"/>
          </a:xfrm>
          <a:prstGeom prst="halfFrame">
            <a:avLst/>
          </a:prstGeom>
          <a:solidFill>
            <a:srgbClr val="0D264F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Half Frame 6"/>
          <p:cNvSpPr/>
          <p:nvPr/>
        </p:nvSpPr>
        <p:spPr>
          <a:xfrm rot="8113247">
            <a:off x="7212446" y="2401001"/>
            <a:ext cx="804787" cy="847923"/>
          </a:xfrm>
          <a:prstGeom prst="halfFrame">
            <a:avLst/>
          </a:prstGeom>
          <a:solidFill>
            <a:srgbClr val="0D264F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Half Frame 7"/>
          <p:cNvSpPr/>
          <p:nvPr/>
        </p:nvSpPr>
        <p:spPr>
          <a:xfrm rot="7993247">
            <a:off x="7073833" y="2590623"/>
            <a:ext cx="565413" cy="524988"/>
          </a:xfrm>
          <a:prstGeom prst="halfFrame">
            <a:avLst/>
          </a:pr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 9"/>
          <p:cNvSpPr/>
          <p:nvPr/>
        </p:nvSpPr>
        <p:spPr>
          <a:xfrm>
            <a:off x="4939725" y="2176790"/>
            <a:ext cx="1363612" cy="1363612"/>
          </a:xfrm>
          <a:custGeom>
            <a:avLst/>
            <a:gdLst>
              <a:gd name="connsiteX0" fmla="*/ 0 w 1363612"/>
              <a:gd name="connsiteY0" fmla="*/ 681806 h 1363612"/>
              <a:gd name="connsiteX1" fmla="*/ 681806 w 1363612"/>
              <a:gd name="connsiteY1" fmla="*/ 0 h 1363612"/>
              <a:gd name="connsiteX2" fmla="*/ 1363612 w 1363612"/>
              <a:gd name="connsiteY2" fmla="*/ 681806 h 1363612"/>
              <a:gd name="connsiteX3" fmla="*/ 681806 w 1363612"/>
              <a:gd name="connsiteY3" fmla="*/ 1363612 h 1363612"/>
              <a:gd name="connsiteX4" fmla="*/ 0 w 1363612"/>
              <a:gd name="connsiteY4" fmla="*/ 681806 h 136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612" h="1363612">
                <a:moveTo>
                  <a:pt x="0" y="681806"/>
                </a:moveTo>
                <a:cubicBezTo>
                  <a:pt x="0" y="305255"/>
                  <a:pt x="305255" y="0"/>
                  <a:pt x="681806" y="0"/>
                </a:cubicBezTo>
                <a:cubicBezTo>
                  <a:pt x="1058357" y="0"/>
                  <a:pt x="1363612" y="305255"/>
                  <a:pt x="1363612" y="681806"/>
                </a:cubicBezTo>
                <a:cubicBezTo>
                  <a:pt x="1363612" y="1058357"/>
                  <a:pt x="1058357" y="1363612"/>
                  <a:pt x="681806" y="1363612"/>
                </a:cubicBezTo>
                <a:cubicBezTo>
                  <a:pt x="305255" y="1363612"/>
                  <a:pt x="0" y="1058357"/>
                  <a:pt x="0" y="681806"/>
                </a:cubicBez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90415" tIns="160799" rIns="386971" bIns="16080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Freeform 10"/>
          <p:cNvSpPr/>
          <p:nvPr/>
        </p:nvSpPr>
        <p:spPr>
          <a:xfrm>
            <a:off x="5922509" y="2176790"/>
            <a:ext cx="1363612" cy="1363612"/>
          </a:xfrm>
          <a:custGeom>
            <a:avLst/>
            <a:gdLst>
              <a:gd name="connsiteX0" fmla="*/ 0 w 1363612"/>
              <a:gd name="connsiteY0" fmla="*/ 681806 h 1363612"/>
              <a:gd name="connsiteX1" fmla="*/ 681806 w 1363612"/>
              <a:gd name="connsiteY1" fmla="*/ 0 h 1363612"/>
              <a:gd name="connsiteX2" fmla="*/ 1363612 w 1363612"/>
              <a:gd name="connsiteY2" fmla="*/ 681806 h 1363612"/>
              <a:gd name="connsiteX3" fmla="*/ 681806 w 1363612"/>
              <a:gd name="connsiteY3" fmla="*/ 1363612 h 1363612"/>
              <a:gd name="connsiteX4" fmla="*/ 0 w 1363612"/>
              <a:gd name="connsiteY4" fmla="*/ 681806 h 136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612" h="1363612">
                <a:moveTo>
                  <a:pt x="0" y="681806"/>
                </a:moveTo>
                <a:cubicBezTo>
                  <a:pt x="0" y="305255"/>
                  <a:pt x="305255" y="0"/>
                  <a:pt x="681806" y="0"/>
                </a:cubicBezTo>
                <a:cubicBezTo>
                  <a:pt x="1058357" y="0"/>
                  <a:pt x="1363612" y="305255"/>
                  <a:pt x="1363612" y="681806"/>
                </a:cubicBezTo>
                <a:cubicBezTo>
                  <a:pt x="1363612" y="1058357"/>
                  <a:pt x="1058357" y="1363612"/>
                  <a:pt x="681806" y="1363612"/>
                </a:cubicBezTo>
                <a:cubicBezTo>
                  <a:pt x="305255" y="1363612"/>
                  <a:pt x="0" y="1058357"/>
                  <a:pt x="0" y="681806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86971" tIns="160799" rIns="190415" bIns="16080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Freeform 11"/>
          <p:cNvSpPr/>
          <p:nvPr/>
        </p:nvSpPr>
        <p:spPr>
          <a:xfrm>
            <a:off x="2089033" y="1774601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Oval 12"/>
          <p:cNvSpPr/>
          <p:nvPr/>
        </p:nvSpPr>
        <p:spPr>
          <a:xfrm>
            <a:off x="1860020" y="2563032"/>
            <a:ext cx="463221" cy="463036"/>
          </a:xfrm>
          <a:prstGeom prst="ellipse">
            <a:avLst/>
          </a:prstGeom>
          <a:solidFill>
            <a:srgbClr val="091A36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15" name="Freeform 14"/>
          <p:cNvSpPr/>
          <p:nvPr/>
        </p:nvSpPr>
        <p:spPr>
          <a:xfrm>
            <a:off x="3009286" y="2337853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105837" y="2876768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8257749" y="1980124"/>
            <a:ext cx="1738244" cy="1737930"/>
          </a:xfrm>
          <a:custGeom>
            <a:avLst/>
            <a:gdLst>
              <a:gd name="connsiteX0" fmla="*/ 0 w 1738244"/>
              <a:gd name="connsiteY0" fmla="*/ 868965 h 1737930"/>
              <a:gd name="connsiteX1" fmla="*/ 869122 w 1738244"/>
              <a:gd name="connsiteY1" fmla="*/ 0 h 1737930"/>
              <a:gd name="connsiteX2" fmla="*/ 1738244 w 1738244"/>
              <a:gd name="connsiteY2" fmla="*/ 868965 h 1737930"/>
              <a:gd name="connsiteX3" fmla="*/ 869122 w 1738244"/>
              <a:gd name="connsiteY3" fmla="*/ 1737930 h 1737930"/>
              <a:gd name="connsiteX4" fmla="*/ 0 w 1738244"/>
              <a:gd name="connsiteY4" fmla="*/ 868965 h 17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244" h="1737930">
                <a:moveTo>
                  <a:pt x="0" y="868965"/>
                </a:moveTo>
                <a:cubicBezTo>
                  <a:pt x="0" y="389049"/>
                  <a:pt x="389119" y="0"/>
                  <a:pt x="869122" y="0"/>
                </a:cubicBezTo>
                <a:cubicBezTo>
                  <a:pt x="1349125" y="0"/>
                  <a:pt x="1738244" y="389049"/>
                  <a:pt x="1738244" y="868965"/>
                </a:cubicBezTo>
                <a:cubicBezTo>
                  <a:pt x="1738244" y="1348881"/>
                  <a:pt x="1349125" y="1737930"/>
                  <a:pt x="869122" y="1737930"/>
                </a:cubicBezTo>
                <a:cubicBezTo>
                  <a:pt x="389119" y="1737930"/>
                  <a:pt x="0" y="1348881"/>
                  <a:pt x="0" y="86896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7900" tIns="307854" rIns="307900" bIns="307854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8" name="Straight Connector 21"/>
          <p:cNvCxnSpPr/>
          <p:nvPr/>
        </p:nvCxnSpPr>
        <p:spPr>
          <a:xfrm flipH="1">
            <a:off x="4065578" y="4632305"/>
            <a:ext cx="4332850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2"/>
          <p:cNvCxnSpPr/>
          <p:nvPr/>
        </p:nvCxnSpPr>
        <p:spPr>
          <a:xfrm flipH="1">
            <a:off x="4065578" y="4155433"/>
            <a:ext cx="4332850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3"/>
          <p:cNvCxnSpPr/>
          <p:nvPr/>
        </p:nvCxnSpPr>
        <p:spPr>
          <a:xfrm flipH="1">
            <a:off x="1322369" y="5098424"/>
            <a:ext cx="9509761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8857169" y="2625325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2" name="Freeform 100"/>
          <p:cNvSpPr>
            <a:spLocks/>
          </p:cNvSpPr>
          <p:nvPr/>
        </p:nvSpPr>
        <p:spPr bwMode="auto">
          <a:xfrm>
            <a:off x="5224048" y="2611987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3" name="Freeform 107"/>
          <p:cNvSpPr>
            <a:spLocks noEditPoints="1"/>
          </p:cNvSpPr>
          <p:nvPr/>
        </p:nvSpPr>
        <p:spPr bwMode="auto">
          <a:xfrm>
            <a:off x="3225687" y="2555716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AutoShape 115"/>
          <p:cNvSpPr>
            <a:spLocks/>
          </p:cNvSpPr>
          <p:nvPr/>
        </p:nvSpPr>
        <p:spPr bwMode="auto">
          <a:xfrm>
            <a:off x="6513981" y="2596990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71867" y="5329718"/>
            <a:ext cx="566958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r>
              <a:rPr lang="en-US" altLang="zh-CN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.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74247" y="4218913"/>
            <a:ext cx="305634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输入你的标题文字</a:t>
            </a:r>
            <a:endParaRPr lang="zh-CN" altLang="en-US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38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flipV="1">
            <a:off x="0" y="2174240"/>
            <a:ext cx="12192000" cy="468376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>
            <a:off x="0" y="0"/>
            <a:ext cx="6096000" cy="6858000"/>
          </a:xfrm>
          <a:prstGeom prst="rtTriangle">
            <a:avLst/>
          </a:prstGeom>
          <a:solidFill>
            <a:srgbClr val="091A3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0" y="2661920"/>
            <a:ext cx="3729849" cy="4196080"/>
          </a:xfrm>
          <a:prstGeom prst="rtTriangle">
            <a:avLst/>
          </a:prstGeom>
          <a:solidFill>
            <a:srgbClr val="091A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9058203" y="3332480"/>
            <a:ext cx="3133796" cy="3525520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10342879" y="4777740"/>
            <a:ext cx="1849120" cy="2080260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376420" y="1038493"/>
            <a:ext cx="4815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34777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rPr>
              <a:t>THANKS</a:t>
            </a:r>
            <a:endParaRPr lang="zh-CN" altLang="en-US" sz="5400" dirty="0">
              <a:solidFill>
                <a:srgbClr val="234777"/>
              </a:solidFill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76420" y="2139320"/>
            <a:ext cx="7266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感谢您的聆听</a:t>
            </a:r>
            <a:endParaRPr lang="zh-CN" altLang="en-US" sz="6000" b="1" spc="6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76420" y="3823145"/>
            <a:ext cx="343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Designed by </a:t>
            </a:r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优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品</a:t>
            </a:r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PPT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76420" y="3288538"/>
            <a:ext cx="616775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511040" y="2032000"/>
            <a:ext cx="5862320" cy="0"/>
          </a:xfrm>
          <a:prstGeom prst="line">
            <a:avLst/>
          </a:prstGeom>
          <a:ln w="19050">
            <a:solidFill>
              <a:srgbClr val="09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38623" y="3824088"/>
            <a:ext cx="1978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2018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年</a:t>
            </a:r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月</a:t>
            </a:r>
            <a:r>
              <a:rPr lang="en-US" altLang="zh-CN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日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005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http://www.ypppt.com/article/2018/4943.html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36125"/>
            <a:ext cx="316409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6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74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</a:t>
            </a:r>
            <a:endParaRPr lang="en-US" altLang="zh-CN" sz="4800" dirty="0" smtClean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 smtClean="0">
                <a:latin typeface="Agency FB" panose="020B0503020202020204" pitchFamily="34" charset="0"/>
              </a:rPr>
              <a:t>PART ONE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Agency FB" panose="020B0503020202020204" pitchFamily="34" charset="0"/>
              </a:rPr>
              <a:t>01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586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77704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84004" y="1591377"/>
            <a:ext cx="45880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02319" y="428123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 入 你 的 文 本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79014" y="4720472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3267805" y="2596242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1276121" y="4902749"/>
            <a:ext cx="266687" cy="266687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3567100" y="4207475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1691400" y="3110942"/>
            <a:ext cx="393896" cy="393896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菱形 29"/>
          <p:cNvSpPr/>
          <p:nvPr/>
        </p:nvSpPr>
        <p:spPr>
          <a:xfrm>
            <a:off x="2263394" y="1570158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1256431" y="4217379"/>
            <a:ext cx="2497549" cy="2497549"/>
          </a:xfrm>
          <a:prstGeom prst="diamond">
            <a:avLst/>
          </a:prstGeom>
          <a:noFill/>
          <a:ln w="9525">
            <a:solidFill>
              <a:srgbClr val="091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4" name="圆角矩形 33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1982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Freeform 414"/>
          <p:cNvSpPr>
            <a:spLocks noEditPoints="1"/>
          </p:cNvSpPr>
          <p:nvPr/>
        </p:nvSpPr>
        <p:spPr bwMode="auto">
          <a:xfrm flipH="1">
            <a:off x="4479593" y="2769092"/>
            <a:ext cx="2515552" cy="2536238"/>
          </a:xfrm>
          <a:custGeom>
            <a:avLst/>
            <a:gdLst>
              <a:gd name="T0" fmla="*/ 137 w 274"/>
              <a:gd name="T1" fmla="*/ 0 h 274"/>
              <a:gd name="T2" fmla="*/ 0 w 274"/>
              <a:gd name="T3" fmla="*/ 137 h 274"/>
              <a:gd name="T4" fmla="*/ 137 w 274"/>
              <a:gd name="T5" fmla="*/ 274 h 274"/>
              <a:gd name="T6" fmla="*/ 274 w 274"/>
              <a:gd name="T7" fmla="*/ 137 h 274"/>
              <a:gd name="T8" fmla="*/ 137 w 274"/>
              <a:gd name="T9" fmla="*/ 0 h 274"/>
              <a:gd name="T10" fmla="*/ 137 w 274"/>
              <a:gd name="T11" fmla="*/ 239 h 274"/>
              <a:gd name="T12" fmla="*/ 34 w 274"/>
              <a:gd name="T13" fmla="*/ 137 h 274"/>
              <a:gd name="T14" fmla="*/ 137 w 274"/>
              <a:gd name="T15" fmla="*/ 34 h 274"/>
              <a:gd name="T16" fmla="*/ 240 w 274"/>
              <a:gd name="T17" fmla="*/ 137 h 274"/>
              <a:gd name="T18" fmla="*/ 137 w 274"/>
              <a:gd name="T19" fmla="*/ 23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274">
                <a:moveTo>
                  <a:pt x="137" y="0"/>
                </a:moveTo>
                <a:cubicBezTo>
                  <a:pt x="61" y="0"/>
                  <a:pt x="0" y="61"/>
                  <a:pt x="0" y="137"/>
                </a:cubicBezTo>
                <a:cubicBezTo>
                  <a:pt x="0" y="212"/>
                  <a:pt x="61" y="274"/>
                  <a:pt x="137" y="274"/>
                </a:cubicBezTo>
                <a:cubicBezTo>
                  <a:pt x="213" y="274"/>
                  <a:pt x="274" y="212"/>
                  <a:pt x="274" y="137"/>
                </a:cubicBezTo>
                <a:cubicBezTo>
                  <a:pt x="274" y="61"/>
                  <a:pt x="213" y="0"/>
                  <a:pt x="137" y="0"/>
                </a:cubicBezTo>
                <a:close/>
                <a:moveTo>
                  <a:pt x="137" y="239"/>
                </a:moveTo>
                <a:cubicBezTo>
                  <a:pt x="80" y="239"/>
                  <a:pt x="34" y="193"/>
                  <a:pt x="34" y="137"/>
                </a:cubicBezTo>
                <a:cubicBezTo>
                  <a:pt x="34" y="80"/>
                  <a:pt x="80" y="34"/>
                  <a:pt x="137" y="34"/>
                </a:cubicBezTo>
                <a:cubicBezTo>
                  <a:pt x="194" y="34"/>
                  <a:pt x="240" y="80"/>
                  <a:pt x="240" y="137"/>
                </a:cubicBezTo>
                <a:cubicBezTo>
                  <a:pt x="240" y="193"/>
                  <a:pt x="194" y="239"/>
                  <a:pt x="137" y="239"/>
                </a:cubicBezTo>
                <a:close/>
              </a:path>
            </a:pathLst>
          </a:custGeom>
          <a:solidFill>
            <a:srgbClr val="2A55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Freeform 415"/>
          <p:cNvSpPr>
            <a:spLocks/>
          </p:cNvSpPr>
          <p:nvPr/>
        </p:nvSpPr>
        <p:spPr bwMode="auto">
          <a:xfrm flipH="1">
            <a:off x="6264210" y="4359152"/>
            <a:ext cx="826418" cy="871826"/>
          </a:xfrm>
          <a:custGeom>
            <a:avLst/>
            <a:gdLst>
              <a:gd name="T0" fmla="*/ 49 w 77"/>
              <a:gd name="T1" fmla="*/ 81 h 81"/>
              <a:gd name="T2" fmla="*/ 77 w 77"/>
              <a:gd name="T3" fmla="*/ 44 h 81"/>
              <a:gd name="T4" fmla="*/ 43 w 77"/>
              <a:gd name="T5" fmla="*/ 0 h 81"/>
              <a:gd name="T6" fmla="*/ 0 w 77"/>
              <a:gd name="T7" fmla="*/ 17 h 81"/>
              <a:gd name="T8" fmla="*/ 49 w 77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49" y="81"/>
                </a:moveTo>
                <a:cubicBezTo>
                  <a:pt x="77" y="44"/>
                  <a:pt x="77" y="44"/>
                  <a:pt x="77" y="44"/>
                </a:cubicBezTo>
                <a:cubicBezTo>
                  <a:pt x="62" y="32"/>
                  <a:pt x="50" y="17"/>
                  <a:pt x="4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10" y="43"/>
                  <a:pt x="27" y="65"/>
                  <a:pt x="49" y="8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Freeform 416"/>
          <p:cNvSpPr>
            <a:spLocks/>
          </p:cNvSpPr>
          <p:nvPr/>
        </p:nvSpPr>
        <p:spPr bwMode="auto">
          <a:xfrm flipH="1">
            <a:off x="5755645" y="4926739"/>
            <a:ext cx="508565" cy="558513"/>
          </a:xfrm>
          <a:custGeom>
            <a:avLst/>
            <a:gdLst>
              <a:gd name="T0" fmla="*/ 15 w 47"/>
              <a:gd name="T1" fmla="*/ 0 h 52"/>
              <a:gd name="T2" fmla="*/ 0 w 47"/>
              <a:gd name="T3" fmla="*/ 44 h 52"/>
              <a:gd name="T4" fmla="*/ 47 w 47"/>
              <a:gd name="T5" fmla="*/ 52 h 52"/>
              <a:gd name="T6" fmla="*/ 47 w 47"/>
              <a:gd name="T7" fmla="*/ 5 h 52"/>
              <a:gd name="T8" fmla="*/ 15 w 47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2">
                <a:moveTo>
                  <a:pt x="15" y="0"/>
                </a:moveTo>
                <a:cubicBezTo>
                  <a:pt x="0" y="44"/>
                  <a:pt x="0" y="44"/>
                  <a:pt x="0" y="44"/>
                </a:cubicBezTo>
                <a:cubicBezTo>
                  <a:pt x="15" y="49"/>
                  <a:pt x="31" y="52"/>
                  <a:pt x="47" y="52"/>
                </a:cubicBezTo>
                <a:cubicBezTo>
                  <a:pt x="47" y="5"/>
                  <a:pt x="47" y="5"/>
                  <a:pt x="47" y="5"/>
                </a:cubicBezTo>
                <a:cubicBezTo>
                  <a:pt x="36" y="5"/>
                  <a:pt x="25" y="3"/>
                  <a:pt x="15" y="0"/>
                </a:cubicBezTo>
                <a:close/>
              </a:path>
            </a:pathLst>
          </a:custGeom>
          <a:solidFill>
            <a:srgbClr val="4D8AC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Freeform 417"/>
          <p:cNvSpPr>
            <a:spLocks/>
          </p:cNvSpPr>
          <p:nvPr/>
        </p:nvSpPr>
        <p:spPr bwMode="auto">
          <a:xfrm rot="21045181" flipH="1">
            <a:off x="5742240" y="2521263"/>
            <a:ext cx="740144" cy="737897"/>
          </a:xfrm>
          <a:custGeom>
            <a:avLst/>
            <a:gdLst>
              <a:gd name="T0" fmla="*/ 28 w 69"/>
              <a:gd name="T1" fmla="*/ 65 h 65"/>
              <a:gd name="T2" fmla="*/ 69 w 69"/>
              <a:gd name="T3" fmla="*/ 46 h 65"/>
              <a:gd name="T4" fmla="*/ 60 w 69"/>
              <a:gd name="T5" fmla="*/ 0 h 65"/>
              <a:gd name="T6" fmla="*/ 0 w 69"/>
              <a:gd name="T7" fmla="*/ 27 h 65"/>
              <a:gd name="T8" fmla="*/ 28 w 69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5">
                <a:moveTo>
                  <a:pt x="28" y="65"/>
                </a:moveTo>
                <a:cubicBezTo>
                  <a:pt x="40" y="55"/>
                  <a:pt x="54" y="49"/>
                  <a:pt x="69" y="46"/>
                </a:cubicBezTo>
                <a:cubicBezTo>
                  <a:pt x="60" y="0"/>
                  <a:pt x="60" y="0"/>
                  <a:pt x="60" y="0"/>
                </a:cubicBezTo>
                <a:cubicBezTo>
                  <a:pt x="38" y="5"/>
                  <a:pt x="17" y="14"/>
                  <a:pt x="0" y="27"/>
                </a:cubicBezTo>
                <a:lnTo>
                  <a:pt x="28" y="65"/>
                </a:lnTo>
                <a:close/>
              </a:path>
            </a:pathLst>
          </a:custGeom>
          <a:solidFill>
            <a:srgbClr val="234777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Freeform 418"/>
          <p:cNvSpPr>
            <a:spLocks/>
          </p:cNvSpPr>
          <p:nvPr/>
        </p:nvSpPr>
        <p:spPr bwMode="auto">
          <a:xfrm flipH="1">
            <a:off x="4071840" y="3691756"/>
            <a:ext cx="1464480" cy="1917711"/>
          </a:xfrm>
          <a:custGeom>
            <a:avLst/>
            <a:gdLst>
              <a:gd name="T0" fmla="*/ 65 w 133"/>
              <a:gd name="T1" fmla="*/ 29 h 188"/>
              <a:gd name="T2" fmla="*/ 0 w 133"/>
              <a:gd name="T3" fmla="*/ 124 h 188"/>
              <a:gd name="T4" fmla="*/ 26 w 133"/>
              <a:gd name="T5" fmla="*/ 188 h 188"/>
              <a:gd name="T6" fmla="*/ 133 w 133"/>
              <a:gd name="T7" fmla="*/ 29 h 188"/>
              <a:gd name="T8" fmla="*/ 131 w 133"/>
              <a:gd name="T9" fmla="*/ 0 h 188"/>
              <a:gd name="T10" fmla="*/ 63 w 133"/>
              <a:gd name="T11" fmla="*/ 12 h 188"/>
              <a:gd name="T12" fmla="*/ 65 w 133"/>
              <a:gd name="T13" fmla="*/ 29 h 188"/>
              <a:gd name="connsiteX0" fmla="*/ 4887 w 10000"/>
              <a:gd name="connsiteY0" fmla="*/ 1543 h 10000"/>
              <a:gd name="connsiteX1" fmla="*/ 0 w 10000"/>
              <a:gd name="connsiteY1" fmla="*/ 6596 h 10000"/>
              <a:gd name="connsiteX2" fmla="*/ 1955 w 10000"/>
              <a:gd name="connsiteY2" fmla="*/ 10000 h 10000"/>
              <a:gd name="connsiteX3" fmla="*/ 10000 w 10000"/>
              <a:gd name="connsiteY3" fmla="*/ 1543 h 10000"/>
              <a:gd name="connsiteX4" fmla="*/ 9850 w 10000"/>
              <a:gd name="connsiteY4" fmla="*/ 0 h 10000"/>
              <a:gd name="connsiteX5" fmla="*/ 4737 w 10000"/>
              <a:gd name="connsiteY5" fmla="*/ 638 h 10000"/>
              <a:gd name="connsiteX6" fmla="*/ 4887 w 10000"/>
              <a:gd name="connsiteY6" fmla="*/ 1543 h 10000"/>
              <a:gd name="connsiteX0" fmla="*/ 4887 w 10000"/>
              <a:gd name="connsiteY0" fmla="*/ 1543 h 10000"/>
              <a:gd name="connsiteX1" fmla="*/ 0 w 10000"/>
              <a:gd name="connsiteY1" fmla="*/ 6596 h 10000"/>
              <a:gd name="connsiteX2" fmla="*/ 1955 w 10000"/>
              <a:gd name="connsiteY2" fmla="*/ 10000 h 10000"/>
              <a:gd name="connsiteX3" fmla="*/ 10000 w 10000"/>
              <a:gd name="connsiteY3" fmla="*/ 1543 h 10000"/>
              <a:gd name="connsiteX4" fmla="*/ 9850 w 10000"/>
              <a:gd name="connsiteY4" fmla="*/ 0 h 10000"/>
              <a:gd name="connsiteX5" fmla="*/ 4737 w 10000"/>
              <a:gd name="connsiteY5" fmla="*/ 638 h 10000"/>
              <a:gd name="connsiteX6" fmla="*/ 4887 w 10000"/>
              <a:gd name="connsiteY6" fmla="*/ 154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4887" y="1543"/>
                </a:moveTo>
                <a:cubicBezTo>
                  <a:pt x="4887" y="3830"/>
                  <a:pt x="3333" y="5662"/>
                  <a:pt x="0" y="6596"/>
                </a:cubicBezTo>
                <a:lnTo>
                  <a:pt x="1955" y="10000"/>
                </a:lnTo>
                <a:cubicBezTo>
                  <a:pt x="6692" y="8617"/>
                  <a:pt x="10000" y="5372"/>
                  <a:pt x="10000" y="1543"/>
                </a:cubicBezTo>
                <a:cubicBezTo>
                  <a:pt x="10000" y="1011"/>
                  <a:pt x="9925" y="532"/>
                  <a:pt x="9850" y="0"/>
                </a:cubicBezTo>
                <a:lnTo>
                  <a:pt x="4737" y="638"/>
                </a:lnTo>
                <a:cubicBezTo>
                  <a:pt x="4812" y="904"/>
                  <a:pt x="4887" y="1223"/>
                  <a:pt x="4887" y="1543"/>
                </a:cubicBezTo>
                <a:close/>
              </a:path>
            </a:pathLst>
          </a:custGeom>
          <a:solidFill>
            <a:srgbClr val="234777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Freeform 419"/>
          <p:cNvSpPr>
            <a:spLocks/>
          </p:cNvSpPr>
          <p:nvPr/>
        </p:nvSpPr>
        <p:spPr bwMode="auto">
          <a:xfrm rot="210542" flipH="1">
            <a:off x="6450517" y="2971281"/>
            <a:ext cx="989887" cy="1185139"/>
          </a:xfrm>
          <a:custGeom>
            <a:avLst/>
            <a:gdLst>
              <a:gd name="T0" fmla="*/ 92 w 92"/>
              <a:gd name="T1" fmla="*/ 44 h 110"/>
              <a:gd name="T2" fmla="*/ 40 w 92"/>
              <a:gd name="T3" fmla="*/ 0 h 110"/>
              <a:gd name="T4" fmla="*/ 0 w 92"/>
              <a:gd name="T5" fmla="*/ 110 h 110"/>
              <a:gd name="T6" fmla="*/ 68 w 92"/>
              <a:gd name="T7" fmla="*/ 110 h 110"/>
              <a:gd name="T8" fmla="*/ 92 w 92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10">
                <a:moveTo>
                  <a:pt x="92" y="44"/>
                </a:moveTo>
                <a:cubicBezTo>
                  <a:pt x="40" y="0"/>
                  <a:pt x="40" y="0"/>
                  <a:pt x="40" y="0"/>
                </a:cubicBezTo>
                <a:cubicBezTo>
                  <a:pt x="15" y="30"/>
                  <a:pt x="0" y="68"/>
                  <a:pt x="0" y="11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85"/>
                  <a:pt x="77" y="62"/>
                  <a:pt x="92" y="44"/>
                </a:cubicBezTo>
                <a:close/>
              </a:path>
            </a:pathLst>
          </a:custGeom>
          <a:solidFill>
            <a:srgbClr val="4D8AC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Freeform 420"/>
          <p:cNvSpPr>
            <a:spLocks/>
          </p:cNvSpPr>
          <p:nvPr/>
        </p:nvSpPr>
        <p:spPr bwMode="auto">
          <a:xfrm rot="21115016" flipH="1">
            <a:off x="4237020" y="2690891"/>
            <a:ext cx="1162156" cy="1072214"/>
          </a:xfrm>
          <a:custGeom>
            <a:avLst/>
            <a:gdLst>
              <a:gd name="T0" fmla="*/ 11 w 142"/>
              <a:gd name="T1" fmla="*/ 0 h 130"/>
              <a:gd name="T2" fmla="*/ 0 w 142"/>
              <a:gd name="T3" fmla="*/ 67 h 130"/>
              <a:gd name="T4" fmla="*/ 78 w 142"/>
              <a:gd name="T5" fmla="*/ 130 h 130"/>
              <a:gd name="T6" fmla="*/ 142 w 142"/>
              <a:gd name="T7" fmla="*/ 105 h 130"/>
              <a:gd name="T8" fmla="*/ 11 w 142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30">
                <a:moveTo>
                  <a:pt x="11" y="0"/>
                </a:moveTo>
                <a:cubicBezTo>
                  <a:pt x="0" y="67"/>
                  <a:pt x="0" y="67"/>
                  <a:pt x="0" y="67"/>
                </a:cubicBezTo>
                <a:cubicBezTo>
                  <a:pt x="36" y="73"/>
                  <a:pt x="65" y="98"/>
                  <a:pt x="78" y="130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20" y="50"/>
                  <a:pt x="71" y="10"/>
                  <a:pt x="11" y="0"/>
                </a:cubicBezTo>
                <a:close/>
              </a:path>
            </a:pathLst>
          </a:custGeom>
          <a:solidFill>
            <a:srgbClr val="CBCBCD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3372222" y="1904810"/>
            <a:ext cx="1289496" cy="1093710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  <a:gd name="connsiteX0" fmla="*/ 0 w 981636"/>
              <a:gd name="connsiteY0" fmla="*/ 497542 h 497542"/>
              <a:gd name="connsiteX1" fmla="*/ 295836 w 981636"/>
              <a:gd name="connsiteY1" fmla="*/ 0 h 497542"/>
              <a:gd name="connsiteX2" fmla="*/ 981636 w 981636"/>
              <a:gd name="connsiteY2" fmla="*/ 0 h 497542"/>
              <a:gd name="connsiteX3" fmla="*/ 981636 w 981636"/>
              <a:gd name="connsiteY3" fmla="*/ 13447 h 497542"/>
              <a:gd name="connsiteX0" fmla="*/ 0 w 1116106"/>
              <a:gd name="connsiteY0" fmla="*/ 578224 h 578224"/>
              <a:gd name="connsiteX1" fmla="*/ 430306 w 1116106"/>
              <a:gd name="connsiteY1" fmla="*/ 0 h 578224"/>
              <a:gd name="connsiteX2" fmla="*/ 1116106 w 1116106"/>
              <a:gd name="connsiteY2" fmla="*/ 0 h 578224"/>
              <a:gd name="connsiteX3" fmla="*/ 1116106 w 1116106"/>
              <a:gd name="connsiteY3" fmla="*/ 13447 h 578224"/>
              <a:gd name="connsiteX0" fmla="*/ 0 w 1196788"/>
              <a:gd name="connsiteY0" fmla="*/ 430306 h 430306"/>
              <a:gd name="connsiteX1" fmla="*/ 510988 w 1196788"/>
              <a:gd name="connsiteY1" fmla="*/ 0 h 430306"/>
              <a:gd name="connsiteX2" fmla="*/ 1196788 w 1196788"/>
              <a:gd name="connsiteY2" fmla="*/ 0 h 430306"/>
              <a:gd name="connsiteX3" fmla="*/ 1196788 w 1196788"/>
              <a:gd name="connsiteY3" fmla="*/ 13447 h 430306"/>
              <a:gd name="connsiteX0" fmla="*/ 0 w 1196788"/>
              <a:gd name="connsiteY0" fmla="*/ 497541 h 497541"/>
              <a:gd name="connsiteX1" fmla="*/ 510988 w 1196788"/>
              <a:gd name="connsiteY1" fmla="*/ 0 h 497541"/>
              <a:gd name="connsiteX2" fmla="*/ 1196788 w 1196788"/>
              <a:gd name="connsiteY2" fmla="*/ 0 h 497541"/>
              <a:gd name="connsiteX3" fmla="*/ 1196788 w 1196788"/>
              <a:gd name="connsiteY3" fmla="*/ 13447 h 497541"/>
              <a:gd name="connsiteX0" fmla="*/ 0 w 1089211"/>
              <a:gd name="connsiteY0" fmla="*/ 0 h 322729"/>
              <a:gd name="connsiteX1" fmla="*/ 403411 w 1089211"/>
              <a:gd name="connsiteY1" fmla="*/ 309282 h 322729"/>
              <a:gd name="connsiteX2" fmla="*/ 1089211 w 1089211"/>
              <a:gd name="connsiteY2" fmla="*/ 309282 h 322729"/>
              <a:gd name="connsiteX3" fmla="*/ 1089211 w 1089211"/>
              <a:gd name="connsiteY3" fmla="*/ 322729 h 322729"/>
              <a:gd name="connsiteX0" fmla="*/ 0 w 860611"/>
              <a:gd name="connsiteY0" fmla="*/ 0 h 820270"/>
              <a:gd name="connsiteX1" fmla="*/ 174811 w 860611"/>
              <a:gd name="connsiteY1" fmla="*/ 806823 h 820270"/>
              <a:gd name="connsiteX2" fmla="*/ 860611 w 860611"/>
              <a:gd name="connsiteY2" fmla="*/ 806823 h 820270"/>
              <a:gd name="connsiteX3" fmla="*/ 860611 w 860611"/>
              <a:gd name="connsiteY3" fmla="*/ 820270 h 820270"/>
              <a:gd name="connsiteX0" fmla="*/ 0 w 1210235"/>
              <a:gd name="connsiteY0" fmla="*/ 0 h 524435"/>
              <a:gd name="connsiteX1" fmla="*/ 524435 w 1210235"/>
              <a:gd name="connsiteY1" fmla="*/ 510988 h 524435"/>
              <a:gd name="connsiteX2" fmla="*/ 1210235 w 1210235"/>
              <a:gd name="connsiteY2" fmla="*/ 510988 h 524435"/>
              <a:gd name="connsiteX3" fmla="*/ 1210235 w 1210235"/>
              <a:gd name="connsiteY3" fmla="*/ 524435 h 524435"/>
              <a:gd name="connsiteX0" fmla="*/ 0 w 1546411"/>
              <a:gd name="connsiteY0" fmla="*/ 443753 h 443753"/>
              <a:gd name="connsiteX1" fmla="*/ 860611 w 1546411"/>
              <a:gd name="connsiteY1" fmla="*/ 0 h 443753"/>
              <a:gd name="connsiteX2" fmla="*/ 1546411 w 1546411"/>
              <a:gd name="connsiteY2" fmla="*/ 0 h 443753"/>
              <a:gd name="connsiteX3" fmla="*/ 1546411 w 1546411"/>
              <a:gd name="connsiteY3" fmla="*/ 13447 h 443753"/>
              <a:gd name="connsiteX0" fmla="*/ 0 w 1385047"/>
              <a:gd name="connsiteY0" fmla="*/ 860612 h 860612"/>
              <a:gd name="connsiteX1" fmla="*/ 699247 w 1385047"/>
              <a:gd name="connsiteY1" fmla="*/ 0 h 860612"/>
              <a:gd name="connsiteX2" fmla="*/ 1385047 w 1385047"/>
              <a:gd name="connsiteY2" fmla="*/ 0 h 860612"/>
              <a:gd name="connsiteX3" fmla="*/ 1385047 w 1385047"/>
              <a:gd name="connsiteY3" fmla="*/ 13447 h 86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5047" h="860612">
                <a:moveTo>
                  <a:pt x="0" y="860612"/>
                </a:moveTo>
                <a:lnTo>
                  <a:pt x="699247" y="0"/>
                </a:lnTo>
                <a:lnTo>
                  <a:pt x="1385047" y="0"/>
                </a:lnTo>
                <a:lnTo>
                  <a:pt x="1385047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3440270" y="4915046"/>
            <a:ext cx="1019677" cy="514032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  <a:gd name="connsiteX0" fmla="*/ 0 w 981636"/>
              <a:gd name="connsiteY0" fmla="*/ 497542 h 497542"/>
              <a:gd name="connsiteX1" fmla="*/ 295836 w 981636"/>
              <a:gd name="connsiteY1" fmla="*/ 0 h 497542"/>
              <a:gd name="connsiteX2" fmla="*/ 981636 w 981636"/>
              <a:gd name="connsiteY2" fmla="*/ 0 h 497542"/>
              <a:gd name="connsiteX3" fmla="*/ 981636 w 981636"/>
              <a:gd name="connsiteY3" fmla="*/ 13447 h 497542"/>
              <a:gd name="connsiteX0" fmla="*/ 0 w 1116106"/>
              <a:gd name="connsiteY0" fmla="*/ 578224 h 578224"/>
              <a:gd name="connsiteX1" fmla="*/ 430306 w 1116106"/>
              <a:gd name="connsiteY1" fmla="*/ 0 h 578224"/>
              <a:gd name="connsiteX2" fmla="*/ 1116106 w 1116106"/>
              <a:gd name="connsiteY2" fmla="*/ 0 h 578224"/>
              <a:gd name="connsiteX3" fmla="*/ 1116106 w 1116106"/>
              <a:gd name="connsiteY3" fmla="*/ 13447 h 578224"/>
              <a:gd name="connsiteX0" fmla="*/ 0 w 1196788"/>
              <a:gd name="connsiteY0" fmla="*/ 430306 h 430306"/>
              <a:gd name="connsiteX1" fmla="*/ 510988 w 1196788"/>
              <a:gd name="connsiteY1" fmla="*/ 0 h 430306"/>
              <a:gd name="connsiteX2" fmla="*/ 1196788 w 1196788"/>
              <a:gd name="connsiteY2" fmla="*/ 0 h 430306"/>
              <a:gd name="connsiteX3" fmla="*/ 1196788 w 1196788"/>
              <a:gd name="connsiteY3" fmla="*/ 13447 h 430306"/>
              <a:gd name="connsiteX0" fmla="*/ 0 w 1196788"/>
              <a:gd name="connsiteY0" fmla="*/ 497541 h 497541"/>
              <a:gd name="connsiteX1" fmla="*/ 510988 w 1196788"/>
              <a:gd name="connsiteY1" fmla="*/ 0 h 497541"/>
              <a:gd name="connsiteX2" fmla="*/ 1196788 w 1196788"/>
              <a:gd name="connsiteY2" fmla="*/ 0 h 497541"/>
              <a:gd name="connsiteX3" fmla="*/ 1196788 w 1196788"/>
              <a:gd name="connsiteY3" fmla="*/ 13447 h 497541"/>
              <a:gd name="connsiteX0" fmla="*/ 0 w 1089211"/>
              <a:gd name="connsiteY0" fmla="*/ 0 h 322729"/>
              <a:gd name="connsiteX1" fmla="*/ 403411 w 1089211"/>
              <a:gd name="connsiteY1" fmla="*/ 309282 h 322729"/>
              <a:gd name="connsiteX2" fmla="*/ 1089211 w 1089211"/>
              <a:gd name="connsiteY2" fmla="*/ 309282 h 322729"/>
              <a:gd name="connsiteX3" fmla="*/ 1089211 w 1089211"/>
              <a:gd name="connsiteY3" fmla="*/ 322729 h 322729"/>
              <a:gd name="connsiteX0" fmla="*/ 0 w 860611"/>
              <a:gd name="connsiteY0" fmla="*/ 0 h 820270"/>
              <a:gd name="connsiteX1" fmla="*/ 174811 w 860611"/>
              <a:gd name="connsiteY1" fmla="*/ 806823 h 820270"/>
              <a:gd name="connsiteX2" fmla="*/ 860611 w 860611"/>
              <a:gd name="connsiteY2" fmla="*/ 806823 h 820270"/>
              <a:gd name="connsiteX3" fmla="*/ 860611 w 860611"/>
              <a:gd name="connsiteY3" fmla="*/ 820270 h 820270"/>
              <a:gd name="connsiteX0" fmla="*/ 0 w 1210235"/>
              <a:gd name="connsiteY0" fmla="*/ 0 h 524435"/>
              <a:gd name="connsiteX1" fmla="*/ 524435 w 1210235"/>
              <a:gd name="connsiteY1" fmla="*/ 510988 h 524435"/>
              <a:gd name="connsiteX2" fmla="*/ 1210235 w 1210235"/>
              <a:gd name="connsiteY2" fmla="*/ 510988 h 524435"/>
              <a:gd name="connsiteX3" fmla="*/ 1210235 w 1210235"/>
              <a:gd name="connsiteY3" fmla="*/ 524435 h 5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235" h="524435">
                <a:moveTo>
                  <a:pt x="0" y="0"/>
                </a:moveTo>
                <a:lnTo>
                  <a:pt x="524435" y="510988"/>
                </a:lnTo>
                <a:lnTo>
                  <a:pt x="1210235" y="510988"/>
                </a:lnTo>
                <a:lnTo>
                  <a:pt x="1210235" y="524435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71239" y="1651474"/>
            <a:ext cx="1093038" cy="1052597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7264276" y="3047488"/>
            <a:ext cx="1574417" cy="549564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789784" y="4488105"/>
            <a:ext cx="1895443" cy="303603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5971616" y="5329852"/>
            <a:ext cx="973847" cy="854649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37505" y="1095744"/>
            <a:ext cx="3860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38693" y="2614512"/>
            <a:ext cx="3194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85227" y="3843155"/>
            <a:ext cx="3002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45460" y="5769002"/>
            <a:ext cx="38602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2165" y="1304645"/>
            <a:ext cx="3050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文本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0932" y="5013579"/>
            <a:ext cx="28761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41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3"/>
          <p:cNvGrpSpPr/>
          <p:nvPr/>
        </p:nvGrpSpPr>
        <p:grpSpPr>
          <a:xfrm>
            <a:off x="2704517" y="1800359"/>
            <a:ext cx="3891163" cy="400109"/>
            <a:chOff x="2500298" y="1428744"/>
            <a:chExt cx="2835047" cy="291514"/>
          </a:xfrm>
        </p:grpSpPr>
        <p:sp>
          <p:nvSpPr>
            <p:cNvPr id="31" name="Rectangle 46"/>
            <p:cNvSpPr/>
            <p:nvPr/>
          </p:nvSpPr>
          <p:spPr>
            <a:xfrm>
              <a:off x="4079591" y="1428744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cxnSp>
          <p:nvCxnSpPr>
            <p:cNvPr id="3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4"/>
          <p:cNvGrpSpPr/>
          <p:nvPr/>
        </p:nvGrpSpPr>
        <p:grpSpPr>
          <a:xfrm>
            <a:off x="2704517" y="2987471"/>
            <a:ext cx="3870143" cy="400109"/>
            <a:chOff x="2500298" y="2293657"/>
            <a:chExt cx="2819732" cy="291514"/>
          </a:xfrm>
        </p:grpSpPr>
        <p:cxnSp>
          <p:nvCxnSpPr>
            <p:cNvPr id="29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54"/>
            <p:cNvSpPr/>
            <p:nvPr/>
          </p:nvSpPr>
          <p:spPr>
            <a:xfrm>
              <a:off x="4064276" y="2293657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Group 59"/>
          <p:cNvGrpSpPr/>
          <p:nvPr/>
        </p:nvGrpSpPr>
        <p:grpSpPr>
          <a:xfrm>
            <a:off x="1189389" y="1489196"/>
            <a:ext cx="2251333" cy="4825857"/>
            <a:chOff x="3753851" y="1202035"/>
            <a:chExt cx="1640290" cy="3516052"/>
          </a:xfrm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4D8AC1">
                <a:alpha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D8AC1">
                <a:alpha val="8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4D8AC1">
                <a:alpha val="8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D8AC1">
                <a:alpha val="7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rgbClr val="2A558E">
                <a:alpha val="6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2A558E">
                <a:alpha val="6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rgbClr val="2A558E">
                <a:alpha val="7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2A558E">
                <a:alpha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1" name="Group 86"/>
          <p:cNvGrpSpPr/>
          <p:nvPr/>
        </p:nvGrpSpPr>
        <p:grpSpPr>
          <a:xfrm>
            <a:off x="3488918" y="5786351"/>
            <a:ext cx="3096252" cy="400109"/>
            <a:chOff x="3071802" y="4332882"/>
            <a:chExt cx="2255886" cy="291514"/>
          </a:xfrm>
        </p:grpSpPr>
        <p:cxnSp>
          <p:nvCxnSpPr>
            <p:cNvPr id="15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65"/>
            <p:cNvSpPr/>
            <p:nvPr/>
          </p:nvSpPr>
          <p:spPr>
            <a:xfrm>
              <a:off x="4071934" y="4332882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2" name="Group 85"/>
          <p:cNvGrpSpPr/>
          <p:nvPr/>
        </p:nvGrpSpPr>
        <p:grpSpPr>
          <a:xfrm>
            <a:off x="2998667" y="4424159"/>
            <a:ext cx="3586502" cy="400109"/>
            <a:chOff x="2714612" y="3340408"/>
            <a:chExt cx="2613075" cy="291514"/>
          </a:xfrm>
        </p:grpSpPr>
        <p:sp>
          <p:nvSpPr>
            <p:cNvPr id="13" name="Rectangle 64"/>
            <p:cNvSpPr/>
            <p:nvPr/>
          </p:nvSpPr>
          <p:spPr>
            <a:xfrm>
              <a:off x="4071934" y="3340408"/>
              <a:ext cx="1255753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cxnSp>
          <p:nvCxnSpPr>
            <p:cNvPr id="14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7164394" y="1580958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64394" y="4208714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64394" y="5505159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64394" y="2772026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30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63" y="2071468"/>
            <a:ext cx="5254281" cy="35028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2729132"/>
            <a:ext cx="3477063" cy="2250831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3696" y="2729132"/>
            <a:ext cx="3458304" cy="2250831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45696" y="3337000"/>
            <a:ext cx="1709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本编辑文字。</a:t>
            </a:r>
            <a:endParaRPr lang="zh-CN" altLang="en-US" sz="16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55835" y="3333484"/>
            <a:ext cx="1709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本编辑文字。</a:t>
            </a:r>
            <a:endParaRPr lang="zh-CN" altLang="en-US" sz="16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461" y="288806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的文本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25600" y="288752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</a:t>
            </a:r>
            <a:r>
              <a:rPr lang="zh-CN" altLang="en-US" sz="2000" b="1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的文本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32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 smtClean="0">
                <a:latin typeface="Agency FB" panose="020B0503020202020204" pitchFamily="34" charset="0"/>
              </a:rPr>
              <a:t>PART TWO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Agency FB" panose="020B0503020202020204" pitchFamily="34" charset="0"/>
              </a:rPr>
              <a:t>02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01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5"/>
          <p:cNvGrpSpPr/>
          <p:nvPr/>
        </p:nvGrpSpPr>
        <p:grpSpPr>
          <a:xfrm>
            <a:off x="7006370" y="1845302"/>
            <a:ext cx="1211372" cy="1683590"/>
            <a:chOff x="5214942" y="1428742"/>
            <a:chExt cx="883120" cy="1227378"/>
          </a:xfrm>
          <a:solidFill>
            <a:srgbClr val="2A558E"/>
          </a:solidFill>
        </p:grpSpPr>
        <p:cxnSp>
          <p:nvCxnSpPr>
            <p:cNvPr id="28" name="Straight Connector 31"/>
            <p:cNvCxnSpPr/>
            <p:nvPr/>
          </p:nvCxnSpPr>
          <p:spPr>
            <a:xfrm>
              <a:off x="5643570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32"/>
            <p:cNvSpPr/>
            <p:nvPr/>
          </p:nvSpPr>
          <p:spPr>
            <a:xfrm>
              <a:off x="5214942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30" name="Group 83"/>
            <p:cNvGrpSpPr/>
            <p:nvPr/>
          </p:nvGrpSpPr>
          <p:grpSpPr>
            <a:xfrm>
              <a:off x="5461828" y="1684189"/>
              <a:ext cx="366050" cy="366676"/>
              <a:chOff x="6853177" y="4545107"/>
              <a:chExt cx="366050" cy="366676"/>
            </a:xfrm>
            <a:grpFill/>
          </p:grpSpPr>
          <p:sp>
            <p:nvSpPr>
              <p:cNvPr id="31" name="AutoShape 18"/>
              <p:cNvSpPr>
                <a:spLocks/>
              </p:cNvSpPr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2" name="AutoShape 19"/>
              <p:cNvSpPr>
                <a:spLocks/>
              </p:cNvSpPr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3" name="AutoShape 20"/>
              <p:cNvSpPr>
                <a:spLocks/>
              </p:cNvSpPr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4" name="AutoShape 21"/>
              <p:cNvSpPr>
                <a:spLocks/>
              </p:cNvSpPr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5" name="AutoShape 22"/>
              <p:cNvSpPr>
                <a:spLocks/>
              </p:cNvSpPr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6" name="AutoShape 23"/>
              <p:cNvSpPr>
                <a:spLocks/>
              </p:cNvSpPr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7" name="AutoShape 24"/>
              <p:cNvSpPr>
                <a:spLocks/>
              </p:cNvSpPr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8" name="AutoShape 25"/>
              <p:cNvSpPr>
                <a:spLocks/>
              </p:cNvSpPr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9" name="AutoShape 26"/>
              <p:cNvSpPr>
                <a:spLocks/>
              </p:cNvSpPr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40" name="AutoShape 27"/>
              <p:cNvSpPr>
                <a:spLocks/>
              </p:cNvSpPr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9" name="Group 86"/>
          <p:cNvGrpSpPr/>
          <p:nvPr/>
        </p:nvGrpSpPr>
        <p:grpSpPr>
          <a:xfrm>
            <a:off x="9946107" y="1845302"/>
            <a:ext cx="1211372" cy="1683590"/>
            <a:chOff x="7358082" y="1428742"/>
            <a:chExt cx="883120" cy="1227378"/>
          </a:xfrm>
          <a:solidFill>
            <a:srgbClr val="2A558E"/>
          </a:solidFill>
        </p:grpSpPr>
        <p:cxnSp>
          <p:nvCxnSpPr>
            <p:cNvPr id="23" name="Straight Connector 43"/>
            <p:cNvCxnSpPr/>
            <p:nvPr/>
          </p:nvCxnSpPr>
          <p:spPr>
            <a:xfrm>
              <a:off x="7786710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44"/>
            <p:cNvSpPr/>
            <p:nvPr/>
          </p:nvSpPr>
          <p:spPr>
            <a:xfrm>
              <a:off x="7358082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25" name="Group 82"/>
            <p:cNvGrpSpPr/>
            <p:nvPr/>
          </p:nvGrpSpPr>
          <p:grpSpPr>
            <a:xfrm>
              <a:off x="7621730" y="1714494"/>
              <a:ext cx="366051" cy="320373"/>
              <a:chOff x="3143240" y="4572014"/>
              <a:chExt cx="366051" cy="320373"/>
            </a:xfrm>
            <a:grpFill/>
          </p:grpSpPr>
          <p:sp>
            <p:nvSpPr>
              <p:cNvPr id="26" name="AutoShape 103"/>
              <p:cNvSpPr>
                <a:spLocks/>
              </p:cNvSpPr>
              <p:nvPr/>
            </p:nvSpPr>
            <p:spPr bwMode="auto">
              <a:xfrm>
                <a:off x="3200807" y="4628955"/>
                <a:ext cx="131403" cy="863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7" name="AutoShape 104"/>
              <p:cNvSpPr>
                <a:spLocks/>
              </p:cNvSpPr>
              <p:nvPr/>
            </p:nvSpPr>
            <p:spPr bwMode="auto">
              <a:xfrm>
                <a:off x="3143240" y="4572014"/>
                <a:ext cx="366051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10" name="Group 47"/>
          <p:cNvGrpSpPr/>
          <p:nvPr/>
        </p:nvGrpSpPr>
        <p:grpSpPr>
          <a:xfrm>
            <a:off x="3968642" y="1845302"/>
            <a:ext cx="1211372" cy="1683590"/>
            <a:chOff x="3000364" y="1428742"/>
            <a:chExt cx="883120" cy="1227378"/>
          </a:xfrm>
          <a:solidFill>
            <a:srgbClr val="2A558E"/>
          </a:solidFill>
        </p:grpSpPr>
        <p:cxnSp>
          <p:nvCxnSpPr>
            <p:cNvPr id="17" name="Straight Connector 19"/>
            <p:cNvCxnSpPr/>
            <p:nvPr/>
          </p:nvCxnSpPr>
          <p:spPr>
            <a:xfrm>
              <a:off x="3428992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0"/>
            <p:cNvSpPr/>
            <p:nvPr/>
          </p:nvSpPr>
          <p:spPr>
            <a:xfrm>
              <a:off x="3000364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19" name="Group 81"/>
            <p:cNvGrpSpPr/>
            <p:nvPr/>
          </p:nvGrpSpPr>
          <p:grpSpPr>
            <a:xfrm>
              <a:off x="3251393" y="1753373"/>
              <a:ext cx="365425" cy="229016"/>
              <a:chOff x="2411138" y="4617692"/>
              <a:chExt cx="365425" cy="229016"/>
            </a:xfrm>
            <a:grpFill/>
          </p:grpSpPr>
          <p:sp>
            <p:nvSpPr>
              <p:cNvPr id="20" name="AutoShape 105"/>
              <p:cNvSpPr>
                <a:spLocks/>
              </p:cNvSpPr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1" name="AutoShape 106"/>
              <p:cNvSpPr>
                <a:spLocks/>
              </p:cNvSpPr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2" name="AutoShape 107"/>
              <p:cNvSpPr>
                <a:spLocks/>
              </p:cNvSpPr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11" name="Group 45"/>
          <p:cNvGrpSpPr/>
          <p:nvPr/>
        </p:nvGrpSpPr>
        <p:grpSpPr>
          <a:xfrm>
            <a:off x="1028905" y="1845302"/>
            <a:ext cx="1211372" cy="1683590"/>
            <a:chOff x="857224" y="1428742"/>
            <a:chExt cx="883120" cy="1227378"/>
          </a:xfrm>
          <a:solidFill>
            <a:srgbClr val="2A558E"/>
          </a:solidFill>
        </p:grpSpPr>
        <p:cxnSp>
          <p:nvCxnSpPr>
            <p:cNvPr id="12" name="Straight Connector 7"/>
            <p:cNvCxnSpPr/>
            <p:nvPr/>
          </p:nvCxnSpPr>
          <p:spPr>
            <a:xfrm>
              <a:off x="1285852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8"/>
            <p:cNvSpPr/>
            <p:nvPr/>
          </p:nvSpPr>
          <p:spPr>
            <a:xfrm>
              <a:off x="857224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14" name="Group 80"/>
            <p:cNvGrpSpPr/>
            <p:nvPr/>
          </p:nvGrpSpPr>
          <p:grpSpPr>
            <a:xfrm>
              <a:off x="1167519" y="1684543"/>
              <a:ext cx="274694" cy="366676"/>
              <a:chOff x="1724713" y="4548862"/>
              <a:chExt cx="274694" cy="366676"/>
            </a:xfrm>
            <a:grpFill/>
          </p:grpSpPr>
          <p:sp>
            <p:nvSpPr>
              <p:cNvPr id="15" name="AutoShape 108"/>
              <p:cNvSpPr>
                <a:spLocks/>
              </p:cNvSpPr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6" name="AutoShape 109"/>
              <p:cNvSpPr>
                <a:spLocks/>
              </p:cNvSpPr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665787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00612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60991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590218" y="3864652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本编辑文字</a:t>
            </a: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42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欧美风创意述职报告PPT演示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2478</Words>
  <Application>Microsoft Office PowerPoint</Application>
  <PresentationFormat>宽屏</PresentationFormat>
  <Paragraphs>207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Meiryo</vt:lpstr>
      <vt:lpstr>等线</vt:lpstr>
      <vt:lpstr>等线 Light</vt:lpstr>
      <vt:lpstr>锐字工房云字库细圆GBK</vt:lpstr>
      <vt:lpstr>锐字云字库细黑体1.0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Open Sans</vt:lpstr>
      <vt:lpstr>Wingdings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35</cp:revision>
  <dcterms:created xsi:type="dcterms:W3CDTF">2017-07-17T09:24:04Z</dcterms:created>
  <dcterms:modified xsi:type="dcterms:W3CDTF">2018-07-24T15:54:29Z</dcterms:modified>
</cp:coreProperties>
</file>