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0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4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5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6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7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38"/>
  </p:notesMasterIdLst>
  <p:sldIdLst>
    <p:sldId id="302" r:id="rId3"/>
    <p:sldId id="274" r:id="rId4"/>
    <p:sldId id="275" r:id="rId5"/>
    <p:sldId id="264" r:id="rId6"/>
    <p:sldId id="268" r:id="rId7"/>
    <p:sldId id="266" r:id="rId8"/>
    <p:sldId id="267" r:id="rId9"/>
    <p:sldId id="270" r:id="rId10"/>
    <p:sldId id="271" r:id="rId11"/>
    <p:sldId id="272" r:id="rId12"/>
    <p:sldId id="273" r:id="rId13"/>
    <p:sldId id="286" r:id="rId14"/>
    <p:sldId id="280" r:id="rId15"/>
    <p:sldId id="265" r:id="rId16"/>
    <p:sldId id="281" r:id="rId17"/>
    <p:sldId id="282" r:id="rId18"/>
    <p:sldId id="285" r:id="rId19"/>
    <p:sldId id="283" r:id="rId20"/>
    <p:sldId id="277" r:id="rId21"/>
    <p:sldId id="279" r:id="rId22"/>
    <p:sldId id="300" r:id="rId23"/>
    <p:sldId id="278" r:id="rId24"/>
    <p:sldId id="287" r:id="rId25"/>
    <p:sldId id="288" r:id="rId26"/>
    <p:sldId id="301" r:id="rId27"/>
    <p:sldId id="289" r:id="rId28"/>
    <p:sldId id="299" r:id="rId29"/>
    <p:sldId id="303" r:id="rId30"/>
    <p:sldId id="290" r:id="rId31"/>
    <p:sldId id="291" r:id="rId32"/>
    <p:sldId id="296" r:id="rId33"/>
    <p:sldId id="293" r:id="rId34"/>
    <p:sldId id="295" r:id="rId35"/>
    <p:sldId id="292" r:id="rId36"/>
    <p:sldId id="304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6">
          <p15:clr>
            <a:srgbClr val="A4A3A4"/>
          </p15:clr>
        </p15:guide>
        <p15:guide id="2" pos="27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27" autoAdjust="0"/>
    <p:restoredTop sz="94660"/>
  </p:normalViewPr>
  <p:slideViewPr>
    <p:cSldViewPr>
      <p:cViewPr varScale="1">
        <p:scale>
          <a:sx n="117" d="100"/>
          <a:sy n="117" d="100"/>
        </p:scale>
        <p:origin x="408" y="84"/>
      </p:cViewPr>
      <p:guideLst>
        <p:guide orient="horz" pos="376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2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008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2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83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898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55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561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42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928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F12CEBA-539A-48DB-8485-733839D4D62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349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755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794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61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92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472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351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1185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343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970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878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13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336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59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565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8716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5830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663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2E36B-D170-4545-8E54-A61578580DB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2064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816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665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2E36B-D170-4545-8E54-A61578580D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530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15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009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171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80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2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72508"/>
            <a:ext cx="2133600" cy="273844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6690" y="4772508"/>
            <a:ext cx="2895600" cy="273844"/>
          </a:xfrm>
        </p:spPr>
        <p:txBody>
          <a:bodyPr vert="horz" lIns="76618" tIns="38309" rIns="76618" bIns="38309" rtlCol="0" anchor="ctr"/>
          <a:lstStyle>
            <a:lvl1pPr>
              <a:defRPr lang="en-US" altLang="zh-CN" smtClean="0">
                <a:solidFill>
                  <a:prstClr val="white">
                    <a:lumMod val="65000"/>
                  </a:prstClr>
                </a:solidFill>
                <a:latin typeface="Calibri" panose="020F0502020204030204"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48573" y="4763842"/>
            <a:ext cx="1388046" cy="282500"/>
          </a:xfrm>
        </p:spPr>
        <p:txBody>
          <a:bodyPr vert="horz" lIns="102156" tIns="51076" rIns="102156" bIns="51076" rtlCol="0" anchor="ctr"/>
          <a:lstStyle>
            <a:lvl1pPr algn="r">
              <a:defRPr lang="zh-CN" altLang="en-US" smtClean="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22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89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32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11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 vert="horz" lIns="68580" tIns="34290" rIns="68580" bIns="34290" rtlCol="0" anchor="ctr">
            <a:noAutofit/>
          </a:bodyPr>
          <a:lstStyle>
            <a:lvl1pPr algn="l">
              <a:defRPr lang="zh-CN" altLang="en-US" sz="22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1CCE-4C69-481E-8A82-8C3A41A945F4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7436"/>
            <a:ext cx="1224136" cy="304675"/>
          </a:xfr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FCC3A858-5ED0-4B4A-8756-97846365D7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 userDrawn="1"/>
        </p:nvSpPr>
        <p:spPr>
          <a:xfrm rot="18900000">
            <a:off x="370772" y="264511"/>
            <a:ext cx="324027" cy="310943"/>
          </a:xfrm>
          <a:prstGeom prst="roundRect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52400" dir="8100000" sx="104000" sy="104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0"/>
          <p:cNvSpPr>
            <a:spLocks noChangeAspect="1"/>
          </p:cNvSpPr>
          <p:nvPr userDrawn="1"/>
        </p:nvSpPr>
        <p:spPr>
          <a:xfrm rot="18900000">
            <a:off x="530753" y="265660"/>
            <a:ext cx="327796" cy="314560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52400" dir="8100000" sx="104000" sy="104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7740352" y="0"/>
            <a:ext cx="1222711" cy="955548"/>
            <a:chOff x="7740352" y="0"/>
            <a:chExt cx="1222711" cy="955548"/>
          </a:xfrm>
        </p:grpSpPr>
        <p:pic>
          <p:nvPicPr>
            <p:cNvPr id="3076" name="Picture 4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0"/>
            <a:stretch>
              <a:fillRect/>
            </a:stretch>
          </p:blipFill>
          <p:spPr bwMode="auto">
            <a:xfrm>
              <a:off x="7740352" y="0"/>
              <a:ext cx="1222711" cy="955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0555" y="248589"/>
              <a:ext cx="599190" cy="3235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11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11" grpId="0" animBg="1"/>
          <p:bldP spid="13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8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7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5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33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52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642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47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2156" tIns="51076" rIns="102156" bIns="5107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63"/>
            <a:ext cx="8229600" cy="3394472"/>
          </a:xfrm>
          <a:prstGeom prst="rect">
            <a:avLst/>
          </a:prstGeom>
        </p:spPr>
        <p:txBody>
          <a:bodyPr vert="horz" lIns="102156" tIns="51076" rIns="102156" bIns="51076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1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image" Target="../media/image20.png"/><Relationship Id="rId18" Type="http://schemas.openxmlformats.org/officeDocument/2006/relationships/image" Target="../media/image25.jpeg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notesSlide" Target="../notesSlides/notesSlide17.xml"/><Relationship Id="rId17" Type="http://schemas.openxmlformats.org/officeDocument/2006/relationships/image" Target="../media/image24.png"/><Relationship Id="rId2" Type="http://schemas.openxmlformats.org/officeDocument/2006/relationships/tags" Target="../tags/tag29.xml"/><Relationship Id="rId16" Type="http://schemas.openxmlformats.org/officeDocument/2006/relationships/image" Target="../media/image23.jpe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15" Type="http://schemas.openxmlformats.org/officeDocument/2006/relationships/image" Target="../media/image22.png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26.jpe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notesSlide" Target="../notesSlides/notesSlide20.xml"/><Relationship Id="rId17" Type="http://schemas.openxmlformats.org/officeDocument/2006/relationships/image" Target="../media/image30.png"/><Relationship Id="rId2" Type="http://schemas.openxmlformats.org/officeDocument/2006/relationships/tags" Target="../tags/tag39.xml"/><Relationship Id="rId16" Type="http://schemas.openxmlformats.org/officeDocument/2006/relationships/image" Target="../media/image29.jpe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15" Type="http://schemas.openxmlformats.org/officeDocument/2006/relationships/image" Target="../media/image28.jpeg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image" Target="../media/image31.jpeg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2.xml"/><Relationship Id="rId15" Type="http://schemas.openxmlformats.org/officeDocument/2006/relationships/image" Target="../media/image33.jpeg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tags" Target="../tags/tag70.xml"/><Relationship Id="rId18" Type="http://schemas.openxmlformats.org/officeDocument/2006/relationships/image" Target="../media/image35.png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17" Type="http://schemas.openxmlformats.org/officeDocument/2006/relationships/image" Target="../media/image20.png"/><Relationship Id="rId2" Type="http://schemas.openxmlformats.org/officeDocument/2006/relationships/tags" Target="../tags/tag59.xml"/><Relationship Id="rId16" Type="http://schemas.openxmlformats.org/officeDocument/2006/relationships/notesSlide" Target="../notesSlides/notesSlide24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5" Type="http://schemas.openxmlformats.org/officeDocument/2006/relationships/tags" Target="../tags/tag62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4" Type="http://schemas.openxmlformats.org/officeDocument/2006/relationships/tags" Target="../tags/tag7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7" Type="http://schemas.openxmlformats.org/officeDocument/2006/relationships/image" Target="../media/image36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image" Target="../media/image39.png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image" Target="../media/image38.png"/><Relationship Id="rId2" Type="http://schemas.openxmlformats.org/officeDocument/2006/relationships/tags" Target="../tags/tag77.xml"/><Relationship Id="rId16" Type="http://schemas.openxmlformats.org/officeDocument/2006/relationships/image" Target="../media/image37.png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notesSlide" Target="../notesSlides/notesSlide26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91.xml"/><Relationship Id="rId21" Type="http://schemas.openxmlformats.org/officeDocument/2006/relationships/image" Target="../media/image41.png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image" Target="../media/image40.jpeg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23" Type="http://schemas.openxmlformats.org/officeDocument/2006/relationships/image" Target="../media/image43.png"/><Relationship Id="rId10" Type="http://schemas.openxmlformats.org/officeDocument/2006/relationships/tags" Target="../tags/tag98.xml"/><Relationship Id="rId19" Type="http://schemas.openxmlformats.org/officeDocument/2006/relationships/notesSlide" Target="../notesSlides/notesSlide27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tags" Target="../tags/tag118.xml"/><Relationship Id="rId18" Type="http://schemas.openxmlformats.org/officeDocument/2006/relationships/tags" Target="../tags/tag123.xml"/><Relationship Id="rId26" Type="http://schemas.openxmlformats.org/officeDocument/2006/relationships/notesSlide" Target="../notesSlides/notesSlide28.xml"/><Relationship Id="rId3" Type="http://schemas.openxmlformats.org/officeDocument/2006/relationships/tags" Target="../tags/tag108.xml"/><Relationship Id="rId21" Type="http://schemas.openxmlformats.org/officeDocument/2006/relationships/tags" Target="../tags/tag126.xml"/><Relationship Id="rId34" Type="http://schemas.openxmlformats.org/officeDocument/2006/relationships/image" Target="../media/image39.png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tags" Target="../tags/tag122.xml"/><Relationship Id="rId25" Type="http://schemas.openxmlformats.org/officeDocument/2006/relationships/slideLayout" Target="../slideLayouts/slideLayout2.xml"/><Relationship Id="rId33" Type="http://schemas.openxmlformats.org/officeDocument/2006/relationships/image" Target="../media/image47.png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20" Type="http://schemas.openxmlformats.org/officeDocument/2006/relationships/tags" Target="../tags/tag125.xml"/><Relationship Id="rId29" Type="http://schemas.openxmlformats.org/officeDocument/2006/relationships/image" Target="../media/image42.jpeg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24" Type="http://schemas.openxmlformats.org/officeDocument/2006/relationships/tags" Target="../tags/tag129.xml"/><Relationship Id="rId32" Type="http://schemas.openxmlformats.org/officeDocument/2006/relationships/image" Target="../media/image37.png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23" Type="http://schemas.openxmlformats.org/officeDocument/2006/relationships/tags" Target="../tags/tag128.xml"/><Relationship Id="rId28" Type="http://schemas.openxmlformats.org/officeDocument/2006/relationships/image" Target="../media/image44.png"/><Relationship Id="rId10" Type="http://schemas.openxmlformats.org/officeDocument/2006/relationships/tags" Target="../tags/tag115.xml"/><Relationship Id="rId19" Type="http://schemas.openxmlformats.org/officeDocument/2006/relationships/tags" Target="../tags/tag124.xml"/><Relationship Id="rId31" Type="http://schemas.openxmlformats.org/officeDocument/2006/relationships/image" Target="../media/image46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Relationship Id="rId22" Type="http://schemas.openxmlformats.org/officeDocument/2006/relationships/tags" Target="../tags/tag127.xml"/><Relationship Id="rId27" Type="http://schemas.openxmlformats.org/officeDocument/2006/relationships/image" Target="../media/image40.jpeg"/><Relationship Id="rId30" Type="http://schemas.openxmlformats.org/officeDocument/2006/relationships/image" Target="../media/image45.png"/><Relationship Id="rId8" Type="http://schemas.openxmlformats.org/officeDocument/2006/relationships/tags" Target="../tags/tag1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jpeg"/><Relationship Id="rId21" Type="http://schemas.openxmlformats.org/officeDocument/2006/relationships/image" Target="../media/image66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jpeg"/><Relationship Id="rId23" Type="http://schemas.openxmlformats.org/officeDocument/2006/relationships/image" Target="../media/image68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Relationship Id="rId22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notesSlide" Target="../notesSlides/notesSlide33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0" Type="http://schemas.openxmlformats.org/officeDocument/2006/relationships/tags" Target="../tags/tag139.xml"/><Relationship Id="rId4" Type="http://schemas.openxmlformats.org/officeDocument/2006/relationships/tags" Target="../tags/tag133.xml"/><Relationship Id="rId9" Type="http://schemas.openxmlformats.org/officeDocument/2006/relationships/tags" Target="../tags/tag1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0.jpeg"/><Relationship Id="rId5" Type="http://schemas.openxmlformats.org/officeDocument/2006/relationships/tags" Target="../tags/tag5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1"/>
          <p:cNvSpPr/>
          <p:nvPr/>
        </p:nvSpPr>
        <p:spPr>
          <a:xfrm>
            <a:off x="4387452" y="2451796"/>
            <a:ext cx="4289000" cy="4680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圆角矩形 2"/>
          <p:cNvSpPr/>
          <p:nvPr/>
        </p:nvSpPr>
        <p:spPr>
          <a:xfrm>
            <a:off x="4387455" y="2454086"/>
            <a:ext cx="4289001" cy="4680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文本框 3"/>
          <p:cNvSpPr txBox="1"/>
          <p:nvPr/>
        </p:nvSpPr>
        <p:spPr>
          <a:xfrm>
            <a:off x="4323023" y="3970679"/>
            <a:ext cx="2456109" cy="352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演讲人：某某某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45"/>
          <p:cNvSpPr txBox="1"/>
          <p:nvPr/>
        </p:nvSpPr>
        <p:spPr>
          <a:xfrm>
            <a:off x="4323023" y="4239547"/>
            <a:ext cx="35613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Talents come from </a:t>
            </a:r>
            <a:r>
              <a:rPr lang="en-US" altLang="zh-CN" sz="1300" dirty="0" err="1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diligence,aytfcel</a:t>
            </a:r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 </a:t>
            </a:r>
          </a:p>
          <a:p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and 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knowledge is gained by </a:t>
            </a:r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accumulation.</a:t>
            </a:r>
            <a:endParaRPr lang="en-US" altLang="zh-CN" sz="1300" b="1" spc="600" dirty="0">
              <a:solidFill>
                <a:schemeClr val="bg1">
                  <a:lumMod val="50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79768" y="2956822"/>
            <a:ext cx="41417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公司介绍 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企业介绍 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产品宣传 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品牌展示 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创业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融资</a:t>
            </a:r>
          </a:p>
        </p:txBody>
      </p:sp>
      <p:sp>
        <p:nvSpPr>
          <p:cNvPr id="5" name="矩形 10"/>
          <p:cNvSpPr>
            <a:spLocks noChangeAspect="1"/>
          </p:cNvSpPr>
          <p:nvPr/>
        </p:nvSpPr>
        <p:spPr>
          <a:xfrm>
            <a:off x="2669801" y="880116"/>
            <a:ext cx="1404708" cy="1230051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0"/>
          <p:cNvSpPr>
            <a:spLocks noChangeAspect="1"/>
          </p:cNvSpPr>
          <p:nvPr/>
        </p:nvSpPr>
        <p:spPr>
          <a:xfrm>
            <a:off x="3066397" y="2177204"/>
            <a:ext cx="717248" cy="628068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10"/>
          <p:cNvSpPr>
            <a:spLocks noChangeAspect="1"/>
          </p:cNvSpPr>
          <p:nvPr/>
        </p:nvSpPr>
        <p:spPr>
          <a:xfrm>
            <a:off x="2192267" y="3487057"/>
            <a:ext cx="730114" cy="639334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10"/>
          <p:cNvSpPr>
            <a:spLocks noChangeAspect="1"/>
          </p:cNvSpPr>
          <p:nvPr/>
        </p:nvSpPr>
        <p:spPr>
          <a:xfrm>
            <a:off x="553644" y="2552481"/>
            <a:ext cx="1753274" cy="1535276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10"/>
          <p:cNvSpPr>
            <a:spLocks noChangeAspect="1"/>
          </p:cNvSpPr>
          <p:nvPr/>
        </p:nvSpPr>
        <p:spPr>
          <a:xfrm>
            <a:off x="986731" y="1273401"/>
            <a:ext cx="746995" cy="654116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10"/>
          <p:cNvSpPr>
            <a:spLocks noChangeAspect="1"/>
          </p:cNvSpPr>
          <p:nvPr/>
        </p:nvSpPr>
        <p:spPr>
          <a:xfrm>
            <a:off x="395536" y="3534527"/>
            <a:ext cx="956331" cy="837423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10"/>
          <p:cNvSpPr>
            <a:spLocks noChangeAspect="1"/>
          </p:cNvSpPr>
          <p:nvPr/>
        </p:nvSpPr>
        <p:spPr>
          <a:xfrm>
            <a:off x="765125" y="958039"/>
            <a:ext cx="503896" cy="441243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81" y="1246071"/>
            <a:ext cx="901817" cy="48698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4352582" y="1347614"/>
            <a:ext cx="4467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800" b="1" spc="-1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r>
              <a:rPr lang="en-US" altLang="zh-CN" sz="5800" b="1" spc="-1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5800" b="1" spc="-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7544" y="3755816"/>
            <a:ext cx="815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创新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36883" y="1408922"/>
            <a:ext cx="815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合作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049173" y="2305204"/>
            <a:ext cx="815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共赢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5" name="矩形 10"/>
          <p:cNvSpPr>
            <a:spLocks noChangeAspect="1"/>
          </p:cNvSpPr>
          <p:nvPr/>
        </p:nvSpPr>
        <p:spPr>
          <a:xfrm>
            <a:off x="1171888" y="1597512"/>
            <a:ext cx="2103134" cy="1841635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10"/>
          <p:cNvSpPr>
            <a:spLocks noChangeAspect="1"/>
          </p:cNvSpPr>
          <p:nvPr/>
        </p:nvSpPr>
        <p:spPr>
          <a:xfrm>
            <a:off x="1223095" y="1642351"/>
            <a:ext cx="2000720" cy="1751956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10"/>
          <p:cNvSpPr>
            <a:spLocks noChangeAspect="1"/>
          </p:cNvSpPr>
          <p:nvPr/>
        </p:nvSpPr>
        <p:spPr>
          <a:xfrm>
            <a:off x="2634349" y="3046271"/>
            <a:ext cx="889503" cy="778905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字"/>
          <p:cNvSpPr txBox="1"/>
          <p:nvPr/>
        </p:nvSpPr>
        <p:spPr>
          <a:xfrm>
            <a:off x="4892759" y="2488031"/>
            <a:ext cx="327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在此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输入您公司的名称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374180" y="2422741"/>
            <a:ext cx="729371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8" name="手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666" y="2627163"/>
            <a:ext cx="928570" cy="2652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33333E-6 -3.45679E-6 L 0.40469 -0.01018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26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33333E-6 -2.59259E-6 L 0.40903 -0.00061 " pathEditMode="relative" rAng="0" ptsTypes="AA">
                                          <p:cBhvr>
                                            <p:cTn id="9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51" y="-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4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100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599"/>
                                </p:stCondLst>
                                <p:childTnLst>
                                  <p:par>
                                    <p:cTn id="10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2175"/>
                                </p:stCondLst>
                                <p:childTnLst>
                                  <p:par>
                                    <p:cTn id="1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2975"/>
                                </p:stCondLst>
                                <p:childTnLst>
                                  <p:par>
                                    <p:cTn id="1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250" tmFilter="0,0; .5, 1; 1, 1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5" grpId="1" animBg="1"/>
          <p:bldP spid="62" grpId="0" bldLvl="0" animBg="1"/>
          <p:bldP spid="63" grpId="0"/>
          <p:bldP spid="9" grpId="0"/>
          <p:bldP spid="5" grpId="0" animBg="1"/>
          <p:bldP spid="33" grpId="0" animBg="1"/>
          <p:bldP spid="47" grpId="0" animBg="1"/>
          <p:bldP spid="49" grpId="0" animBg="1"/>
          <p:bldP spid="52" grpId="0" animBg="1"/>
          <p:bldP spid="48" grpId="0" animBg="1"/>
          <p:bldP spid="51" grpId="0" animBg="1"/>
          <p:bldP spid="58" grpId="0"/>
          <p:bldP spid="59" grpId="0"/>
          <p:bldP spid="60" grpId="0"/>
          <p:bldP spid="61" grpId="0"/>
          <p:bldP spid="55" grpId="0" animBg="1"/>
          <p:bldP spid="54" grpId="0" animBg="1"/>
          <p:bldP spid="45" grpId="0" animBg="1"/>
          <p:bldP spid="26" grpId="0"/>
          <p:bldP spid="27" grpId="0" animBg="1"/>
          <p:bldP spid="2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33333E-6 -3.45679E-6 L 0.40469 -0.01018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26" y="-5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3.33333E-6 -2.59259E-6 L 0.40903 -0.00061 " pathEditMode="relative" rAng="0" ptsTypes="AA">
                                          <p:cBhvr>
                                            <p:cTn id="9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51" y="-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4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100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599"/>
                                </p:stCondLst>
                                <p:childTnLst>
                                  <p:par>
                                    <p:cTn id="10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2175"/>
                                </p:stCondLst>
                                <p:childTnLst>
                                  <p:par>
                                    <p:cTn id="1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2975"/>
                                </p:stCondLst>
                                <p:childTnLst>
                                  <p:par>
                                    <p:cTn id="1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250" tmFilter="0,0; .5, 1; 1, 1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5" grpId="1" animBg="1"/>
          <p:bldP spid="62" grpId="0" bldLvl="0" animBg="1"/>
          <p:bldP spid="63" grpId="0"/>
          <p:bldP spid="9" grpId="0"/>
          <p:bldP spid="5" grpId="0" animBg="1"/>
          <p:bldP spid="33" grpId="0" animBg="1"/>
          <p:bldP spid="47" grpId="0" animBg="1"/>
          <p:bldP spid="49" grpId="0" animBg="1"/>
          <p:bldP spid="52" grpId="0" animBg="1"/>
          <p:bldP spid="48" grpId="0" animBg="1"/>
          <p:bldP spid="51" grpId="0" animBg="1"/>
          <p:bldP spid="58" grpId="0"/>
          <p:bldP spid="59" grpId="0"/>
          <p:bldP spid="60" grpId="0"/>
          <p:bldP spid="61" grpId="0"/>
          <p:bldP spid="55" grpId="0" animBg="1"/>
          <p:bldP spid="54" grpId="0" animBg="1"/>
          <p:bldP spid="45" grpId="0" animBg="1"/>
          <p:bldP spid="26" grpId="0"/>
          <p:bldP spid="27" grpId="0" animBg="1"/>
          <p:bldP spid="27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经营</a:t>
            </a: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业绩</a:t>
            </a:r>
            <a:endParaRPr lang="zh-CN" altLang="en-US" sz="2000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4211960" y="1021717"/>
            <a:ext cx="4248472" cy="3198350"/>
            <a:chOff x="4427984" y="1245228"/>
            <a:chExt cx="4032448" cy="31983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004048" y="1368880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004048" y="1698936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004048" y="202899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004048" y="2359048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004048" y="2689104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004048" y="3019160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004048" y="3349216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004048" y="367927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004048" y="4009328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004048" y="433938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427984" y="124522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27984" y="156811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900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27984" y="189099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800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27984" y="221388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427984" y="253676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27984" y="285965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27984" y="318253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27984" y="350542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27984" y="382830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27984" y="4151190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100</a:t>
              </a:r>
              <a:endPara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"/>
          <p:cNvSpPr/>
          <p:nvPr/>
        </p:nvSpPr>
        <p:spPr>
          <a:xfrm>
            <a:off x="5435522" y="2665348"/>
            <a:ext cx="288000" cy="1440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4"/>
          <p:cNvSpPr/>
          <p:nvPr/>
        </p:nvSpPr>
        <p:spPr>
          <a:xfrm>
            <a:off x="6275807" y="2917348"/>
            <a:ext cx="288000" cy="1188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6"/>
          <p:cNvSpPr/>
          <p:nvPr/>
        </p:nvSpPr>
        <p:spPr>
          <a:xfrm>
            <a:off x="7116092" y="2413348"/>
            <a:ext cx="288000" cy="1692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8"/>
          <p:cNvSpPr/>
          <p:nvPr/>
        </p:nvSpPr>
        <p:spPr>
          <a:xfrm>
            <a:off x="7956376" y="1873374"/>
            <a:ext cx="288000" cy="2232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团队A"/>
          <p:cNvSpPr txBox="1"/>
          <p:nvPr/>
        </p:nvSpPr>
        <p:spPr>
          <a:xfrm>
            <a:off x="5695860" y="4429181"/>
            <a:ext cx="1108372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marL="191770" indent="-19177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计划数</a:t>
            </a:r>
          </a:p>
        </p:txBody>
      </p:sp>
      <p:sp>
        <p:nvSpPr>
          <p:cNvPr id="35" name="团队B"/>
          <p:cNvSpPr txBox="1"/>
          <p:nvPr/>
        </p:nvSpPr>
        <p:spPr>
          <a:xfrm>
            <a:off x="6931992" y="4429181"/>
            <a:ext cx="976346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marL="191770" indent="-191770"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zh-CN" altLang="en-US" sz="1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完成数</a:t>
            </a:r>
          </a:p>
        </p:txBody>
      </p:sp>
      <p:sp>
        <p:nvSpPr>
          <p:cNvPr id="36" name="15"/>
          <p:cNvSpPr txBox="1"/>
          <p:nvPr/>
        </p:nvSpPr>
        <p:spPr>
          <a:xfrm>
            <a:off x="5322176" y="2415522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rgbClr val="0070C0"/>
                </a:solidFill>
                <a:cs typeface="+mn-ea"/>
                <a:sym typeface="+mn-lt"/>
              </a:rPr>
              <a:t>530</a:t>
            </a:r>
            <a:endParaRPr lang="zh-CN" altLang="en-US" sz="13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7" name="12"/>
          <p:cNvSpPr txBox="1"/>
          <p:nvPr/>
        </p:nvSpPr>
        <p:spPr>
          <a:xfrm>
            <a:off x="6178541" y="2682187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rgbClr val="0070C0"/>
                </a:solidFill>
                <a:cs typeface="+mn-ea"/>
                <a:sym typeface="+mn-lt"/>
              </a:rPr>
              <a:t>460</a:t>
            </a:r>
            <a:endParaRPr lang="zh-CN" altLang="en-US" sz="13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8" name="20"/>
          <p:cNvSpPr txBox="1"/>
          <p:nvPr/>
        </p:nvSpPr>
        <p:spPr>
          <a:xfrm>
            <a:off x="6998243" y="2162076"/>
            <a:ext cx="548779" cy="312238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rgbClr val="0070C0"/>
                </a:solidFill>
                <a:cs typeface="+mn-ea"/>
                <a:sym typeface="+mn-lt"/>
              </a:rPr>
              <a:t>610</a:t>
            </a:r>
            <a:endParaRPr lang="zh-CN" altLang="en-US" sz="13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9" name="16"/>
          <p:cNvSpPr txBox="1"/>
          <p:nvPr/>
        </p:nvSpPr>
        <p:spPr>
          <a:xfrm>
            <a:off x="7856154" y="1632061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rgbClr val="0070C0"/>
                </a:solidFill>
                <a:cs typeface="+mn-ea"/>
                <a:sym typeface="+mn-lt"/>
              </a:rPr>
              <a:t>780</a:t>
            </a:r>
            <a:endParaRPr lang="zh-CN" altLang="en-US" sz="13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777966" y="1572241"/>
            <a:ext cx="3334655" cy="124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757" tIns="50879" rIns="101757" bIns="50879">
            <a:no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75414" y="4171892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39510" y="4171892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731598" y="4171892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87178" y="4171892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项目四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707312" y="1202103"/>
            <a:ext cx="1057026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单位：万元</a:t>
            </a:r>
          </a:p>
        </p:txBody>
      </p:sp>
      <p:sp>
        <p:nvSpPr>
          <p:cNvPr id="55" name="MH_Text_1"/>
          <p:cNvSpPr/>
          <p:nvPr>
            <p:custDataLst>
              <p:tags r:id="rId1"/>
            </p:custDataLst>
          </p:nvPr>
        </p:nvSpPr>
        <p:spPr>
          <a:xfrm>
            <a:off x="755576" y="134761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532" tIns="0" rIns="133532" bIns="0" rtlCol="0" anchor="t">
            <a:noAutofit/>
          </a:bodyPr>
          <a:lstStyle/>
          <a:p>
            <a:pPr>
              <a:lnSpc>
                <a:spcPct val="120000"/>
              </a:lnSpc>
              <a:buClr>
                <a:srgbClr val="C00000"/>
              </a:buClr>
            </a:pPr>
            <a:r>
              <a:rPr lang="zh-CN" altLang="en-US" sz="1600" b="1" dirty="0">
                <a:solidFill>
                  <a:srgbClr val="0070C0"/>
                </a:solidFill>
                <a:cs typeface="+mn-ea"/>
                <a:sym typeface="+mn-lt"/>
              </a:rPr>
              <a:t>点击输入标题</a:t>
            </a:r>
            <a:endParaRPr lang="en-US" altLang="zh-CN" sz="16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28" name="矩形 3"/>
          <p:cNvSpPr/>
          <p:nvPr/>
        </p:nvSpPr>
        <p:spPr>
          <a:xfrm>
            <a:off x="5946260" y="2269372"/>
            <a:ext cx="288000" cy="1836000"/>
          </a:xfrm>
          <a:prstGeom prst="rect">
            <a:avLst/>
          </a:prstGeom>
          <a:solidFill>
            <a:srgbClr val="00B0F0"/>
          </a:solidFill>
          <a:ln w="12700"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矩形 5"/>
          <p:cNvSpPr/>
          <p:nvPr/>
        </p:nvSpPr>
        <p:spPr>
          <a:xfrm>
            <a:off x="6783299" y="2701374"/>
            <a:ext cx="288000" cy="1404000"/>
          </a:xfrm>
          <a:prstGeom prst="rect">
            <a:avLst/>
          </a:prstGeom>
          <a:solidFill>
            <a:srgbClr val="00B0F0"/>
          </a:solidFill>
          <a:ln w="12700"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矩形 7"/>
          <p:cNvSpPr/>
          <p:nvPr/>
        </p:nvSpPr>
        <p:spPr>
          <a:xfrm>
            <a:off x="7620338" y="2809348"/>
            <a:ext cx="288000" cy="1296000"/>
          </a:xfrm>
          <a:prstGeom prst="rect">
            <a:avLst/>
          </a:prstGeom>
          <a:solidFill>
            <a:srgbClr val="00B0F0"/>
          </a:solidFill>
          <a:ln w="12700"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矩形 1"/>
          <p:cNvSpPr/>
          <p:nvPr/>
        </p:nvSpPr>
        <p:spPr>
          <a:xfrm>
            <a:off x="5109221" y="2917348"/>
            <a:ext cx="288000" cy="1188000"/>
          </a:xfrm>
          <a:prstGeom prst="rect">
            <a:avLst/>
          </a:prstGeom>
          <a:solidFill>
            <a:srgbClr val="00B0F0"/>
          </a:solidFill>
          <a:ln w="12700"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71880" y="3416496"/>
            <a:ext cx="2520000" cy="540000"/>
            <a:chOff x="4532138" y="2977854"/>
            <a:chExt cx="1564211" cy="379451"/>
          </a:xfrm>
        </p:grpSpPr>
        <p:sp>
          <p:nvSpPr>
            <p:cNvPr id="58" name="MH_SubTitle_1"/>
            <p:cNvSpPr/>
            <p:nvPr>
              <p:custDataLst>
                <p:tags r:id="rId3"/>
              </p:custDataLst>
            </p:nvPr>
          </p:nvSpPr>
          <p:spPr>
            <a:xfrm>
              <a:off x="4532138" y="2977854"/>
              <a:ext cx="1564211" cy="379451"/>
            </a:xfrm>
            <a:prstGeom prst="roundRect">
              <a:avLst>
                <a:gd name="adj" fmla="val 2111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59" name="MH_SubTitle_1"/>
            <p:cNvSpPr/>
            <p:nvPr>
              <p:custDataLst>
                <p:tags r:id="rId4"/>
              </p:custDataLst>
            </p:nvPr>
          </p:nvSpPr>
          <p:spPr>
            <a:xfrm>
              <a:off x="4566689" y="3026800"/>
              <a:ext cx="1501050" cy="300209"/>
            </a:xfrm>
            <a:prstGeom prst="roundRect">
              <a:avLst>
                <a:gd name="adj" fmla="val 2111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  <a:ea typeface="微软雅黑" panose="020B0503020204020204" pitchFamily="34" charset="-122"/>
                </a:rPr>
                <a:t>23,800,000</a:t>
              </a:r>
            </a:p>
          </p:txBody>
        </p:sp>
      </p:grpSp>
      <p:sp>
        <p:nvSpPr>
          <p:cNvPr id="60" name="MH_Text_1"/>
          <p:cNvSpPr/>
          <p:nvPr>
            <p:custDataLst>
              <p:tags r:id="rId2"/>
            </p:custDataLst>
          </p:nvPr>
        </p:nvSpPr>
        <p:spPr>
          <a:xfrm>
            <a:off x="755576" y="305395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532" tIns="0" rIns="133532" bIns="0" rtlCol="0" anchor="t">
            <a:noAutofit/>
          </a:bodyPr>
          <a:lstStyle/>
          <a:p>
            <a:pPr>
              <a:lnSpc>
                <a:spcPct val="120000"/>
              </a:lnSpc>
              <a:buClr>
                <a:srgbClr val="C00000"/>
              </a:buClr>
            </a:pPr>
            <a:r>
              <a:rPr lang="zh-CN" altLang="en-US" sz="1600" b="1" dirty="0">
                <a:solidFill>
                  <a:srgbClr val="0070C0"/>
                </a:solidFill>
                <a:cs typeface="+mn-ea"/>
                <a:sym typeface="+mn-lt"/>
              </a:rPr>
              <a:t>全年总额</a:t>
            </a:r>
            <a:endParaRPr lang="en-US" altLang="zh-CN" sz="16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animBg="1"/>
          <p:bldP spid="31" grpId="0" animBg="1"/>
          <p:bldP spid="33" grpId="0" animBg="1"/>
          <p:bldP spid="34" grpId="0"/>
          <p:bldP spid="35" grpId="0"/>
          <p:bldP spid="36" grpId="0"/>
          <p:bldP spid="37" grpId="0"/>
          <p:bldP spid="38" grpId="0"/>
          <p:bldP spid="39" grpId="0"/>
          <p:bldP spid="41" grpId="0"/>
          <p:bldP spid="50" grpId="0"/>
          <p:bldP spid="51" grpId="0"/>
          <p:bldP spid="52" grpId="0"/>
          <p:bldP spid="53" grpId="0"/>
          <p:bldP spid="54" grpId="0"/>
          <p:bldP spid="55" grpId="0"/>
          <p:bldP spid="28" grpId="0" animBg="1"/>
          <p:bldP spid="30" grpId="0" animBg="1"/>
          <p:bldP spid="32" grpId="0" animBg="1"/>
          <p:bldP spid="26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animBg="1"/>
          <p:bldP spid="31" grpId="0" animBg="1"/>
          <p:bldP spid="33" grpId="0" animBg="1"/>
          <p:bldP spid="34" grpId="0"/>
          <p:bldP spid="35" grpId="0"/>
          <p:bldP spid="36" grpId="0"/>
          <p:bldP spid="37" grpId="0"/>
          <p:bldP spid="38" grpId="0"/>
          <p:bldP spid="39" grpId="0"/>
          <p:bldP spid="41" grpId="0"/>
          <p:bldP spid="50" grpId="0"/>
          <p:bldP spid="51" grpId="0"/>
          <p:bldP spid="52" grpId="0"/>
          <p:bldP spid="53" grpId="0"/>
          <p:bldP spid="54" grpId="0"/>
          <p:bldP spid="55" grpId="0"/>
          <p:bldP spid="28" grpId="0" animBg="1"/>
          <p:bldP spid="30" grpId="0" animBg="1"/>
          <p:bldP spid="32" grpId="0" animBg="1"/>
          <p:bldP spid="26" grpId="0" animBg="1"/>
          <p:bldP spid="6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21761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59056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81" y="2526558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389292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</p:cNvCxnSpPr>
          <p:nvPr/>
        </p:nvCxnSpPr>
        <p:spPr bwMode="auto">
          <a:xfrm>
            <a:off x="895664" y="2574881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2" y="3709023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椭圆 40"/>
          <p:cNvSpPr/>
          <p:nvPr/>
        </p:nvSpPr>
        <p:spPr>
          <a:xfrm>
            <a:off x="1171514" y="2606718"/>
            <a:ext cx="862547" cy="86254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349497" y="1874018"/>
            <a:ext cx="612000" cy="61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871875" y="2681145"/>
            <a:ext cx="1218716" cy="121871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/>
              <a:t>市场分布</a:t>
            </a:r>
            <a:endParaRPr lang="zh-CN" altLang="en-US" sz="2000" b="1" dirty="0"/>
          </a:p>
        </p:txBody>
      </p:sp>
      <p:sp>
        <p:nvSpPr>
          <p:cNvPr id="7" name="椭圆 6"/>
          <p:cNvSpPr/>
          <p:nvPr/>
        </p:nvSpPr>
        <p:spPr>
          <a:xfrm>
            <a:off x="5364324" y="843558"/>
            <a:ext cx="1656509" cy="165650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66418" y="3899891"/>
            <a:ext cx="515519" cy="51551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52257" y="1443753"/>
            <a:ext cx="1244798" cy="124479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741173" y="1251392"/>
            <a:ext cx="9028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高端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市场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58126" y="2967367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800" b="1" dirty="0" smtClean="0">
                <a:solidFill>
                  <a:srgbClr val="0070C0"/>
                </a:solidFill>
                <a:latin typeface="+mj-ea"/>
                <a:ea typeface="+mj-ea"/>
                <a:sym typeface="微软雅黑" panose="020B0503020204020204" pitchFamily="34" charset="-122"/>
              </a:rPr>
              <a:t>细分</a:t>
            </a:r>
            <a:endParaRPr lang="en-US" altLang="zh-CN" sz="1800" b="1" dirty="0" smtClean="0">
              <a:solidFill>
                <a:srgbClr val="0070C0"/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800" b="1" dirty="0" smtClean="0">
                <a:solidFill>
                  <a:srgbClr val="0070C0"/>
                </a:solidFill>
                <a:latin typeface="+mj-ea"/>
                <a:ea typeface="+mj-ea"/>
                <a:sym typeface="微软雅黑" panose="020B0503020204020204" pitchFamily="34" charset="-122"/>
              </a:rPr>
              <a:t>市场</a:t>
            </a:r>
            <a:endParaRPr lang="zh-CN" altLang="en-US" sz="1800" b="1" dirty="0">
              <a:solidFill>
                <a:srgbClr val="0070C0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8673" y="172759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9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周边</a:t>
            </a:r>
            <a:endParaRPr lang="en-US" altLang="zh-CN" sz="19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9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市场</a:t>
            </a:r>
            <a:endParaRPr lang="zh-CN" altLang="en-US" sz="19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330941" y="277635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latin typeface="+mj-ea"/>
                <a:ea typeface="+mj-ea"/>
                <a:sym typeface="微软雅黑" panose="020B0503020204020204" pitchFamily="34" charset="-122"/>
              </a:rPr>
              <a:t>本地</a:t>
            </a:r>
            <a:endParaRPr lang="en-US" altLang="zh-CN" sz="1400" b="1" dirty="0" smtClean="0">
              <a:solidFill>
                <a:srgbClr val="0070C0"/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latin typeface="+mj-ea"/>
                <a:ea typeface="+mj-ea"/>
                <a:sym typeface="微软雅黑" panose="020B0503020204020204" pitchFamily="34" charset="-122"/>
              </a:rPr>
              <a:t>市场</a:t>
            </a:r>
            <a:endParaRPr lang="zh-CN" altLang="en-US" sz="1400" b="1" dirty="0">
              <a:solidFill>
                <a:srgbClr val="0070C0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745863" y="3668245"/>
            <a:ext cx="1764858" cy="24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点击添加</a:t>
            </a: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描述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1989617" y="2804149"/>
            <a:ext cx="1764858" cy="24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点击添加</a:t>
            </a: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描述</a:t>
            </a:r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 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693582" y="4028285"/>
            <a:ext cx="1764858" cy="24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点击添加</a:t>
            </a: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描述</a:t>
            </a:r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 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327422" y="2619544"/>
            <a:ext cx="1764858" cy="24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点击添加</a:t>
            </a: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 panose="020B0503020204020204" pitchFamily="34" charset="-122"/>
              </a:rPr>
              <a:t>描述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65688" y="2303714"/>
            <a:ext cx="420958" cy="420958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292080" y="3051562"/>
            <a:ext cx="2323291" cy="336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20000"/>
              </a:lnSpc>
              <a:buClr>
                <a:srgbClr val="C00000"/>
              </a:buClr>
            </a:pPr>
            <a:r>
              <a:rPr lang="zh-CN" altLang="en-US" sz="1700" b="1" dirty="0">
                <a:solidFill>
                  <a:srgbClr val="0070C0"/>
                </a:solidFill>
                <a:cs typeface="+mn-ea"/>
                <a:sym typeface="微软雅黑" panose="020B0503020204020204" pitchFamily="34" charset="-122"/>
              </a:rPr>
              <a:t>添加主要标题内容</a:t>
            </a:r>
            <a:endParaRPr lang="zh-CN" altLang="en-US" sz="1700" b="1" dirty="0">
              <a:solidFill>
                <a:srgbClr val="0070C0"/>
              </a:solidFill>
              <a:cs typeface="+mn-ea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5327593" y="3408091"/>
            <a:ext cx="3564887" cy="1227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发现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问题是解决问题的先决条件，但仅仅满足提出问题是不够的，提出问题的目的就是为了有效的解决问题。人生就是解决一系列问题的过程。个体克服生活、学习、实践中新的矛盾时的复杂心理活动，其中主要是思维活动。教育心理学着重研究学生学习知识、应用知识中的问题解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 animBg="1"/>
          <p:bldP spid="7" grpId="0" animBg="1"/>
          <p:bldP spid="10" grpId="0" animBg="1"/>
          <p:bldP spid="13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9" grpId="0" animBg="1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2" grpId="0" animBg="1"/>
          <p:bldP spid="43" grpId="0" animBg="1"/>
          <p:bldP spid="7" grpId="0" animBg="1"/>
          <p:bldP spid="10" grpId="0" animBg="1"/>
          <p:bldP spid="13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9" grpId="0" animBg="1"/>
          <p:bldP spid="44" grpId="0"/>
          <p:bldP spid="4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我们的优势</a:t>
            </a:r>
            <a:endParaRPr lang="zh-CN" altLang="en-US" b="1" dirty="0"/>
          </a:p>
        </p:txBody>
      </p:sp>
      <p:sp>
        <p:nvSpPr>
          <p:cNvPr id="4" name="燕尾形 3"/>
          <p:cNvSpPr/>
          <p:nvPr/>
        </p:nvSpPr>
        <p:spPr>
          <a:xfrm>
            <a:off x="928159" y="2468370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1648261" y="2468370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368356" y="2468370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062289" y="2468370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84343" y="2045590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44183" y="1491630"/>
            <a:ext cx="0" cy="97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304423" y="3341735"/>
            <a:ext cx="29068" cy="97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792255" y="3341733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五边形 11"/>
          <p:cNvSpPr/>
          <p:nvPr/>
        </p:nvSpPr>
        <p:spPr>
          <a:xfrm>
            <a:off x="-7937" y="2460945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6012160" y="1918164"/>
            <a:ext cx="2808312" cy="2319768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3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       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sym typeface="+mn-lt"/>
            </a:endParaRPr>
          </a:p>
        </p:txBody>
      </p: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3808505" y="2045591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43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15244" y="987599"/>
            <a:ext cx="2327891" cy="444187"/>
            <a:chOff x="3744037" y="-956642"/>
            <a:chExt cx="2327891" cy="444187"/>
          </a:xfrm>
        </p:grpSpPr>
        <p:sp>
          <p:nvSpPr>
            <p:cNvPr id="50" name="圆角矩形 49"/>
            <p:cNvSpPr/>
            <p:nvPr/>
          </p:nvSpPr>
          <p:spPr>
            <a:xfrm>
              <a:off x="3744037" y="-956642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22079" y="-903207"/>
              <a:ext cx="319467" cy="31946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  <a:latin typeface="+mj-ea"/>
                  <a:ea typeface="+mj-ea"/>
                </a:rPr>
                <a:t>1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33"/>
            <p:cNvSpPr txBox="1"/>
            <p:nvPr/>
          </p:nvSpPr>
          <p:spPr>
            <a:xfrm>
              <a:off x="4391600" y="-854079"/>
              <a:ext cx="13513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强大的执行力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330063" y="1573188"/>
            <a:ext cx="2327891" cy="444187"/>
            <a:chOff x="6826299" y="-942682"/>
            <a:chExt cx="2327891" cy="444187"/>
          </a:xfrm>
        </p:grpSpPr>
        <p:sp>
          <p:nvSpPr>
            <p:cNvPr id="71" name="圆角矩形 70"/>
            <p:cNvSpPr/>
            <p:nvPr/>
          </p:nvSpPr>
          <p:spPr>
            <a:xfrm>
              <a:off x="6826299" y="-942682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6934100" y="-868829"/>
              <a:ext cx="317865" cy="31786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  <a:latin typeface="+mj-ea"/>
                  <a:ea typeface="+mj-ea"/>
                </a:rPr>
                <a:t>3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TextBox 49"/>
            <p:cNvSpPr txBox="1"/>
            <p:nvPr/>
          </p:nvSpPr>
          <p:spPr>
            <a:xfrm>
              <a:off x="7291840" y="-827195"/>
              <a:ext cx="17249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608129" y="3739684"/>
            <a:ext cx="2295170" cy="416267"/>
            <a:chOff x="3593759" y="5898078"/>
            <a:chExt cx="2295170" cy="416267"/>
          </a:xfrm>
        </p:grpSpPr>
        <p:sp>
          <p:nvSpPr>
            <p:cNvPr id="79" name="圆角矩形 78"/>
            <p:cNvSpPr/>
            <p:nvPr/>
          </p:nvSpPr>
          <p:spPr>
            <a:xfrm>
              <a:off x="3593759" y="5898078"/>
              <a:ext cx="2295170" cy="41626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668724" y="5954305"/>
              <a:ext cx="317864" cy="31786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  <a:latin typeface="+mj-ea"/>
                  <a:ea typeface="+mj-ea"/>
                </a:rPr>
                <a:t>2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42"/>
            <p:cNvSpPr txBox="1"/>
            <p:nvPr/>
          </p:nvSpPr>
          <p:spPr>
            <a:xfrm>
              <a:off x="4184562" y="5999605"/>
              <a:ext cx="153490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对项目的深刻理解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142152" y="4371975"/>
            <a:ext cx="2327891" cy="444187"/>
            <a:chOff x="6426637" y="5669050"/>
            <a:chExt cx="2327891" cy="444187"/>
          </a:xfrm>
        </p:grpSpPr>
        <p:sp>
          <p:nvSpPr>
            <p:cNvPr id="85" name="圆角矩形 84"/>
            <p:cNvSpPr/>
            <p:nvPr/>
          </p:nvSpPr>
          <p:spPr>
            <a:xfrm>
              <a:off x="6426637" y="5669050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6512797" y="5753098"/>
              <a:ext cx="317865" cy="31786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  <a:latin typeface="+mj-ea"/>
                  <a:ea typeface="+mj-ea"/>
                </a:rPr>
                <a:t>4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TextBox 57"/>
            <p:cNvSpPr txBox="1"/>
            <p:nvPr/>
          </p:nvSpPr>
          <p:spPr>
            <a:xfrm>
              <a:off x="6823472" y="5799090"/>
              <a:ext cx="179870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045186" y="1635646"/>
            <a:ext cx="2343238" cy="3042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  <a:buClr>
                <a:srgbClr val="C00000"/>
              </a:buClr>
            </a:pPr>
            <a:r>
              <a:rPr lang="zh-CN" altLang="en-US" sz="1800" dirty="0">
                <a:solidFill>
                  <a:srgbClr val="0070C0"/>
                </a:solidFill>
                <a:cs typeface="+mn-ea"/>
                <a:sym typeface="微软雅黑" panose="020B0503020204020204" pitchFamily="34" charset="-122"/>
              </a:rPr>
              <a:t>添加主要标题内容</a:t>
            </a:r>
            <a:endParaRPr lang="zh-CN" altLang="en-US" sz="1800" dirty="0">
              <a:solidFill>
                <a:srgbClr val="0070C0"/>
              </a:solidFill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>
            <a:spLocks noChangeAspect="1"/>
          </p:cNvSpPr>
          <p:nvPr/>
        </p:nvSpPr>
        <p:spPr>
          <a:xfrm>
            <a:off x="3563888" y="1203598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8"/>
          <p:cNvSpPr>
            <a:spLocks noChangeArrowheads="1"/>
          </p:cNvSpPr>
          <p:nvPr/>
        </p:nvSpPr>
        <p:spPr bwMode="auto">
          <a:xfrm>
            <a:off x="3141873" y="3235136"/>
            <a:ext cx="2860254" cy="70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66" tIns="34284" rIns="68566" bIns="34284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公司团队</a:t>
            </a:r>
          </a:p>
        </p:txBody>
      </p:sp>
      <p:sp>
        <p:nvSpPr>
          <p:cNvPr id="30" name="矩形 51"/>
          <p:cNvSpPr>
            <a:spLocks noChangeArrowheads="1"/>
          </p:cNvSpPr>
          <p:nvPr/>
        </p:nvSpPr>
        <p:spPr bwMode="auto">
          <a:xfrm>
            <a:off x="3170071" y="3850920"/>
            <a:ext cx="2803858" cy="3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66" tIns="34284" rIns="68566" bIns="34284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COMPANY TEAM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62864" y="2447738"/>
            <a:ext cx="717248" cy="628068"/>
            <a:chOff x="4862864" y="2447738"/>
            <a:chExt cx="717248" cy="628068"/>
          </a:xfrm>
        </p:grpSpPr>
        <p:sp>
          <p:nvSpPr>
            <p:cNvPr id="34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22896" y="251345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5" name="KSO_Shape"/>
          <p:cNvSpPr>
            <a:spLocks noChangeAspect="1"/>
          </p:cNvSpPr>
          <p:nvPr/>
        </p:nvSpPr>
        <p:spPr bwMode="auto">
          <a:xfrm>
            <a:off x="4015610" y="1457112"/>
            <a:ext cx="927866" cy="1120352"/>
          </a:xfrm>
          <a:custGeom>
            <a:avLst/>
            <a:gdLst>
              <a:gd name="T0" fmla="*/ 999865 w 1909763"/>
              <a:gd name="T1" fmla="*/ 1903618 h 2187575"/>
              <a:gd name="T2" fmla="*/ 897202 w 1909763"/>
              <a:gd name="T3" fmla="*/ 1854541 h 2187575"/>
              <a:gd name="T4" fmla="*/ 716440 w 1909763"/>
              <a:gd name="T5" fmla="*/ 1869057 h 2187575"/>
              <a:gd name="T6" fmla="*/ 589485 w 1909763"/>
              <a:gd name="T7" fmla="*/ 1888411 h 2187575"/>
              <a:gd name="T8" fmla="*/ 1505697 w 1909763"/>
              <a:gd name="T9" fmla="*/ 1655471 h 2187575"/>
              <a:gd name="T10" fmla="*/ 1402952 w 1909763"/>
              <a:gd name="T11" fmla="*/ 1639573 h 2187575"/>
              <a:gd name="T12" fmla="*/ 1242644 w 1909763"/>
              <a:gd name="T13" fmla="*/ 1639918 h 2187575"/>
              <a:gd name="T14" fmla="*/ 1139210 w 1909763"/>
              <a:gd name="T15" fmla="*/ 1657199 h 2187575"/>
              <a:gd name="T16" fmla="*/ 515499 w 1909763"/>
              <a:gd name="T17" fmla="*/ 1651324 h 2187575"/>
              <a:gd name="T18" fmla="*/ 413726 w 1909763"/>
              <a:gd name="T19" fmla="*/ 1637845 h 2187575"/>
              <a:gd name="T20" fmla="*/ 266853 w 1909763"/>
              <a:gd name="T21" fmla="*/ 1638881 h 2187575"/>
              <a:gd name="T22" fmla="*/ 152508 w 1909763"/>
              <a:gd name="T23" fmla="*/ 1660655 h 2187575"/>
              <a:gd name="T24" fmla="*/ 1601723 w 1909763"/>
              <a:gd name="T25" fmla="*/ 1180293 h 2187575"/>
              <a:gd name="T26" fmla="*/ 1561097 w 1909763"/>
              <a:gd name="T27" fmla="*/ 1156565 h 2187575"/>
              <a:gd name="T28" fmla="*/ 1556930 w 1909763"/>
              <a:gd name="T29" fmla="*/ 1130430 h 2187575"/>
              <a:gd name="T30" fmla="*/ 100471 w 1909763"/>
              <a:gd name="T31" fmla="*/ 1163993 h 2187575"/>
              <a:gd name="T32" fmla="*/ 65322 w 1909763"/>
              <a:gd name="T33" fmla="*/ 1187495 h 2187575"/>
              <a:gd name="T34" fmla="*/ 828565 w 1909763"/>
              <a:gd name="T35" fmla="*/ 832666 h 2187575"/>
              <a:gd name="T36" fmla="*/ 1118067 w 1909763"/>
              <a:gd name="T37" fmla="*/ 718585 h 2187575"/>
              <a:gd name="T38" fmla="*/ 353456 w 1909763"/>
              <a:gd name="T39" fmla="*/ 650399 h 2187575"/>
              <a:gd name="T40" fmla="*/ 486477 w 1909763"/>
              <a:gd name="T41" fmla="*/ 1070518 h 2187575"/>
              <a:gd name="T42" fmla="*/ 276062 w 1909763"/>
              <a:gd name="T43" fmla="*/ 1558701 h 2187575"/>
              <a:gd name="T44" fmla="*/ 98470 w 1909763"/>
              <a:gd name="T45" fmla="*/ 718807 h 2187575"/>
              <a:gd name="T46" fmla="*/ 2764 w 1909763"/>
              <a:gd name="T47" fmla="*/ 772703 h 2187575"/>
              <a:gd name="T48" fmla="*/ 132330 w 1909763"/>
              <a:gd name="T49" fmla="*/ 556079 h 2187575"/>
              <a:gd name="T50" fmla="*/ 1655748 w 1909763"/>
              <a:gd name="T51" fmla="*/ 621781 h 2187575"/>
              <a:gd name="T52" fmla="*/ 1559979 w 1909763"/>
              <a:gd name="T53" fmla="*/ 858258 h 2187575"/>
              <a:gd name="T54" fmla="*/ 1490485 w 1909763"/>
              <a:gd name="T55" fmla="*/ 1169066 h 2187575"/>
              <a:gd name="T56" fmla="*/ 1148548 w 1909763"/>
              <a:gd name="T57" fmla="*/ 1134839 h 2187575"/>
              <a:gd name="T58" fmla="*/ 1191420 w 1909763"/>
              <a:gd name="T59" fmla="*/ 1036999 h 2187575"/>
              <a:gd name="T60" fmla="*/ 1418917 w 1909763"/>
              <a:gd name="T61" fmla="*/ 554711 h 2187575"/>
              <a:gd name="T62" fmla="*/ 1218026 w 1909763"/>
              <a:gd name="T63" fmla="*/ 566823 h 2187575"/>
              <a:gd name="T64" fmla="*/ 1169257 w 1909763"/>
              <a:gd name="T65" fmla="*/ 950549 h 2187575"/>
              <a:gd name="T66" fmla="*/ 597517 w 1909763"/>
              <a:gd name="T67" fmla="*/ 1259949 h 2187575"/>
              <a:gd name="T68" fmla="*/ 420081 w 1909763"/>
              <a:gd name="T69" fmla="*/ 800862 h 2187575"/>
              <a:gd name="T70" fmla="*/ 491332 w 1909763"/>
              <a:gd name="T71" fmla="*/ 531563 h 2187575"/>
              <a:gd name="T72" fmla="*/ 961037 w 1909763"/>
              <a:gd name="T73" fmla="*/ 481436 h 2187575"/>
              <a:gd name="T74" fmla="*/ 1469371 w 1909763"/>
              <a:gd name="T75" fmla="*/ 222977 h 2187575"/>
              <a:gd name="T76" fmla="*/ 1423281 w 1909763"/>
              <a:gd name="T77" fmla="*/ 272444 h 2187575"/>
              <a:gd name="T78" fmla="*/ 1479766 w 1909763"/>
              <a:gd name="T79" fmla="*/ 356849 h 2187575"/>
              <a:gd name="T80" fmla="*/ 1434717 w 1909763"/>
              <a:gd name="T81" fmla="*/ 465469 h 2187575"/>
              <a:gd name="T82" fmla="*/ 1309964 w 1909763"/>
              <a:gd name="T83" fmla="*/ 535000 h 2187575"/>
              <a:gd name="T84" fmla="*/ 1191103 w 1909763"/>
              <a:gd name="T85" fmla="*/ 407700 h 2187575"/>
              <a:gd name="T86" fmla="*/ 1193529 w 1909763"/>
              <a:gd name="T87" fmla="*/ 286973 h 2187575"/>
              <a:gd name="T88" fmla="*/ 1244470 w 1909763"/>
              <a:gd name="T89" fmla="*/ 179737 h 2187575"/>
              <a:gd name="T90" fmla="*/ 482666 w 1909763"/>
              <a:gd name="T91" fmla="*/ 214675 h 2187575"/>
              <a:gd name="T92" fmla="*/ 418161 w 1909763"/>
              <a:gd name="T93" fmla="*/ 267255 h 2187575"/>
              <a:gd name="T94" fmla="*/ 487495 w 1909763"/>
              <a:gd name="T95" fmla="*/ 337824 h 2187575"/>
              <a:gd name="T96" fmla="*/ 450241 w 1909763"/>
              <a:gd name="T97" fmla="*/ 452324 h 2187575"/>
              <a:gd name="T98" fmla="*/ 327785 w 1909763"/>
              <a:gd name="T99" fmla="*/ 537767 h 2187575"/>
              <a:gd name="T100" fmla="*/ 203260 w 1909763"/>
              <a:gd name="T101" fmla="*/ 405970 h 2187575"/>
              <a:gd name="T102" fmla="*/ 202570 w 1909763"/>
              <a:gd name="T103" fmla="*/ 292162 h 2187575"/>
              <a:gd name="T104" fmla="*/ 240514 w 1909763"/>
              <a:gd name="T105" fmla="*/ 186656 h 2187575"/>
              <a:gd name="T106" fmla="*/ 1009915 w 1909763"/>
              <a:gd name="T107" fmla="*/ 63292 h 2187575"/>
              <a:gd name="T108" fmla="*/ 870018 w 1909763"/>
              <a:gd name="T109" fmla="*/ 109983 h 2187575"/>
              <a:gd name="T110" fmla="*/ 1004044 w 1909763"/>
              <a:gd name="T111" fmla="*/ 190567 h 2187575"/>
              <a:gd name="T112" fmla="*/ 999207 w 1909763"/>
              <a:gd name="T113" fmla="*/ 308159 h 2187575"/>
              <a:gd name="T114" fmla="*/ 882453 w 1909763"/>
              <a:gd name="T115" fmla="*/ 468983 h 2187575"/>
              <a:gd name="T116" fmla="*/ 722521 w 1909763"/>
              <a:gd name="T117" fmla="*/ 411225 h 2187575"/>
              <a:gd name="T118" fmla="*/ 644800 w 1909763"/>
              <a:gd name="T119" fmla="*/ 298129 h 2187575"/>
              <a:gd name="T120" fmla="*/ 661381 w 1909763"/>
              <a:gd name="T121" fmla="*/ 118629 h 2187575"/>
              <a:gd name="T122" fmla="*/ 758100 w 1909763"/>
              <a:gd name="T123" fmla="*/ 14526 h 21875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909763" h="2187575">
                <a:moveTo>
                  <a:pt x="1028700" y="2105025"/>
                </a:moveTo>
                <a:lnTo>
                  <a:pt x="1141354" y="2105025"/>
                </a:lnTo>
                <a:lnTo>
                  <a:pt x="1146547" y="2108200"/>
                </a:lnTo>
                <a:lnTo>
                  <a:pt x="1159730" y="2117328"/>
                </a:lnTo>
                <a:lnTo>
                  <a:pt x="1167720" y="2122488"/>
                </a:lnTo>
                <a:lnTo>
                  <a:pt x="1176508" y="2129235"/>
                </a:lnTo>
                <a:lnTo>
                  <a:pt x="1185297" y="2136378"/>
                </a:lnTo>
                <a:lnTo>
                  <a:pt x="1193287" y="2143522"/>
                </a:lnTo>
                <a:lnTo>
                  <a:pt x="1200477" y="2151063"/>
                </a:lnTo>
                <a:lnTo>
                  <a:pt x="1203673" y="2154635"/>
                </a:lnTo>
                <a:lnTo>
                  <a:pt x="1206070" y="2158603"/>
                </a:lnTo>
                <a:lnTo>
                  <a:pt x="1208067" y="2161778"/>
                </a:lnTo>
                <a:lnTo>
                  <a:pt x="1209665" y="2165350"/>
                </a:lnTo>
                <a:lnTo>
                  <a:pt x="1210864" y="2168525"/>
                </a:lnTo>
                <a:lnTo>
                  <a:pt x="1211263" y="2171700"/>
                </a:lnTo>
                <a:lnTo>
                  <a:pt x="1210864" y="2174478"/>
                </a:lnTo>
                <a:lnTo>
                  <a:pt x="1209266" y="2176860"/>
                </a:lnTo>
                <a:lnTo>
                  <a:pt x="1207268" y="2179638"/>
                </a:lnTo>
                <a:lnTo>
                  <a:pt x="1204472" y="2181622"/>
                </a:lnTo>
                <a:lnTo>
                  <a:pt x="1200078" y="2183210"/>
                </a:lnTo>
                <a:lnTo>
                  <a:pt x="1195284" y="2185194"/>
                </a:lnTo>
                <a:lnTo>
                  <a:pt x="1188892" y="2186385"/>
                </a:lnTo>
                <a:lnTo>
                  <a:pt x="1181702" y="2187178"/>
                </a:lnTo>
                <a:lnTo>
                  <a:pt x="1172913" y="2187575"/>
                </a:lnTo>
                <a:lnTo>
                  <a:pt x="1164124" y="2187575"/>
                </a:lnTo>
                <a:lnTo>
                  <a:pt x="1156135" y="2186781"/>
                </a:lnTo>
                <a:lnTo>
                  <a:pt x="1147746" y="2185988"/>
                </a:lnTo>
                <a:lnTo>
                  <a:pt x="1140555" y="2184797"/>
                </a:lnTo>
                <a:lnTo>
                  <a:pt x="1133364" y="2182813"/>
                </a:lnTo>
                <a:lnTo>
                  <a:pt x="1126174" y="2180828"/>
                </a:lnTo>
                <a:lnTo>
                  <a:pt x="1119782" y="2178447"/>
                </a:lnTo>
                <a:lnTo>
                  <a:pt x="1113390" y="2175272"/>
                </a:lnTo>
                <a:lnTo>
                  <a:pt x="1106999" y="2172494"/>
                </a:lnTo>
                <a:lnTo>
                  <a:pt x="1101006" y="2169319"/>
                </a:lnTo>
                <a:lnTo>
                  <a:pt x="1095414" y="2166144"/>
                </a:lnTo>
                <a:lnTo>
                  <a:pt x="1084228" y="2159000"/>
                </a:lnTo>
                <a:lnTo>
                  <a:pt x="1073043" y="2151063"/>
                </a:lnTo>
                <a:lnTo>
                  <a:pt x="1068648" y="2147888"/>
                </a:lnTo>
                <a:lnTo>
                  <a:pt x="1065053" y="2146697"/>
                </a:lnTo>
                <a:lnTo>
                  <a:pt x="1064254" y="2146300"/>
                </a:lnTo>
                <a:lnTo>
                  <a:pt x="1063056" y="2146300"/>
                </a:lnTo>
                <a:lnTo>
                  <a:pt x="1062656" y="2146697"/>
                </a:lnTo>
                <a:lnTo>
                  <a:pt x="1061857" y="2147491"/>
                </a:lnTo>
                <a:lnTo>
                  <a:pt x="1061458" y="2148681"/>
                </a:lnTo>
                <a:lnTo>
                  <a:pt x="1060659" y="2149872"/>
                </a:lnTo>
                <a:lnTo>
                  <a:pt x="1059460" y="2151460"/>
                </a:lnTo>
                <a:lnTo>
                  <a:pt x="1059061" y="2151856"/>
                </a:lnTo>
                <a:lnTo>
                  <a:pt x="1058262" y="2151856"/>
                </a:lnTo>
                <a:lnTo>
                  <a:pt x="1045079" y="2151460"/>
                </a:lnTo>
                <a:lnTo>
                  <a:pt x="1038288" y="2150269"/>
                </a:lnTo>
                <a:lnTo>
                  <a:pt x="1035491" y="2149872"/>
                </a:lnTo>
                <a:lnTo>
                  <a:pt x="1033894" y="2149078"/>
                </a:lnTo>
                <a:lnTo>
                  <a:pt x="1031097" y="2138760"/>
                </a:lnTo>
                <a:lnTo>
                  <a:pt x="1029899" y="2129631"/>
                </a:lnTo>
                <a:lnTo>
                  <a:pt x="1029100" y="2122488"/>
                </a:lnTo>
                <a:lnTo>
                  <a:pt x="1029100" y="2117328"/>
                </a:lnTo>
                <a:lnTo>
                  <a:pt x="1029499" y="2112963"/>
                </a:lnTo>
                <a:lnTo>
                  <a:pt x="1029499" y="2110581"/>
                </a:lnTo>
                <a:lnTo>
                  <a:pt x="1030298" y="2108200"/>
                </a:lnTo>
                <a:lnTo>
                  <a:pt x="1028700" y="2105025"/>
                </a:lnTo>
                <a:close/>
                <a:moveTo>
                  <a:pt x="744784" y="2105025"/>
                </a:moveTo>
                <a:lnTo>
                  <a:pt x="857250" y="2105025"/>
                </a:lnTo>
                <a:lnTo>
                  <a:pt x="855270" y="2108200"/>
                </a:lnTo>
                <a:lnTo>
                  <a:pt x="855666" y="2110581"/>
                </a:lnTo>
                <a:lnTo>
                  <a:pt x="856062" y="2112963"/>
                </a:lnTo>
                <a:lnTo>
                  <a:pt x="856062" y="2117328"/>
                </a:lnTo>
                <a:lnTo>
                  <a:pt x="856062" y="2122488"/>
                </a:lnTo>
                <a:lnTo>
                  <a:pt x="855270" y="2129631"/>
                </a:lnTo>
                <a:lnTo>
                  <a:pt x="854082" y="2138760"/>
                </a:lnTo>
                <a:lnTo>
                  <a:pt x="852102" y="2149078"/>
                </a:lnTo>
                <a:lnTo>
                  <a:pt x="849726" y="2149872"/>
                </a:lnTo>
                <a:lnTo>
                  <a:pt x="847350" y="2150269"/>
                </a:lnTo>
                <a:lnTo>
                  <a:pt x="840222" y="2151460"/>
                </a:lnTo>
                <a:lnTo>
                  <a:pt x="827550" y="2151856"/>
                </a:lnTo>
                <a:lnTo>
                  <a:pt x="826758" y="2151856"/>
                </a:lnTo>
                <a:lnTo>
                  <a:pt x="826362" y="2151460"/>
                </a:lnTo>
                <a:lnTo>
                  <a:pt x="825174" y="2149872"/>
                </a:lnTo>
                <a:lnTo>
                  <a:pt x="824778" y="2148681"/>
                </a:lnTo>
                <a:lnTo>
                  <a:pt x="823986" y="2147491"/>
                </a:lnTo>
                <a:lnTo>
                  <a:pt x="823590" y="2146697"/>
                </a:lnTo>
                <a:lnTo>
                  <a:pt x="822402" y="2146300"/>
                </a:lnTo>
                <a:lnTo>
                  <a:pt x="821610" y="2146300"/>
                </a:lnTo>
                <a:lnTo>
                  <a:pt x="820422" y="2146697"/>
                </a:lnTo>
                <a:lnTo>
                  <a:pt x="817254" y="2147888"/>
                </a:lnTo>
                <a:lnTo>
                  <a:pt x="812502" y="2151063"/>
                </a:lnTo>
                <a:lnTo>
                  <a:pt x="801809" y="2159000"/>
                </a:lnTo>
                <a:lnTo>
                  <a:pt x="790721" y="2166144"/>
                </a:lnTo>
                <a:lnTo>
                  <a:pt x="784781" y="2169319"/>
                </a:lnTo>
                <a:lnTo>
                  <a:pt x="778841" y="2172494"/>
                </a:lnTo>
                <a:lnTo>
                  <a:pt x="772901" y="2175272"/>
                </a:lnTo>
                <a:lnTo>
                  <a:pt x="766565" y="2178447"/>
                </a:lnTo>
                <a:lnTo>
                  <a:pt x="759833" y="2180828"/>
                </a:lnTo>
                <a:lnTo>
                  <a:pt x="753100" y="2182813"/>
                </a:lnTo>
                <a:lnTo>
                  <a:pt x="745972" y="2184797"/>
                </a:lnTo>
                <a:lnTo>
                  <a:pt x="738448" y="2185988"/>
                </a:lnTo>
                <a:lnTo>
                  <a:pt x="730924" y="2186781"/>
                </a:lnTo>
                <a:lnTo>
                  <a:pt x="722608" y="2187575"/>
                </a:lnTo>
                <a:lnTo>
                  <a:pt x="713896" y="2187575"/>
                </a:lnTo>
                <a:lnTo>
                  <a:pt x="704788" y="2187178"/>
                </a:lnTo>
                <a:lnTo>
                  <a:pt x="697659" y="2186385"/>
                </a:lnTo>
                <a:lnTo>
                  <a:pt x="691719" y="2185194"/>
                </a:lnTo>
                <a:lnTo>
                  <a:pt x="686571" y="2183210"/>
                </a:lnTo>
                <a:lnTo>
                  <a:pt x="683007" y="2181622"/>
                </a:lnTo>
                <a:lnTo>
                  <a:pt x="679839" y="2179638"/>
                </a:lnTo>
                <a:lnTo>
                  <a:pt x="677859" y="2176860"/>
                </a:lnTo>
                <a:lnTo>
                  <a:pt x="676671" y="2174478"/>
                </a:lnTo>
                <a:lnTo>
                  <a:pt x="676275" y="2171700"/>
                </a:lnTo>
                <a:lnTo>
                  <a:pt x="676671" y="2168525"/>
                </a:lnTo>
                <a:lnTo>
                  <a:pt x="677463" y="2165350"/>
                </a:lnTo>
                <a:lnTo>
                  <a:pt x="679047" y="2161778"/>
                </a:lnTo>
                <a:lnTo>
                  <a:pt x="681423" y="2158603"/>
                </a:lnTo>
                <a:lnTo>
                  <a:pt x="683799" y="2154635"/>
                </a:lnTo>
                <a:lnTo>
                  <a:pt x="686571" y="2151063"/>
                </a:lnTo>
                <a:lnTo>
                  <a:pt x="693699" y="2143522"/>
                </a:lnTo>
                <a:lnTo>
                  <a:pt x="702016" y="2136378"/>
                </a:lnTo>
                <a:lnTo>
                  <a:pt x="710332" y="2129235"/>
                </a:lnTo>
                <a:lnTo>
                  <a:pt x="718648" y="2122488"/>
                </a:lnTo>
                <a:lnTo>
                  <a:pt x="726964" y="2117328"/>
                </a:lnTo>
                <a:lnTo>
                  <a:pt x="739636" y="2108200"/>
                </a:lnTo>
                <a:lnTo>
                  <a:pt x="744784" y="2105025"/>
                </a:lnTo>
                <a:close/>
                <a:moveTo>
                  <a:pt x="1585912" y="1846263"/>
                </a:moveTo>
                <a:lnTo>
                  <a:pt x="1674566" y="1846263"/>
                </a:lnTo>
                <a:lnTo>
                  <a:pt x="1678524" y="1848644"/>
                </a:lnTo>
                <a:lnTo>
                  <a:pt x="1688418" y="1855391"/>
                </a:lnTo>
                <a:lnTo>
                  <a:pt x="1695146" y="1860154"/>
                </a:lnTo>
                <a:lnTo>
                  <a:pt x="1701875" y="1864916"/>
                </a:lnTo>
                <a:lnTo>
                  <a:pt x="1708603" y="1870870"/>
                </a:lnTo>
                <a:lnTo>
                  <a:pt x="1714935" y="1876426"/>
                </a:lnTo>
                <a:lnTo>
                  <a:pt x="1720476" y="1882379"/>
                </a:lnTo>
                <a:lnTo>
                  <a:pt x="1725225" y="1888332"/>
                </a:lnTo>
                <a:lnTo>
                  <a:pt x="1726808" y="1890713"/>
                </a:lnTo>
                <a:lnTo>
                  <a:pt x="1727996" y="1893888"/>
                </a:lnTo>
                <a:lnTo>
                  <a:pt x="1728391" y="1896270"/>
                </a:lnTo>
                <a:lnTo>
                  <a:pt x="1728787" y="1898651"/>
                </a:lnTo>
                <a:lnTo>
                  <a:pt x="1728391" y="1901032"/>
                </a:lnTo>
                <a:lnTo>
                  <a:pt x="1727600" y="1903017"/>
                </a:lnTo>
                <a:lnTo>
                  <a:pt x="1726017" y="1905001"/>
                </a:lnTo>
                <a:lnTo>
                  <a:pt x="1723246" y="1906985"/>
                </a:lnTo>
                <a:lnTo>
                  <a:pt x="1720476" y="1908176"/>
                </a:lnTo>
                <a:lnTo>
                  <a:pt x="1716518" y="1909367"/>
                </a:lnTo>
                <a:lnTo>
                  <a:pt x="1711769" y="1910160"/>
                </a:lnTo>
                <a:lnTo>
                  <a:pt x="1706228" y="1910954"/>
                </a:lnTo>
                <a:lnTo>
                  <a:pt x="1699104" y="1911351"/>
                </a:lnTo>
                <a:lnTo>
                  <a:pt x="1692376" y="1910954"/>
                </a:lnTo>
                <a:lnTo>
                  <a:pt x="1685648" y="1910557"/>
                </a:lnTo>
                <a:lnTo>
                  <a:pt x="1679711" y="1910160"/>
                </a:lnTo>
                <a:lnTo>
                  <a:pt x="1673774" y="1908970"/>
                </a:lnTo>
                <a:lnTo>
                  <a:pt x="1667838" y="1907779"/>
                </a:lnTo>
                <a:lnTo>
                  <a:pt x="1662297" y="1905795"/>
                </a:lnTo>
                <a:lnTo>
                  <a:pt x="1657548" y="1903810"/>
                </a:lnTo>
                <a:lnTo>
                  <a:pt x="1652403" y="1901826"/>
                </a:lnTo>
                <a:lnTo>
                  <a:pt x="1647653" y="1899445"/>
                </a:lnTo>
                <a:lnTo>
                  <a:pt x="1638550" y="1894285"/>
                </a:lnTo>
                <a:lnTo>
                  <a:pt x="1629448" y="1888729"/>
                </a:lnTo>
                <a:lnTo>
                  <a:pt x="1620741" y="1882379"/>
                </a:lnTo>
                <a:lnTo>
                  <a:pt x="1617179" y="1879998"/>
                </a:lnTo>
                <a:lnTo>
                  <a:pt x="1614408" y="1878807"/>
                </a:lnTo>
                <a:lnTo>
                  <a:pt x="1612825" y="1878807"/>
                </a:lnTo>
                <a:lnTo>
                  <a:pt x="1612033" y="1879204"/>
                </a:lnTo>
                <a:lnTo>
                  <a:pt x="1611638" y="1880792"/>
                </a:lnTo>
                <a:lnTo>
                  <a:pt x="1610846" y="1881982"/>
                </a:lnTo>
                <a:lnTo>
                  <a:pt x="1610450" y="1882776"/>
                </a:lnTo>
                <a:lnTo>
                  <a:pt x="1608867" y="1883173"/>
                </a:lnTo>
                <a:lnTo>
                  <a:pt x="1598973" y="1882776"/>
                </a:lnTo>
                <a:lnTo>
                  <a:pt x="1593432" y="1881982"/>
                </a:lnTo>
                <a:lnTo>
                  <a:pt x="1591453" y="1881585"/>
                </a:lnTo>
                <a:lnTo>
                  <a:pt x="1589870" y="1881188"/>
                </a:lnTo>
                <a:lnTo>
                  <a:pt x="1587891" y="1872457"/>
                </a:lnTo>
                <a:lnTo>
                  <a:pt x="1587100" y="1865313"/>
                </a:lnTo>
                <a:lnTo>
                  <a:pt x="1586308" y="1860154"/>
                </a:lnTo>
                <a:lnTo>
                  <a:pt x="1586308" y="1855391"/>
                </a:lnTo>
                <a:lnTo>
                  <a:pt x="1586308" y="1852216"/>
                </a:lnTo>
                <a:lnTo>
                  <a:pt x="1586704" y="1850232"/>
                </a:lnTo>
                <a:lnTo>
                  <a:pt x="1587100" y="1848644"/>
                </a:lnTo>
                <a:lnTo>
                  <a:pt x="1585912" y="1846263"/>
                </a:lnTo>
                <a:close/>
                <a:moveTo>
                  <a:pt x="1360734" y="1846263"/>
                </a:moveTo>
                <a:lnTo>
                  <a:pt x="1449387" y="1846263"/>
                </a:lnTo>
                <a:lnTo>
                  <a:pt x="1448200" y="1848644"/>
                </a:lnTo>
                <a:lnTo>
                  <a:pt x="1448596" y="1850232"/>
                </a:lnTo>
                <a:lnTo>
                  <a:pt x="1448991" y="1852216"/>
                </a:lnTo>
                <a:lnTo>
                  <a:pt x="1448991" y="1855391"/>
                </a:lnTo>
                <a:lnTo>
                  <a:pt x="1448991" y="1860154"/>
                </a:lnTo>
                <a:lnTo>
                  <a:pt x="1448200" y="1865313"/>
                </a:lnTo>
                <a:lnTo>
                  <a:pt x="1447408" y="1872457"/>
                </a:lnTo>
                <a:lnTo>
                  <a:pt x="1445034" y="1881188"/>
                </a:lnTo>
                <a:lnTo>
                  <a:pt x="1443846" y="1881585"/>
                </a:lnTo>
                <a:lnTo>
                  <a:pt x="1441868" y="1881982"/>
                </a:lnTo>
                <a:lnTo>
                  <a:pt x="1436327" y="1882776"/>
                </a:lnTo>
                <a:lnTo>
                  <a:pt x="1426432" y="1883173"/>
                </a:lnTo>
                <a:lnTo>
                  <a:pt x="1424849" y="1882776"/>
                </a:lnTo>
                <a:lnTo>
                  <a:pt x="1424058" y="1881982"/>
                </a:lnTo>
                <a:lnTo>
                  <a:pt x="1423662" y="1880792"/>
                </a:lnTo>
                <a:lnTo>
                  <a:pt x="1423266" y="1879204"/>
                </a:lnTo>
                <a:lnTo>
                  <a:pt x="1422079" y="1878807"/>
                </a:lnTo>
                <a:lnTo>
                  <a:pt x="1420891" y="1878807"/>
                </a:lnTo>
                <a:lnTo>
                  <a:pt x="1417725" y="1879998"/>
                </a:lnTo>
                <a:lnTo>
                  <a:pt x="1414163" y="1882379"/>
                </a:lnTo>
                <a:lnTo>
                  <a:pt x="1405852" y="1888729"/>
                </a:lnTo>
                <a:lnTo>
                  <a:pt x="1396749" y="1894285"/>
                </a:lnTo>
                <a:lnTo>
                  <a:pt x="1387646" y="1899445"/>
                </a:lnTo>
                <a:lnTo>
                  <a:pt x="1382897" y="1901826"/>
                </a:lnTo>
                <a:lnTo>
                  <a:pt x="1377752" y="1903810"/>
                </a:lnTo>
                <a:lnTo>
                  <a:pt x="1373003" y="1905795"/>
                </a:lnTo>
                <a:lnTo>
                  <a:pt x="1367462" y="1907779"/>
                </a:lnTo>
                <a:lnTo>
                  <a:pt x="1361525" y="1908970"/>
                </a:lnTo>
                <a:lnTo>
                  <a:pt x="1355588" y="1910160"/>
                </a:lnTo>
                <a:lnTo>
                  <a:pt x="1349652" y="1910557"/>
                </a:lnTo>
                <a:lnTo>
                  <a:pt x="1342924" y="1910954"/>
                </a:lnTo>
                <a:lnTo>
                  <a:pt x="1336195" y="1911351"/>
                </a:lnTo>
                <a:lnTo>
                  <a:pt x="1329071" y="1910954"/>
                </a:lnTo>
                <a:lnTo>
                  <a:pt x="1323531" y="1910160"/>
                </a:lnTo>
                <a:lnTo>
                  <a:pt x="1318781" y="1909367"/>
                </a:lnTo>
                <a:lnTo>
                  <a:pt x="1314824" y="1908176"/>
                </a:lnTo>
                <a:lnTo>
                  <a:pt x="1312053" y="1906985"/>
                </a:lnTo>
                <a:lnTo>
                  <a:pt x="1309283" y="1905001"/>
                </a:lnTo>
                <a:lnTo>
                  <a:pt x="1307700" y="1903017"/>
                </a:lnTo>
                <a:lnTo>
                  <a:pt x="1306908" y="1901032"/>
                </a:lnTo>
                <a:lnTo>
                  <a:pt x="1306512" y="1898651"/>
                </a:lnTo>
                <a:lnTo>
                  <a:pt x="1306512" y="1896270"/>
                </a:lnTo>
                <a:lnTo>
                  <a:pt x="1307304" y="1893888"/>
                </a:lnTo>
                <a:lnTo>
                  <a:pt x="1308491" y="1890713"/>
                </a:lnTo>
                <a:lnTo>
                  <a:pt x="1310074" y="1888332"/>
                </a:lnTo>
                <a:lnTo>
                  <a:pt x="1314824" y="1882379"/>
                </a:lnTo>
                <a:lnTo>
                  <a:pt x="1320364" y="1876426"/>
                </a:lnTo>
                <a:lnTo>
                  <a:pt x="1326697" y="1870870"/>
                </a:lnTo>
                <a:lnTo>
                  <a:pt x="1333425" y="1864916"/>
                </a:lnTo>
                <a:lnTo>
                  <a:pt x="1340153" y="1860154"/>
                </a:lnTo>
                <a:lnTo>
                  <a:pt x="1346881" y="1855391"/>
                </a:lnTo>
                <a:lnTo>
                  <a:pt x="1356776" y="1848644"/>
                </a:lnTo>
                <a:lnTo>
                  <a:pt x="1360734" y="1846263"/>
                </a:lnTo>
                <a:close/>
                <a:moveTo>
                  <a:pt x="449262" y="1846263"/>
                </a:moveTo>
                <a:lnTo>
                  <a:pt x="537671" y="1846263"/>
                </a:lnTo>
                <a:lnTo>
                  <a:pt x="542012" y="1848644"/>
                </a:lnTo>
                <a:lnTo>
                  <a:pt x="551880" y="1855391"/>
                </a:lnTo>
                <a:lnTo>
                  <a:pt x="558194" y="1860154"/>
                </a:lnTo>
                <a:lnTo>
                  <a:pt x="564904" y="1864916"/>
                </a:lnTo>
                <a:lnTo>
                  <a:pt x="571614" y="1870870"/>
                </a:lnTo>
                <a:lnTo>
                  <a:pt x="577929" y="1876426"/>
                </a:lnTo>
                <a:lnTo>
                  <a:pt x="583849" y="1882379"/>
                </a:lnTo>
                <a:lnTo>
                  <a:pt x="588190" y="1888332"/>
                </a:lnTo>
                <a:lnTo>
                  <a:pt x="589769" y="1890713"/>
                </a:lnTo>
                <a:lnTo>
                  <a:pt x="590953" y="1893888"/>
                </a:lnTo>
                <a:lnTo>
                  <a:pt x="591742" y="1896270"/>
                </a:lnTo>
                <a:lnTo>
                  <a:pt x="592137" y="1898651"/>
                </a:lnTo>
                <a:lnTo>
                  <a:pt x="591742" y="1901032"/>
                </a:lnTo>
                <a:lnTo>
                  <a:pt x="590558" y="1903017"/>
                </a:lnTo>
                <a:lnTo>
                  <a:pt x="589374" y="1905001"/>
                </a:lnTo>
                <a:lnTo>
                  <a:pt x="587006" y="1906985"/>
                </a:lnTo>
                <a:lnTo>
                  <a:pt x="583849" y="1908176"/>
                </a:lnTo>
                <a:lnTo>
                  <a:pt x="579902" y="1909367"/>
                </a:lnTo>
                <a:lnTo>
                  <a:pt x="575166" y="1910160"/>
                </a:lnTo>
                <a:lnTo>
                  <a:pt x="569246" y="1910954"/>
                </a:lnTo>
                <a:lnTo>
                  <a:pt x="562141" y="1911351"/>
                </a:lnTo>
                <a:lnTo>
                  <a:pt x="555432" y="1910954"/>
                </a:lnTo>
                <a:lnTo>
                  <a:pt x="549117" y="1910557"/>
                </a:lnTo>
                <a:lnTo>
                  <a:pt x="542802" y="1910160"/>
                </a:lnTo>
                <a:lnTo>
                  <a:pt x="536882" y="1908970"/>
                </a:lnTo>
                <a:lnTo>
                  <a:pt x="531356" y="1907779"/>
                </a:lnTo>
                <a:lnTo>
                  <a:pt x="526225" y="1905795"/>
                </a:lnTo>
                <a:lnTo>
                  <a:pt x="521094" y="1903810"/>
                </a:lnTo>
                <a:lnTo>
                  <a:pt x="515963" y="1901826"/>
                </a:lnTo>
                <a:lnTo>
                  <a:pt x="510833" y="1899445"/>
                </a:lnTo>
                <a:lnTo>
                  <a:pt x="501755" y="1894285"/>
                </a:lnTo>
                <a:lnTo>
                  <a:pt x="493072" y="1888729"/>
                </a:lnTo>
                <a:lnTo>
                  <a:pt x="484389" y="1882379"/>
                </a:lnTo>
                <a:lnTo>
                  <a:pt x="480837" y="1879998"/>
                </a:lnTo>
                <a:lnTo>
                  <a:pt x="478074" y="1878807"/>
                </a:lnTo>
                <a:lnTo>
                  <a:pt x="476495" y="1878807"/>
                </a:lnTo>
                <a:lnTo>
                  <a:pt x="475706" y="1879204"/>
                </a:lnTo>
                <a:lnTo>
                  <a:pt x="474916" y="1880792"/>
                </a:lnTo>
                <a:lnTo>
                  <a:pt x="474522" y="1881982"/>
                </a:lnTo>
                <a:lnTo>
                  <a:pt x="473732" y="1882776"/>
                </a:lnTo>
                <a:lnTo>
                  <a:pt x="472943" y="1883173"/>
                </a:lnTo>
                <a:lnTo>
                  <a:pt x="462681" y="1882776"/>
                </a:lnTo>
                <a:lnTo>
                  <a:pt x="457156" y="1881982"/>
                </a:lnTo>
                <a:lnTo>
                  <a:pt x="455182" y="1881585"/>
                </a:lnTo>
                <a:lnTo>
                  <a:pt x="453603" y="1881188"/>
                </a:lnTo>
                <a:lnTo>
                  <a:pt x="452025" y="1872457"/>
                </a:lnTo>
                <a:lnTo>
                  <a:pt x="450446" y="1865313"/>
                </a:lnTo>
                <a:lnTo>
                  <a:pt x="450051" y="1860154"/>
                </a:lnTo>
                <a:lnTo>
                  <a:pt x="450051" y="1855391"/>
                </a:lnTo>
                <a:lnTo>
                  <a:pt x="450051" y="1852216"/>
                </a:lnTo>
                <a:lnTo>
                  <a:pt x="450446" y="1850232"/>
                </a:lnTo>
                <a:lnTo>
                  <a:pt x="450841" y="1848644"/>
                </a:lnTo>
                <a:lnTo>
                  <a:pt x="449262" y="1846263"/>
                </a:lnTo>
                <a:close/>
                <a:moveTo>
                  <a:pt x="224686" y="1846263"/>
                </a:moveTo>
                <a:lnTo>
                  <a:pt x="314325" y="1846263"/>
                </a:lnTo>
                <a:lnTo>
                  <a:pt x="313124" y="1848644"/>
                </a:lnTo>
                <a:lnTo>
                  <a:pt x="313124" y="1850232"/>
                </a:lnTo>
                <a:lnTo>
                  <a:pt x="313525" y="1852216"/>
                </a:lnTo>
                <a:lnTo>
                  <a:pt x="313925" y="1855391"/>
                </a:lnTo>
                <a:lnTo>
                  <a:pt x="313525" y="1860154"/>
                </a:lnTo>
                <a:lnTo>
                  <a:pt x="313124" y="1865313"/>
                </a:lnTo>
                <a:lnTo>
                  <a:pt x="311924" y="1872457"/>
                </a:lnTo>
                <a:lnTo>
                  <a:pt x="310323" y="1881188"/>
                </a:lnTo>
                <a:lnTo>
                  <a:pt x="308722" y="1881585"/>
                </a:lnTo>
                <a:lnTo>
                  <a:pt x="306321" y="1881982"/>
                </a:lnTo>
                <a:lnTo>
                  <a:pt x="300719" y="1882776"/>
                </a:lnTo>
                <a:lnTo>
                  <a:pt x="290715" y="1883173"/>
                </a:lnTo>
                <a:lnTo>
                  <a:pt x="289914" y="1882776"/>
                </a:lnTo>
                <a:lnTo>
                  <a:pt x="288714" y="1881982"/>
                </a:lnTo>
                <a:lnTo>
                  <a:pt x="288314" y="1880792"/>
                </a:lnTo>
                <a:lnTo>
                  <a:pt x="287513" y="1879204"/>
                </a:lnTo>
                <a:lnTo>
                  <a:pt x="286713" y="1878807"/>
                </a:lnTo>
                <a:lnTo>
                  <a:pt x="285112" y="1878807"/>
                </a:lnTo>
                <a:lnTo>
                  <a:pt x="282311" y="1879998"/>
                </a:lnTo>
                <a:lnTo>
                  <a:pt x="278709" y="1882379"/>
                </a:lnTo>
                <a:lnTo>
                  <a:pt x="270306" y="1888729"/>
                </a:lnTo>
                <a:lnTo>
                  <a:pt x="261102" y="1894285"/>
                </a:lnTo>
                <a:lnTo>
                  <a:pt x="251898" y="1899445"/>
                </a:lnTo>
                <a:lnTo>
                  <a:pt x="246695" y="1901826"/>
                </a:lnTo>
                <a:lnTo>
                  <a:pt x="242293" y="1903810"/>
                </a:lnTo>
                <a:lnTo>
                  <a:pt x="236691" y="1905795"/>
                </a:lnTo>
                <a:lnTo>
                  <a:pt x="231089" y="1907779"/>
                </a:lnTo>
                <a:lnTo>
                  <a:pt x="225486" y="1908970"/>
                </a:lnTo>
                <a:lnTo>
                  <a:pt x="219484" y="1910160"/>
                </a:lnTo>
                <a:lnTo>
                  <a:pt x="213081" y="1910557"/>
                </a:lnTo>
                <a:lnTo>
                  <a:pt x="206678" y="1910954"/>
                </a:lnTo>
                <a:lnTo>
                  <a:pt x="199875" y="1911351"/>
                </a:lnTo>
                <a:lnTo>
                  <a:pt x="192672" y="1910954"/>
                </a:lnTo>
                <a:lnTo>
                  <a:pt x="186669" y="1910160"/>
                </a:lnTo>
                <a:lnTo>
                  <a:pt x="182267" y="1909367"/>
                </a:lnTo>
                <a:lnTo>
                  <a:pt x="178266" y="1908176"/>
                </a:lnTo>
                <a:lnTo>
                  <a:pt x="175064" y="1906985"/>
                </a:lnTo>
                <a:lnTo>
                  <a:pt x="172663" y="1905001"/>
                </a:lnTo>
                <a:lnTo>
                  <a:pt x="171062" y="1903017"/>
                </a:lnTo>
                <a:lnTo>
                  <a:pt x="169862" y="1901032"/>
                </a:lnTo>
                <a:lnTo>
                  <a:pt x="169862" y="1898651"/>
                </a:lnTo>
                <a:lnTo>
                  <a:pt x="169862" y="1896270"/>
                </a:lnTo>
                <a:lnTo>
                  <a:pt x="170662" y="1893888"/>
                </a:lnTo>
                <a:lnTo>
                  <a:pt x="171863" y="1890713"/>
                </a:lnTo>
                <a:lnTo>
                  <a:pt x="173864" y="1888332"/>
                </a:lnTo>
                <a:lnTo>
                  <a:pt x="177865" y="1882379"/>
                </a:lnTo>
                <a:lnTo>
                  <a:pt x="183868" y="1876426"/>
                </a:lnTo>
                <a:lnTo>
                  <a:pt x="190271" y="1870870"/>
                </a:lnTo>
                <a:lnTo>
                  <a:pt x="197074" y="1864916"/>
                </a:lnTo>
                <a:lnTo>
                  <a:pt x="203877" y="1860154"/>
                </a:lnTo>
                <a:lnTo>
                  <a:pt x="210279" y="1855391"/>
                </a:lnTo>
                <a:lnTo>
                  <a:pt x="220284" y="1848644"/>
                </a:lnTo>
                <a:lnTo>
                  <a:pt x="224686" y="1846263"/>
                </a:lnTo>
                <a:close/>
                <a:moveTo>
                  <a:pt x="1862137" y="1284288"/>
                </a:moveTo>
                <a:lnTo>
                  <a:pt x="1861739" y="1287447"/>
                </a:lnTo>
                <a:lnTo>
                  <a:pt x="1860144" y="1296135"/>
                </a:lnTo>
                <a:lnTo>
                  <a:pt x="1858151" y="1308772"/>
                </a:lnTo>
                <a:lnTo>
                  <a:pt x="1856557" y="1315880"/>
                </a:lnTo>
                <a:lnTo>
                  <a:pt x="1854564" y="1322988"/>
                </a:lnTo>
                <a:lnTo>
                  <a:pt x="1852172" y="1330097"/>
                </a:lnTo>
                <a:lnTo>
                  <a:pt x="1849781" y="1337205"/>
                </a:lnTo>
                <a:lnTo>
                  <a:pt x="1846194" y="1343918"/>
                </a:lnTo>
                <a:lnTo>
                  <a:pt x="1843005" y="1350237"/>
                </a:lnTo>
                <a:lnTo>
                  <a:pt x="1838620" y="1355370"/>
                </a:lnTo>
                <a:lnTo>
                  <a:pt x="1836627" y="1357345"/>
                </a:lnTo>
                <a:lnTo>
                  <a:pt x="1834634" y="1359714"/>
                </a:lnTo>
                <a:lnTo>
                  <a:pt x="1831844" y="1361294"/>
                </a:lnTo>
                <a:lnTo>
                  <a:pt x="1829453" y="1362478"/>
                </a:lnTo>
                <a:lnTo>
                  <a:pt x="1826264" y="1363268"/>
                </a:lnTo>
                <a:lnTo>
                  <a:pt x="1823474" y="1363663"/>
                </a:lnTo>
                <a:lnTo>
                  <a:pt x="1820285" y="1363663"/>
                </a:lnTo>
                <a:lnTo>
                  <a:pt x="1816698" y="1363663"/>
                </a:lnTo>
                <a:lnTo>
                  <a:pt x="1814306" y="1363268"/>
                </a:lnTo>
                <a:lnTo>
                  <a:pt x="1811117" y="1362873"/>
                </a:lnTo>
                <a:lnTo>
                  <a:pt x="1809124" y="1362084"/>
                </a:lnTo>
                <a:lnTo>
                  <a:pt x="1807131" y="1361294"/>
                </a:lnTo>
                <a:lnTo>
                  <a:pt x="1805138" y="1360109"/>
                </a:lnTo>
                <a:lnTo>
                  <a:pt x="1803544" y="1358135"/>
                </a:lnTo>
                <a:lnTo>
                  <a:pt x="1802348" y="1356555"/>
                </a:lnTo>
                <a:lnTo>
                  <a:pt x="1801153" y="1354975"/>
                </a:lnTo>
                <a:lnTo>
                  <a:pt x="1800355" y="1353001"/>
                </a:lnTo>
                <a:lnTo>
                  <a:pt x="1799558" y="1350237"/>
                </a:lnTo>
                <a:lnTo>
                  <a:pt x="1798362" y="1345498"/>
                </a:lnTo>
                <a:lnTo>
                  <a:pt x="1797964" y="1339969"/>
                </a:lnTo>
                <a:lnTo>
                  <a:pt x="1797565" y="1334835"/>
                </a:lnTo>
                <a:lnTo>
                  <a:pt x="1796369" y="1330886"/>
                </a:lnTo>
                <a:lnTo>
                  <a:pt x="1795971" y="1329702"/>
                </a:lnTo>
                <a:lnTo>
                  <a:pt x="1795174" y="1328912"/>
                </a:lnTo>
                <a:lnTo>
                  <a:pt x="1794376" y="1328122"/>
                </a:lnTo>
                <a:lnTo>
                  <a:pt x="1793579" y="1328122"/>
                </a:lnTo>
                <a:lnTo>
                  <a:pt x="1791985" y="1328122"/>
                </a:lnTo>
                <a:lnTo>
                  <a:pt x="1791188" y="1328517"/>
                </a:lnTo>
                <a:lnTo>
                  <a:pt x="1790390" y="1328912"/>
                </a:lnTo>
                <a:lnTo>
                  <a:pt x="1789992" y="1329702"/>
                </a:lnTo>
                <a:lnTo>
                  <a:pt x="1788796" y="1332071"/>
                </a:lnTo>
                <a:lnTo>
                  <a:pt x="1788398" y="1336020"/>
                </a:lnTo>
                <a:lnTo>
                  <a:pt x="1787999" y="1337995"/>
                </a:lnTo>
                <a:lnTo>
                  <a:pt x="1787600" y="1340759"/>
                </a:lnTo>
                <a:lnTo>
                  <a:pt x="1785209" y="1346288"/>
                </a:lnTo>
                <a:lnTo>
                  <a:pt x="1782020" y="1351816"/>
                </a:lnTo>
                <a:lnTo>
                  <a:pt x="1778034" y="1356950"/>
                </a:lnTo>
                <a:lnTo>
                  <a:pt x="1776440" y="1358529"/>
                </a:lnTo>
                <a:lnTo>
                  <a:pt x="1774845" y="1360504"/>
                </a:lnTo>
                <a:lnTo>
                  <a:pt x="1773251" y="1361294"/>
                </a:lnTo>
                <a:lnTo>
                  <a:pt x="1771657" y="1361294"/>
                </a:lnTo>
                <a:lnTo>
                  <a:pt x="1770859" y="1360899"/>
                </a:lnTo>
                <a:lnTo>
                  <a:pt x="1770062" y="1358924"/>
                </a:lnTo>
                <a:lnTo>
                  <a:pt x="1770062" y="1356555"/>
                </a:lnTo>
                <a:lnTo>
                  <a:pt x="1770062" y="1353396"/>
                </a:lnTo>
                <a:lnTo>
                  <a:pt x="1772454" y="1335230"/>
                </a:lnTo>
                <a:lnTo>
                  <a:pt x="1774048" y="1326148"/>
                </a:lnTo>
                <a:lnTo>
                  <a:pt x="1775643" y="1317460"/>
                </a:lnTo>
                <a:lnTo>
                  <a:pt x="1778034" y="1309957"/>
                </a:lnTo>
                <a:lnTo>
                  <a:pt x="1779628" y="1306797"/>
                </a:lnTo>
                <a:lnTo>
                  <a:pt x="1781223" y="1303638"/>
                </a:lnTo>
                <a:lnTo>
                  <a:pt x="1782817" y="1301269"/>
                </a:lnTo>
                <a:lnTo>
                  <a:pt x="1784810" y="1299689"/>
                </a:lnTo>
                <a:lnTo>
                  <a:pt x="1787202" y="1298110"/>
                </a:lnTo>
                <a:lnTo>
                  <a:pt x="1789593" y="1297715"/>
                </a:lnTo>
                <a:lnTo>
                  <a:pt x="1862137" y="1284288"/>
                </a:lnTo>
                <a:close/>
                <a:moveTo>
                  <a:pt x="42862" y="1284288"/>
                </a:moveTo>
                <a:lnTo>
                  <a:pt x="114155" y="1297983"/>
                </a:lnTo>
                <a:lnTo>
                  <a:pt x="116114" y="1298386"/>
                </a:lnTo>
                <a:lnTo>
                  <a:pt x="118073" y="1299595"/>
                </a:lnTo>
                <a:lnTo>
                  <a:pt x="120423" y="1301609"/>
                </a:lnTo>
                <a:lnTo>
                  <a:pt x="121990" y="1303623"/>
                </a:lnTo>
                <a:lnTo>
                  <a:pt x="123557" y="1306845"/>
                </a:lnTo>
                <a:lnTo>
                  <a:pt x="125124" y="1310067"/>
                </a:lnTo>
                <a:lnTo>
                  <a:pt x="127474" y="1318123"/>
                </a:lnTo>
                <a:lnTo>
                  <a:pt x="129433" y="1326985"/>
                </a:lnTo>
                <a:lnTo>
                  <a:pt x="130608" y="1335847"/>
                </a:lnTo>
                <a:lnTo>
                  <a:pt x="133350" y="1354376"/>
                </a:lnTo>
                <a:lnTo>
                  <a:pt x="133350" y="1358001"/>
                </a:lnTo>
                <a:lnTo>
                  <a:pt x="132958" y="1360820"/>
                </a:lnTo>
                <a:lnTo>
                  <a:pt x="132566" y="1362029"/>
                </a:lnTo>
                <a:lnTo>
                  <a:pt x="131000" y="1362834"/>
                </a:lnTo>
                <a:lnTo>
                  <a:pt x="129824" y="1362432"/>
                </a:lnTo>
                <a:lnTo>
                  <a:pt x="128257" y="1361626"/>
                </a:lnTo>
                <a:lnTo>
                  <a:pt x="126691" y="1360418"/>
                </a:lnTo>
                <a:lnTo>
                  <a:pt x="124732" y="1358001"/>
                </a:lnTo>
                <a:lnTo>
                  <a:pt x="121598" y="1353167"/>
                </a:lnTo>
                <a:lnTo>
                  <a:pt x="118073" y="1347528"/>
                </a:lnTo>
                <a:lnTo>
                  <a:pt x="116114" y="1341486"/>
                </a:lnTo>
                <a:lnTo>
                  <a:pt x="115331" y="1339069"/>
                </a:lnTo>
                <a:lnTo>
                  <a:pt x="115331" y="1336652"/>
                </a:lnTo>
                <a:lnTo>
                  <a:pt x="114939" y="1333430"/>
                </a:lnTo>
                <a:lnTo>
                  <a:pt x="113764" y="1330610"/>
                </a:lnTo>
                <a:lnTo>
                  <a:pt x="112980" y="1329805"/>
                </a:lnTo>
                <a:lnTo>
                  <a:pt x="111805" y="1328999"/>
                </a:lnTo>
                <a:lnTo>
                  <a:pt x="111022" y="1328596"/>
                </a:lnTo>
                <a:lnTo>
                  <a:pt x="110238" y="1328596"/>
                </a:lnTo>
                <a:lnTo>
                  <a:pt x="109455" y="1328999"/>
                </a:lnTo>
                <a:lnTo>
                  <a:pt x="108671" y="1329402"/>
                </a:lnTo>
                <a:lnTo>
                  <a:pt x="107888" y="1330610"/>
                </a:lnTo>
                <a:lnTo>
                  <a:pt x="107104" y="1332221"/>
                </a:lnTo>
                <a:lnTo>
                  <a:pt x="106321" y="1335444"/>
                </a:lnTo>
                <a:lnTo>
                  <a:pt x="105929" y="1341083"/>
                </a:lnTo>
                <a:lnTo>
                  <a:pt x="105146" y="1346722"/>
                </a:lnTo>
                <a:lnTo>
                  <a:pt x="104362" y="1351556"/>
                </a:lnTo>
                <a:lnTo>
                  <a:pt x="103579" y="1353973"/>
                </a:lnTo>
                <a:lnTo>
                  <a:pt x="102795" y="1355987"/>
                </a:lnTo>
                <a:lnTo>
                  <a:pt x="101620" y="1358001"/>
                </a:lnTo>
                <a:lnTo>
                  <a:pt x="100445" y="1360015"/>
                </a:lnTo>
                <a:lnTo>
                  <a:pt x="98487" y="1361223"/>
                </a:lnTo>
                <a:lnTo>
                  <a:pt x="96920" y="1362432"/>
                </a:lnTo>
                <a:lnTo>
                  <a:pt x="94961" y="1363237"/>
                </a:lnTo>
                <a:lnTo>
                  <a:pt x="92611" y="1364043"/>
                </a:lnTo>
                <a:lnTo>
                  <a:pt x="89869" y="1364848"/>
                </a:lnTo>
                <a:lnTo>
                  <a:pt x="87127" y="1365251"/>
                </a:lnTo>
                <a:lnTo>
                  <a:pt x="80467" y="1364848"/>
                </a:lnTo>
                <a:lnTo>
                  <a:pt x="77725" y="1364446"/>
                </a:lnTo>
                <a:lnTo>
                  <a:pt x="74983" y="1363640"/>
                </a:lnTo>
                <a:lnTo>
                  <a:pt x="72633" y="1362432"/>
                </a:lnTo>
                <a:lnTo>
                  <a:pt x="69891" y="1360820"/>
                </a:lnTo>
                <a:lnTo>
                  <a:pt x="67932" y="1358806"/>
                </a:lnTo>
                <a:lnTo>
                  <a:pt x="65190" y="1356792"/>
                </a:lnTo>
                <a:lnTo>
                  <a:pt x="61665" y="1351153"/>
                </a:lnTo>
                <a:lnTo>
                  <a:pt x="57747" y="1345111"/>
                </a:lnTo>
                <a:lnTo>
                  <a:pt x="55005" y="1338263"/>
                </a:lnTo>
                <a:lnTo>
                  <a:pt x="52655" y="1331013"/>
                </a:lnTo>
                <a:lnTo>
                  <a:pt x="49913" y="1323360"/>
                </a:lnTo>
                <a:lnTo>
                  <a:pt x="48346" y="1316109"/>
                </a:lnTo>
                <a:lnTo>
                  <a:pt x="46779" y="1308859"/>
                </a:lnTo>
                <a:lnTo>
                  <a:pt x="44037" y="1296372"/>
                </a:lnTo>
                <a:lnTo>
                  <a:pt x="43254" y="1287511"/>
                </a:lnTo>
                <a:lnTo>
                  <a:pt x="42862" y="1284288"/>
                </a:lnTo>
                <a:close/>
                <a:moveTo>
                  <a:pt x="1298517" y="998258"/>
                </a:moveTo>
                <a:lnTo>
                  <a:pt x="1247697" y="1005006"/>
                </a:lnTo>
                <a:lnTo>
                  <a:pt x="970168" y="1039940"/>
                </a:lnTo>
                <a:lnTo>
                  <a:pt x="956272" y="1045895"/>
                </a:lnTo>
                <a:lnTo>
                  <a:pt x="928877" y="1057010"/>
                </a:lnTo>
                <a:lnTo>
                  <a:pt x="879644" y="1076859"/>
                </a:lnTo>
                <a:lnTo>
                  <a:pt x="925700" y="1070905"/>
                </a:lnTo>
                <a:lnTo>
                  <a:pt x="946743" y="1068523"/>
                </a:lnTo>
                <a:lnTo>
                  <a:pt x="1317972" y="1020885"/>
                </a:lnTo>
                <a:lnTo>
                  <a:pt x="1314399" y="1016122"/>
                </a:lnTo>
                <a:lnTo>
                  <a:pt x="1298517" y="998258"/>
                </a:lnTo>
                <a:close/>
                <a:moveTo>
                  <a:pt x="1085309" y="949429"/>
                </a:moveTo>
                <a:lnTo>
                  <a:pt x="951111" y="956178"/>
                </a:lnTo>
                <a:lnTo>
                  <a:pt x="912995" y="958163"/>
                </a:lnTo>
                <a:lnTo>
                  <a:pt x="891952" y="958957"/>
                </a:lnTo>
                <a:lnTo>
                  <a:pt x="653731" y="981585"/>
                </a:lnTo>
                <a:lnTo>
                  <a:pt x="641819" y="988730"/>
                </a:lnTo>
                <a:lnTo>
                  <a:pt x="569956" y="1031207"/>
                </a:lnTo>
                <a:lnTo>
                  <a:pt x="947934" y="971263"/>
                </a:lnTo>
                <a:lnTo>
                  <a:pt x="990814" y="964515"/>
                </a:lnTo>
                <a:lnTo>
                  <a:pt x="999549" y="962927"/>
                </a:lnTo>
                <a:lnTo>
                  <a:pt x="1085309" y="949429"/>
                </a:lnTo>
                <a:close/>
                <a:moveTo>
                  <a:pt x="606483" y="818030"/>
                </a:moveTo>
                <a:lnTo>
                  <a:pt x="609660" y="823191"/>
                </a:lnTo>
                <a:lnTo>
                  <a:pt x="612836" y="831527"/>
                </a:lnTo>
                <a:lnTo>
                  <a:pt x="621174" y="852964"/>
                </a:lnTo>
                <a:lnTo>
                  <a:pt x="619188" y="828351"/>
                </a:lnTo>
                <a:lnTo>
                  <a:pt x="606483" y="818030"/>
                </a:lnTo>
                <a:close/>
                <a:moveTo>
                  <a:pt x="1283033" y="812472"/>
                </a:moveTo>
                <a:lnTo>
                  <a:pt x="1282239" y="812869"/>
                </a:lnTo>
                <a:lnTo>
                  <a:pt x="1281445" y="814060"/>
                </a:lnTo>
                <a:lnTo>
                  <a:pt x="1273504" y="824381"/>
                </a:lnTo>
                <a:lnTo>
                  <a:pt x="1265960" y="835100"/>
                </a:lnTo>
                <a:lnTo>
                  <a:pt x="1263578" y="838276"/>
                </a:lnTo>
                <a:lnTo>
                  <a:pt x="1256034" y="951811"/>
                </a:lnTo>
                <a:lnTo>
                  <a:pt x="1261990" y="924023"/>
                </a:lnTo>
                <a:lnTo>
                  <a:pt x="1268342" y="897425"/>
                </a:lnTo>
                <a:lnTo>
                  <a:pt x="1279062" y="850185"/>
                </a:lnTo>
                <a:lnTo>
                  <a:pt x="1282239" y="832321"/>
                </a:lnTo>
                <a:lnTo>
                  <a:pt x="1283430" y="825175"/>
                </a:lnTo>
                <a:lnTo>
                  <a:pt x="1284621" y="819618"/>
                </a:lnTo>
                <a:lnTo>
                  <a:pt x="1284621" y="815251"/>
                </a:lnTo>
                <a:lnTo>
                  <a:pt x="1283827" y="812869"/>
                </a:lnTo>
                <a:lnTo>
                  <a:pt x="1283430" y="812472"/>
                </a:lnTo>
                <a:lnTo>
                  <a:pt x="1283033" y="812472"/>
                </a:lnTo>
                <a:close/>
                <a:moveTo>
                  <a:pt x="266522" y="615950"/>
                </a:moveTo>
                <a:lnTo>
                  <a:pt x="270489" y="616347"/>
                </a:lnTo>
                <a:lnTo>
                  <a:pt x="273661" y="619521"/>
                </a:lnTo>
                <a:lnTo>
                  <a:pt x="344258" y="879386"/>
                </a:lnTo>
                <a:lnTo>
                  <a:pt x="345448" y="868674"/>
                </a:lnTo>
                <a:lnTo>
                  <a:pt x="370434" y="687760"/>
                </a:lnTo>
                <a:lnTo>
                  <a:pt x="364485" y="673081"/>
                </a:lnTo>
                <a:lnTo>
                  <a:pt x="370831" y="674271"/>
                </a:lnTo>
                <a:lnTo>
                  <a:pt x="377573" y="675858"/>
                </a:lnTo>
                <a:lnTo>
                  <a:pt x="383919" y="676255"/>
                </a:lnTo>
                <a:lnTo>
                  <a:pt x="390265" y="676652"/>
                </a:lnTo>
                <a:lnTo>
                  <a:pt x="396214" y="676255"/>
                </a:lnTo>
                <a:lnTo>
                  <a:pt x="402957" y="675858"/>
                </a:lnTo>
                <a:lnTo>
                  <a:pt x="409699" y="674668"/>
                </a:lnTo>
                <a:lnTo>
                  <a:pt x="416045" y="673478"/>
                </a:lnTo>
                <a:lnTo>
                  <a:pt x="412872" y="683793"/>
                </a:lnTo>
                <a:lnTo>
                  <a:pt x="409699" y="694108"/>
                </a:lnTo>
                <a:lnTo>
                  <a:pt x="407716" y="704820"/>
                </a:lnTo>
                <a:lnTo>
                  <a:pt x="406526" y="716326"/>
                </a:lnTo>
                <a:lnTo>
                  <a:pt x="406129" y="724657"/>
                </a:lnTo>
                <a:lnTo>
                  <a:pt x="405733" y="734973"/>
                </a:lnTo>
                <a:lnTo>
                  <a:pt x="405733" y="746875"/>
                </a:lnTo>
                <a:lnTo>
                  <a:pt x="406526" y="759967"/>
                </a:lnTo>
                <a:lnTo>
                  <a:pt x="407319" y="774250"/>
                </a:lnTo>
                <a:lnTo>
                  <a:pt x="408509" y="789326"/>
                </a:lnTo>
                <a:lnTo>
                  <a:pt x="412079" y="823049"/>
                </a:lnTo>
                <a:lnTo>
                  <a:pt x="416045" y="859549"/>
                </a:lnTo>
                <a:lnTo>
                  <a:pt x="421597" y="897636"/>
                </a:lnTo>
                <a:lnTo>
                  <a:pt x="427546" y="936914"/>
                </a:lnTo>
                <a:lnTo>
                  <a:pt x="433496" y="976191"/>
                </a:lnTo>
                <a:lnTo>
                  <a:pt x="445791" y="1051175"/>
                </a:lnTo>
                <a:lnTo>
                  <a:pt x="456896" y="1114257"/>
                </a:lnTo>
                <a:lnTo>
                  <a:pt x="468398" y="1176546"/>
                </a:lnTo>
                <a:lnTo>
                  <a:pt x="469587" y="1181703"/>
                </a:lnTo>
                <a:lnTo>
                  <a:pt x="471967" y="1187258"/>
                </a:lnTo>
                <a:lnTo>
                  <a:pt x="474347" y="1192415"/>
                </a:lnTo>
                <a:lnTo>
                  <a:pt x="477123" y="1197573"/>
                </a:lnTo>
                <a:lnTo>
                  <a:pt x="481089" y="1201937"/>
                </a:lnTo>
                <a:lnTo>
                  <a:pt x="485055" y="1206301"/>
                </a:lnTo>
                <a:lnTo>
                  <a:pt x="489418" y="1210269"/>
                </a:lnTo>
                <a:lnTo>
                  <a:pt x="494177" y="1213046"/>
                </a:lnTo>
                <a:lnTo>
                  <a:pt x="500920" y="1217410"/>
                </a:lnTo>
                <a:lnTo>
                  <a:pt x="508059" y="1220187"/>
                </a:lnTo>
                <a:lnTo>
                  <a:pt x="515594" y="1222964"/>
                </a:lnTo>
                <a:lnTo>
                  <a:pt x="523527" y="1225345"/>
                </a:lnTo>
                <a:lnTo>
                  <a:pt x="531459" y="1227329"/>
                </a:lnTo>
                <a:lnTo>
                  <a:pt x="540581" y="1228519"/>
                </a:lnTo>
                <a:lnTo>
                  <a:pt x="549306" y="1228915"/>
                </a:lnTo>
                <a:lnTo>
                  <a:pt x="558428" y="1229312"/>
                </a:lnTo>
                <a:lnTo>
                  <a:pt x="566757" y="1229312"/>
                </a:lnTo>
                <a:lnTo>
                  <a:pt x="574689" y="1228519"/>
                </a:lnTo>
                <a:lnTo>
                  <a:pt x="583018" y="1228122"/>
                </a:lnTo>
                <a:lnTo>
                  <a:pt x="590950" y="1226932"/>
                </a:lnTo>
                <a:lnTo>
                  <a:pt x="595313" y="1274937"/>
                </a:lnTo>
                <a:lnTo>
                  <a:pt x="591347" y="1282476"/>
                </a:lnTo>
                <a:lnTo>
                  <a:pt x="588174" y="1290410"/>
                </a:lnTo>
                <a:lnTo>
                  <a:pt x="585398" y="1298742"/>
                </a:lnTo>
                <a:lnTo>
                  <a:pt x="583018" y="1306677"/>
                </a:lnTo>
                <a:lnTo>
                  <a:pt x="581432" y="1314612"/>
                </a:lnTo>
                <a:lnTo>
                  <a:pt x="579845" y="1322150"/>
                </a:lnTo>
                <a:lnTo>
                  <a:pt x="577466" y="1336829"/>
                </a:lnTo>
                <a:lnTo>
                  <a:pt x="573896" y="1342780"/>
                </a:lnTo>
                <a:lnTo>
                  <a:pt x="540581" y="1790304"/>
                </a:lnTo>
                <a:lnTo>
                  <a:pt x="537011" y="1789908"/>
                </a:lnTo>
                <a:lnTo>
                  <a:pt x="448170" y="1789908"/>
                </a:lnTo>
                <a:lnTo>
                  <a:pt x="444997" y="1789908"/>
                </a:lnTo>
                <a:lnTo>
                  <a:pt x="441428" y="1790304"/>
                </a:lnTo>
                <a:lnTo>
                  <a:pt x="434685" y="1792288"/>
                </a:lnTo>
                <a:lnTo>
                  <a:pt x="390265" y="1442759"/>
                </a:lnTo>
                <a:lnTo>
                  <a:pt x="383919" y="1443156"/>
                </a:lnTo>
                <a:lnTo>
                  <a:pt x="377970" y="1443553"/>
                </a:lnTo>
                <a:lnTo>
                  <a:pt x="373607" y="1443156"/>
                </a:lnTo>
                <a:lnTo>
                  <a:pt x="369641" y="1442759"/>
                </a:lnTo>
                <a:lnTo>
                  <a:pt x="327600" y="1792288"/>
                </a:lnTo>
                <a:lnTo>
                  <a:pt x="320461" y="1790304"/>
                </a:lnTo>
                <a:lnTo>
                  <a:pt x="316892" y="1789908"/>
                </a:lnTo>
                <a:lnTo>
                  <a:pt x="312926" y="1789908"/>
                </a:lnTo>
                <a:lnTo>
                  <a:pt x="224085" y="1789908"/>
                </a:lnTo>
                <a:lnTo>
                  <a:pt x="221309" y="1790304"/>
                </a:lnTo>
                <a:lnTo>
                  <a:pt x="218532" y="1790701"/>
                </a:lnTo>
                <a:lnTo>
                  <a:pt x="187597" y="1376503"/>
                </a:lnTo>
                <a:lnTo>
                  <a:pt x="188787" y="1369759"/>
                </a:lnTo>
                <a:lnTo>
                  <a:pt x="189580" y="1363014"/>
                </a:lnTo>
                <a:lnTo>
                  <a:pt x="189977" y="1355873"/>
                </a:lnTo>
                <a:lnTo>
                  <a:pt x="189580" y="1348335"/>
                </a:lnTo>
                <a:lnTo>
                  <a:pt x="188390" y="1338416"/>
                </a:lnTo>
                <a:lnTo>
                  <a:pt x="187200" y="1327704"/>
                </a:lnTo>
                <a:lnTo>
                  <a:pt x="184821" y="1315802"/>
                </a:lnTo>
                <a:lnTo>
                  <a:pt x="182044" y="1303503"/>
                </a:lnTo>
                <a:lnTo>
                  <a:pt x="179665" y="1297552"/>
                </a:lnTo>
                <a:lnTo>
                  <a:pt x="177682" y="1291601"/>
                </a:lnTo>
                <a:lnTo>
                  <a:pt x="175302" y="1285649"/>
                </a:lnTo>
                <a:lnTo>
                  <a:pt x="172526" y="1279698"/>
                </a:lnTo>
                <a:lnTo>
                  <a:pt x="169353" y="1274144"/>
                </a:lnTo>
                <a:lnTo>
                  <a:pt x="165783" y="1268590"/>
                </a:lnTo>
                <a:lnTo>
                  <a:pt x="161817" y="1263829"/>
                </a:lnTo>
                <a:lnTo>
                  <a:pt x="157058" y="1259465"/>
                </a:lnTo>
                <a:lnTo>
                  <a:pt x="149919" y="1178133"/>
                </a:lnTo>
                <a:lnTo>
                  <a:pt x="144763" y="1121795"/>
                </a:lnTo>
                <a:lnTo>
                  <a:pt x="140004" y="1058317"/>
                </a:lnTo>
                <a:lnTo>
                  <a:pt x="124536" y="836538"/>
                </a:lnTo>
                <a:lnTo>
                  <a:pt x="118587" y="831381"/>
                </a:lnTo>
                <a:lnTo>
                  <a:pt x="113034" y="825430"/>
                </a:lnTo>
                <a:lnTo>
                  <a:pt x="112637" y="825033"/>
                </a:lnTo>
                <a:lnTo>
                  <a:pt x="111844" y="825430"/>
                </a:lnTo>
                <a:lnTo>
                  <a:pt x="111051" y="827413"/>
                </a:lnTo>
                <a:lnTo>
                  <a:pt x="110654" y="831381"/>
                </a:lnTo>
                <a:lnTo>
                  <a:pt x="110258" y="836142"/>
                </a:lnTo>
                <a:lnTo>
                  <a:pt x="110258" y="851614"/>
                </a:lnTo>
                <a:lnTo>
                  <a:pt x="110258" y="871452"/>
                </a:lnTo>
                <a:lnTo>
                  <a:pt x="111051" y="925012"/>
                </a:lnTo>
                <a:lnTo>
                  <a:pt x="113827" y="990474"/>
                </a:lnTo>
                <a:lnTo>
                  <a:pt x="116603" y="1061491"/>
                </a:lnTo>
                <a:lnTo>
                  <a:pt x="119776" y="1131317"/>
                </a:lnTo>
                <a:lnTo>
                  <a:pt x="122949" y="1194002"/>
                </a:lnTo>
                <a:lnTo>
                  <a:pt x="126519" y="1243595"/>
                </a:lnTo>
                <a:lnTo>
                  <a:pt x="124536" y="1243198"/>
                </a:lnTo>
                <a:lnTo>
                  <a:pt x="122553" y="1242801"/>
                </a:lnTo>
                <a:lnTo>
                  <a:pt x="52353" y="1229312"/>
                </a:lnTo>
                <a:lnTo>
                  <a:pt x="47197" y="1228915"/>
                </a:lnTo>
                <a:lnTo>
                  <a:pt x="42041" y="1228519"/>
                </a:lnTo>
                <a:lnTo>
                  <a:pt x="36091" y="1228915"/>
                </a:lnTo>
                <a:lnTo>
                  <a:pt x="30539" y="1229709"/>
                </a:lnTo>
                <a:lnTo>
                  <a:pt x="27763" y="1205508"/>
                </a:lnTo>
                <a:lnTo>
                  <a:pt x="24590" y="1176942"/>
                </a:lnTo>
                <a:lnTo>
                  <a:pt x="21417" y="1145203"/>
                </a:lnTo>
                <a:lnTo>
                  <a:pt x="18244" y="1110290"/>
                </a:lnTo>
                <a:lnTo>
                  <a:pt x="12295" y="1036099"/>
                </a:lnTo>
                <a:lnTo>
                  <a:pt x="7139" y="959925"/>
                </a:lnTo>
                <a:lnTo>
                  <a:pt x="3173" y="887321"/>
                </a:lnTo>
                <a:lnTo>
                  <a:pt x="1586" y="853995"/>
                </a:lnTo>
                <a:lnTo>
                  <a:pt x="793" y="824636"/>
                </a:lnTo>
                <a:lnTo>
                  <a:pt x="0" y="798848"/>
                </a:lnTo>
                <a:lnTo>
                  <a:pt x="0" y="777424"/>
                </a:lnTo>
                <a:lnTo>
                  <a:pt x="396" y="761554"/>
                </a:lnTo>
                <a:lnTo>
                  <a:pt x="793" y="755603"/>
                </a:lnTo>
                <a:lnTo>
                  <a:pt x="1190" y="752032"/>
                </a:lnTo>
                <a:lnTo>
                  <a:pt x="1983" y="744494"/>
                </a:lnTo>
                <a:lnTo>
                  <a:pt x="3569" y="737353"/>
                </a:lnTo>
                <a:lnTo>
                  <a:pt x="5949" y="730608"/>
                </a:lnTo>
                <a:lnTo>
                  <a:pt x="8725" y="723864"/>
                </a:lnTo>
                <a:lnTo>
                  <a:pt x="12691" y="717516"/>
                </a:lnTo>
                <a:lnTo>
                  <a:pt x="16658" y="711168"/>
                </a:lnTo>
                <a:lnTo>
                  <a:pt x="21813" y="705217"/>
                </a:lnTo>
                <a:lnTo>
                  <a:pt x="27763" y="699266"/>
                </a:lnTo>
                <a:lnTo>
                  <a:pt x="33712" y="693711"/>
                </a:lnTo>
                <a:lnTo>
                  <a:pt x="40454" y="688157"/>
                </a:lnTo>
                <a:lnTo>
                  <a:pt x="47593" y="683396"/>
                </a:lnTo>
                <a:lnTo>
                  <a:pt x="55525" y="678239"/>
                </a:lnTo>
                <a:lnTo>
                  <a:pt x="63458" y="673478"/>
                </a:lnTo>
                <a:lnTo>
                  <a:pt x="72183" y="669113"/>
                </a:lnTo>
                <a:lnTo>
                  <a:pt x="81305" y="664353"/>
                </a:lnTo>
                <a:lnTo>
                  <a:pt x="90427" y="659988"/>
                </a:lnTo>
                <a:lnTo>
                  <a:pt x="99946" y="656418"/>
                </a:lnTo>
                <a:lnTo>
                  <a:pt x="109861" y="652450"/>
                </a:lnTo>
                <a:lnTo>
                  <a:pt x="130485" y="645309"/>
                </a:lnTo>
                <a:lnTo>
                  <a:pt x="151902" y="638564"/>
                </a:lnTo>
                <a:lnTo>
                  <a:pt x="174112" y="633010"/>
                </a:lnTo>
                <a:lnTo>
                  <a:pt x="196322" y="627456"/>
                </a:lnTo>
                <a:lnTo>
                  <a:pt x="218532" y="623488"/>
                </a:lnTo>
                <a:lnTo>
                  <a:pt x="241139" y="619521"/>
                </a:lnTo>
                <a:lnTo>
                  <a:pt x="262953" y="616347"/>
                </a:lnTo>
                <a:lnTo>
                  <a:pt x="266522" y="615950"/>
                </a:lnTo>
                <a:close/>
                <a:moveTo>
                  <a:pt x="1664891" y="614363"/>
                </a:moveTo>
                <a:lnTo>
                  <a:pt x="1675210" y="614363"/>
                </a:lnTo>
                <a:lnTo>
                  <a:pt x="1686322" y="614760"/>
                </a:lnTo>
                <a:lnTo>
                  <a:pt x="1697038" y="615554"/>
                </a:lnTo>
                <a:lnTo>
                  <a:pt x="1707754" y="617142"/>
                </a:lnTo>
                <a:lnTo>
                  <a:pt x="1718866" y="619127"/>
                </a:lnTo>
                <a:lnTo>
                  <a:pt x="1729582" y="621906"/>
                </a:lnTo>
                <a:lnTo>
                  <a:pt x="1740297" y="624288"/>
                </a:lnTo>
                <a:lnTo>
                  <a:pt x="1750616" y="627861"/>
                </a:lnTo>
                <a:lnTo>
                  <a:pt x="1761729" y="631435"/>
                </a:lnTo>
                <a:lnTo>
                  <a:pt x="1772047" y="635405"/>
                </a:lnTo>
                <a:lnTo>
                  <a:pt x="1782366" y="638978"/>
                </a:lnTo>
                <a:lnTo>
                  <a:pt x="1792288" y="643742"/>
                </a:lnTo>
                <a:lnTo>
                  <a:pt x="1802210" y="648506"/>
                </a:lnTo>
                <a:lnTo>
                  <a:pt x="1821260" y="657637"/>
                </a:lnTo>
                <a:lnTo>
                  <a:pt x="1838326" y="667562"/>
                </a:lnTo>
                <a:lnTo>
                  <a:pt x="1854994" y="677885"/>
                </a:lnTo>
                <a:lnTo>
                  <a:pt x="1869282" y="687810"/>
                </a:lnTo>
                <a:lnTo>
                  <a:pt x="1881982" y="697338"/>
                </a:lnTo>
                <a:lnTo>
                  <a:pt x="1892301" y="706072"/>
                </a:lnTo>
                <a:lnTo>
                  <a:pt x="1900635" y="714012"/>
                </a:lnTo>
                <a:lnTo>
                  <a:pt x="1903810" y="717585"/>
                </a:lnTo>
                <a:lnTo>
                  <a:pt x="1905794" y="720761"/>
                </a:lnTo>
                <a:lnTo>
                  <a:pt x="1907779" y="723541"/>
                </a:lnTo>
                <a:lnTo>
                  <a:pt x="1908969" y="725923"/>
                </a:lnTo>
                <a:lnTo>
                  <a:pt x="1909366" y="730290"/>
                </a:lnTo>
                <a:lnTo>
                  <a:pt x="1909763" y="735848"/>
                </a:lnTo>
                <a:lnTo>
                  <a:pt x="1909763" y="752125"/>
                </a:lnTo>
                <a:lnTo>
                  <a:pt x="1908969" y="773961"/>
                </a:lnTo>
                <a:lnTo>
                  <a:pt x="1907779" y="800957"/>
                </a:lnTo>
                <a:lnTo>
                  <a:pt x="1905794" y="832321"/>
                </a:lnTo>
                <a:lnTo>
                  <a:pt x="1903413" y="866861"/>
                </a:lnTo>
                <a:lnTo>
                  <a:pt x="1897460" y="942689"/>
                </a:lnTo>
                <a:lnTo>
                  <a:pt x="1890316" y="1022885"/>
                </a:lnTo>
                <a:lnTo>
                  <a:pt x="1882379" y="1101096"/>
                </a:lnTo>
                <a:lnTo>
                  <a:pt x="1878410" y="1137621"/>
                </a:lnTo>
                <a:lnTo>
                  <a:pt x="1874838" y="1171366"/>
                </a:lnTo>
                <a:lnTo>
                  <a:pt x="1870869" y="1201539"/>
                </a:lnTo>
                <a:lnTo>
                  <a:pt x="1867298" y="1227345"/>
                </a:lnTo>
                <a:lnTo>
                  <a:pt x="1863726" y="1226948"/>
                </a:lnTo>
                <a:lnTo>
                  <a:pt x="1860948" y="1226948"/>
                </a:lnTo>
                <a:lnTo>
                  <a:pt x="1855391" y="1226948"/>
                </a:lnTo>
                <a:lnTo>
                  <a:pt x="1850232" y="1227742"/>
                </a:lnTo>
                <a:lnTo>
                  <a:pt x="1784351" y="1240049"/>
                </a:lnTo>
                <a:lnTo>
                  <a:pt x="1786732" y="1190026"/>
                </a:lnTo>
                <a:lnTo>
                  <a:pt x="1788716" y="1126504"/>
                </a:lnTo>
                <a:lnTo>
                  <a:pt x="1789907" y="1056631"/>
                </a:lnTo>
                <a:lnTo>
                  <a:pt x="1790701" y="985566"/>
                </a:lnTo>
                <a:lnTo>
                  <a:pt x="1790701" y="920854"/>
                </a:lnTo>
                <a:lnTo>
                  <a:pt x="1790304" y="892666"/>
                </a:lnTo>
                <a:lnTo>
                  <a:pt x="1789907" y="868052"/>
                </a:lnTo>
                <a:lnTo>
                  <a:pt x="1789113" y="848201"/>
                </a:lnTo>
                <a:lnTo>
                  <a:pt x="1787923" y="833909"/>
                </a:lnTo>
                <a:lnTo>
                  <a:pt x="1787129" y="828748"/>
                </a:lnTo>
                <a:lnTo>
                  <a:pt x="1786335" y="825969"/>
                </a:lnTo>
                <a:lnTo>
                  <a:pt x="1785541" y="824381"/>
                </a:lnTo>
                <a:lnTo>
                  <a:pt x="1785144" y="824381"/>
                </a:lnTo>
                <a:lnTo>
                  <a:pt x="1784351" y="824778"/>
                </a:lnTo>
                <a:lnTo>
                  <a:pt x="1778398" y="832718"/>
                </a:lnTo>
                <a:lnTo>
                  <a:pt x="1772444" y="841452"/>
                </a:lnTo>
                <a:lnTo>
                  <a:pt x="1770460" y="843437"/>
                </a:lnTo>
                <a:lnTo>
                  <a:pt x="1750616" y="1136033"/>
                </a:lnTo>
                <a:lnTo>
                  <a:pt x="1743869" y="1212258"/>
                </a:lnTo>
                <a:lnTo>
                  <a:pt x="1739107" y="1264664"/>
                </a:lnTo>
                <a:lnTo>
                  <a:pt x="1735932" y="1268634"/>
                </a:lnTo>
                <a:lnTo>
                  <a:pt x="1733551" y="1272604"/>
                </a:lnTo>
                <a:lnTo>
                  <a:pt x="1731169" y="1276971"/>
                </a:lnTo>
                <a:lnTo>
                  <a:pt x="1728391" y="1281338"/>
                </a:lnTo>
                <a:lnTo>
                  <a:pt x="1724819" y="1290469"/>
                </a:lnTo>
                <a:lnTo>
                  <a:pt x="1721644" y="1300394"/>
                </a:lnTo>
                <a:lnTo>
                  <a:pt x="1718866" y="1309526"/>
                </a:lnTo>
                <a:lnTo>
                  <a:pt x="1717279" y="1319054"/>
                </a:lnTo>
                <a:lnTo>
                  <a:pt x="1715294" y="1328185"/>
                </a:lnTo>
                <a:lnTo>
                  <a:pt x="1714501" y="1336522"/>
                </a:lnTo>
                <a:lnTo>
                  <a:pt x="1710929" y="1342477"/>
                </a:lnTo>
                <a:lnTo>
                  <a:pt x="1677194" y="1790303"/>
                </a:lnTo>
                <a:lnTo>
                  <a:pt x="1674019" y="1789906"/>
                </a:lnTo>
                <a:lnTo>
                  <a:pt x="1585119" y="1789906"/>
                </a:lnTo>
                <a:lnTo>
                  <a:pt x="1581150" y="1789906"/>
                </a:lnTo>
                <a:lnTo>
                  <a:pt x="1577975" y="1790303"/>
                </a:lnTo>
                <a:lnTo>
                  <a:pt x="1571229" y="1792288"/>
                </a:lnTo>
                <a:lnTo>
                  <a:pt x="1526382" y="1442523"/>
                </a:lnTo>
                <a:lnTo>
                  <a:pt x="1520429" y="1442920"/>
                </a:lnTo>
                <a:lnTo>
                  <a:pt x="1514475" y="1443317"/>
                </a:lnTo>
                <a:lnTo>
                  <a:pt x="1510110" y="1442920"/>
                </a:lnTo>
                <a:lnTo>
                  <a:pt x="1505744" y="1442523"/>
                </a:lnTo>
                <a:lnTo>
                  <a:pt x="1464072" y="1792288"/>
                </a:lnTo>
                <a:lnTo>
                  <a:pt x="1456929" y="1790303"/>
                </a:lnTo>
                <a:lnTo>
                  <a:pt x="1453357" y="1789906"/>
                </a:lnTo>
                <a:lnTo>
                  <a:pt x="1449388" y="1789906"/>
                </a:lnTo>
                <a:lnTo>
                  <a:pt x="1360488" y="1789906"/>
                </a:lnTo>
                <a:lnTo>
                  <a:pt x="1357710" y="1790303"/>
                </a:lnTo>
                <a:lnTo>
                  <a:pt x="1354932" y="1790700"/>
                </a:lnTo>
                <a:lnTo>
                  <a:pt x="1323578" y="1376223"/>
                </a:lnTo>
                <a:lnTo>
                  <a:pt x="1325563" y="1369871"/>
                </a:lnTo>
                <a:lnTo>
                  <a:pt x="1326357" y="1362725"/>
                </a:lnTo>
                <a:lnTo>
                  <a:pt x="1326357" y="1355579"/>
                </a:lnTo>
                <a:lnTo>
                  <a:pt x="1325960" y="1348035"/>
                </a:lnTo>
                <a:lnTo>
                  <a:pt x="1324769" y="1338110"/>
                </a:lnTo>
                <a:lnTo>
                  <a:pt x="1323182" y="1327391"/>
                </a:lnTo>
                <a:lnTo>
                  <a:pt x="1321197" y="1315481"/>
                </a:lnTo>
                <a:lnTo>
                  <a:pt x="1318419" y="1303173"/>
                </a:lnTo>
                <a:lnTo>
                  <a:pt x="1316435" y="1297218"/>
                </a:lnTo>
                <a:lnTo>
                  <a:pt x="1314053" y="1291263"/>
                </a:lnTo>
                <a:lnTo>
                  <a:pt x="1312069" y="1285308"/>
                </a:lnTo>
                <a:lnTo>
                  <a:pt x="1308894" y="1279353"/>
                </a:lnTo>
                <a:lnTo>
                  <a:pt x="1305719" y="1273795"/>
                </a:lnTo>
                <a:lnTo>
                  <a:pt x="1302147" y="1268237"/>
                </a:lnTo>
                <a:lnTo>
                  <a:pt x="1298178" y="1263472"/>
                </a:lnTo>
                <a:lnTo>
                  <a:pt x="1293813" y="1259105"/>
                </a:lnTo>
                <a:lnTo>
                  <a:pt x="1292225" y="1240049"/>
                </a:lnTo>
                <a:lnTo>
                  <a:pt x="1293813" y="1217419"/>
                </a:lnTo>
                <a:lnTo>
                  <a:pt x="1305322" y="1219802"/>
                </a:lnTo>
                <a:lnTo>
                  <a:pt x="1311672" y="1220993"/>
                </a:lnTo>
                <a:lnTo>
                  <a:pt x="1317228" y="1220993"/>
                </a:lnTo>
                <a:lnTo>
                  <a:pt x="1321991" y="1220993"/>
                </a:lnTo>
                <a:lnTo>
                  <a:pt x="1326357" y="1220596"/>
                </a:lnTo>
                <a:lnTo>
                  <a:pt x="1330325" y="1219802"/>
                </a:lnTo>
                <a:lnTo>
                  <a:pt x="1334691" y="1218610"/>
                </a:lnTo>
                <a:lnTo>
                  <a:pt x="1339057" y="1217022"/>
                </a:lnTo>
                <a:lnTo>
                  <a:pt x="1342628" y="1215037"/>
                </a:lnTo>
                <a:lnTo>
                  <a:pt x="1346597" y="1213052"/>
                </a:lnTo>
                <a:lnTo>
                  <a:pt x="1350169" y="1210670"/>
                </a:lnTo>
                <a:lnTo>
                  <a:pt x="1353741" y="1207891"/>
                </a:lnTo>
                <a:lnTo>
                  <a:pt x="1356916" y="1205112"/>
                </a:lnTo>
                <a:lnTo>
                  <a:pt x="1360091" y="1201539"/>
                </a:lnTo>
                <a:lnTo>
                  <a:pt x="1362869" y="1198363"/>
                </a:lnTo>
                <a:lnTo>
                  <a:pt x="1365647" y="1194393"/>
                </a:lnTo>
                <a:lnTo>
                  <a:pt x="1367632" y="1190820"/>
                </a:lnTo>
                <a:lnTo>
                  <a:pt x="1369219" y="1186453"/>
                </a:lnTo>
                <a:lnTo>
                  <a:pt x="1370807" y="1182086"/>
                </a:lnTo>
                <a:lnTo>
                  <a:pt x="1394619" y="1110624"/>
                </a:lnTo>
                <a:lnTo>
                  <a:pt x="1417638" y="1047897"/>
                </a:lnTo>
                <a:lnTo>
                  <a:pt x="1429544" y="1016533"/>
                </a:lnTo>
                <a:lnTo>
                  <a:pt x="1440657" y="985169"/>
                </a:lnTo>
                <a:lnTo>
                  <a:pt x="1450578" y="954997"/>
                </a:lnTo>
                <a:lnTo>
                  <a:pt x="1460500" y="924427"/>
                </a:lnTo>
                <a:lnTo>
                  <a:pt x="1469629" y="895048"/>
                </a:lnTo>
                <a:lnTo>
                  <a:pt x="1477169" y="866067"/>
                </a:lnTo>
                <a:lnTo>
                  <a:pt x="1480741" y="878771"/>
                </a:lnTo>
                <a:lnTo>
                  <a:pt x="1482329" y="868052"/>
                </a:lnTo>
                <a:lnTo>
                  <a:pt x="1491854" y="796193"/>
                </a:lnTo>
                <a:lnTo>
                  <a:pt x="1493838" y="783886"/>
                </a:lnTo>
                <a:lnTo>
                  <a:pt x="1506538" y="687016"/>
                </a:lnTo>
                <a:lnTo>
                  <a:pt x="1500982" y="672326"/>
                </a:lnTo>
                <a:lnTo>
                  <a:pt x="1507729" y="673517"/>
                </a:lnTo>
                <a:lnTo>
                  <a:pt x="1514079" y="675105"/>
                </a:lnTo>
                <a:lnTo>
                  <a:pt x="1520032" y="675502"/>
                </a:lnTo>
                <a:lnTo>
                  <a:pt x="1526382" y="675899"/>
                </a:lnTo>
                <a:lnTo>
                  <a:pt x="1533922" y="675502"/>
                </a:lnTo>
                <a:lnTo>
                  <a:pt x="1541860" y="674311"/>
                </a:lnTo>
                <a:lnTo>
                  <a:pt x="1549400" y="673517"/>
                </a:lnTo>
                <a:lnTo>
                  <a:pt x="1556941" y="671929"/>
                </a:lnTo>
                <a:lnTo>
                  <a:pt x="1551385" y="690589"/>
                </a:lnTo>
                <a:lnTo>
                  <a:pt x="1573213" y="881153"/>
                </a:lnTo>
                <a:lnTo>
                  <a:pt x="1628776" y="636993"/>
                </a:lnTo>
                <a:lnTo>
                  <a:pt x="1635126" y="631832"/>
                </a:lnTo>
                <a:lnTo>
                  <a:pt x="1641476" y="626273"/>
                </a:lnTo>
                <a:lnTo>
                  <a:pt x="1647826" y="621112"/>
                </a:lnTo>
                <a:lnTo>
                  <a:pt x="1654176" y="615157"/>
                </a:lnTo>
                <a:lnTo>
                  <a:pt x="1664891" y="614363"/>
                </a:lnTo>
                <a:close/>
                <a:moveTo>
                  <a:pt x="1134938" y="547688"/>
                </a:moveTo>
                <a:lnTo>
                  <a:pt x="1149232" y="547688"/>
                </a:lnTo>
                <a:lnTo>
                  <a:pt x="1163128" y="548482"/>
                </a:lnTo>
                <a:lnTo>
                  <a:pt x="1177421" y="550070"/>
                </a:lnTo>
                <a:lnTo>
                  <a:pt x="1191317" y="552055"/>
                </a:lnTo>
                <a:lnTo>
                  <a:pt x="1205611" y="554834"/>
                </a:lnTo>
                <a:lnTo>
                  <a:pt x="1219507" y="558010"/>
                </a:lnTo>
                <a:lnTo>
                  <a:pt x="1233403" y="561979"/>
                </a:lnTo>
                <a:lnTo>
                  <a:pt x="1247300" y="566346"/>
                </a:lnTo>
                <a:lnTo>
                  <a:pt x="1261196" y="571110"/>
                </a:lnTo>
                <a:lnTo>
                  <a:pt x="1274695" y="576667"/>
                </a:lnTo>
                <a:lnTo>
                  <a:pt x="1288194" y="582225"/>
                </a:lnTo>
                <a:lnTo>
                  <a:pt x="1300899" y="588180"/>
                </a:lnTo>
                <a:lnTo>
                  <a:pt x="1313605" y="594531"/>
                </a:lnTo>
                <a:lnTo>
                  <a:pt x="1325913" y="600883"/>
                </a:lnTo>
                <a:lnTo>
                  <a:pt x="1337824" y="607632"/>
                </a:lnTo>
                <a:lnTo>
                  <a:pt x="1349338" y="614777"/>
                </a:lnTo>
                <a:lnTo>
                  <a:pt x="1360455" y="621923"/>
                </a:lnTo>
                <a:lnTo>
                  <a:pt x="1370381" y="629069"/>
                </a:lnTo>
                <a:lnTo>
                  <a:pt x="1380704" y="636214"/>
                </a:lnTo>
                <a:lnTo>
                  <a:pt x="1389836" y="643757"/>
                </a:lnTo>
                <a:lnTo>
                  <a:pt x="1398173" y="650902"/>
                </a:lnTo>
                <a:lnTo>
                  <a:pt x="1405717" y="658048"/>
                </a:lnTo>
                <a:lnTo>
                  <a:pt x="1412864" y="665590"/>
                </a:lnTo>
                <a:lnTo>
                  <a:pt x="1419216" y="672339"/>
                </a:lnTo>
                <a:lnTo>
                  <a:pt x="1425172" y="679485"/>
                </a:lnTo>
                <a:lnTo>
                  <a:pt x="1429936" y="686233"/>
                </a:lnTo>
                <a:lnTo>
                  <a:pt x="1433907" y="692982"/>
                </a:lnTo>
                <a:lnTo>
                  <a:pt x="1436289" y="699334"/>
                </a:lnTo>
                <a:lnTo>
                  <a:pt x="1438274" y="705288"/>
                </a:lnTo>
                <a:lnTo>
                  <a:pt x="1439068" y="711243"/>
                </a:lnTo>
                <a:lnTo>
                  <a:pt x="1439862" y="719182"/>
                </a:lnTo>
                <a:lnTo>
                  <a:pt x="1441053" y="727916"/>
                </a:lnTo>
                <a:lnTo>
                  <a:pt x="1441450" y="737443"/>
                </a:lnTo>
                <a:lnTo>
                  <a:pt x="1441053" y="746971"/>
                </a:lnTo>
                <a:lnTo>
                  <a:pt x="1440656" y="756895"/>
                </a:lnTo>
                <a:lnTo>
                  <a:pt x="1439465" y="766820"/>
                </a:lnTo>
                <a:lnTo>
                  <a:pt x="1438671" y="777538"/>
                </a:lnTo>
                <a:lnTo>
                  <a:pt x="1437083" y="787860"/>
                </a:lnTo>
                <a:lnTo>
                  <a:pt x="1433112" y="810090"/>
                </a:lnTo>
                <a:lnTo>
                  <a:pt x="1428348" y="833512"/>
                </a:lnTo>
                <a:lnTo>
                  <a:pt x="1422392" y="857331"/>
                </a:lnTo>
                <a:lnTo>
                  <a:pt x="1415643" y="882340"/>
                </a:lnTo>
                <a:lnTo>
                  <a:pt x="1407702" y="908144"/>
                </a:lnTo>
                <a:lnTo>
                  <a:pt x="1399761" y="933947"/>
                </a:lnTo>
                <a:lnTo>
                  <a:pt x="1390630" y="960148"/>
                </a:lnTo>
                <a:lnTo>
                  <a:pt x="1381101" y="986348"/>
                </a:lnTo>
                <a:lnTo>
                  <a:pt x="1361646" y="1039146"/>
                </a:lnTo>
                <a:lnTo>
                  <a:pt x="1342191" y="1091547"/>
                </a:lnTo>
                <a:lnTo>
                  <a:pt x="1317972" y="1165385"/>
                </a:lnTo>
                <a:lnTo>
                  <a:pt x="1242535" y="1148315"/>
                </a:lnTo>
                <a:lnTo>
                  <a:pt x="1238962" y="1207465"/>
                </a:lnTo>
                <a:lnTo>
                  <a:pt x="1232212" y="1284875"/>
                </a:lnTo>
                <a:lnTo>
                  <a:pt x="1226654" y="1344422"/>
                </a:lnTo>
                <a:lnTo>
                  <a:pt x="1221095" y="1398411"/>
                </a:lnTo>
                <a:lnTo>
                  <a:pt x="1220698" y="1403572"/>
                </a:lnTo>
                <a:lnTo>
                  <a:pt x="1218316" y="1411908"/>
                </a:lnTo>
                <a:lnTo>
                  <a:pt x="1214743" y="1420245"/>
                </a:lnTo>
                <a:lnTo>
                  <a:pt x="1211169" y="1428581"/>
                </a:lnTo>
                <a:lnTo>
                  <a:pt x="1207199" y="1436918"/>
                </a:lnTo>
                <a:lnTo>
                  <a:pt x="1203229" y="1444857"/>
                </a:lnTo>
                <a:lnTo>
                  <a:pt x="1198464" y="1452797"/>
                </a:lnTo>
                <a:lnTo>
                  <a:pt x="1193303" y="1461133"/>
                </a:lnTo>
                <a:lnTo>
                  <a:pt x="1187744" y="1469073"/>
                </a:lnTo>
                <a:lnTo>
                  <a:pt x="1141688" y="2084388"/>
                </a:lnTo>
                <a:lnTo>
                  <a:pt x="1017416" y="2084388"/>
                </a:lnTo>
                <a:lnTo>
                  <a:pt x="955478" y="1594915"/>
                </a:lnTo>
                <a:lnTo>
                  <a:pt x="947537" y="1595709"/>
                </a:lnTo>
                <a:lnTo>
                  <a:pt x="943567" y="1596503"/>
                </a:lnTo>
                <a:lnTo>
                  <a:pt x="939597" y="1596503"/>
                </a:lnTo>
                <a:lnTo>
                  <a:pt x="934435" y="1595709"/>
                </a:lnTo>
                <a:lnTo>
                  <a:pt x="928877" y="1595312"/>
                </a:lnTo>
                <a:lnTo>
                  <a:pt x="871306" y="2082006"/>
                </a:lnTo>
                <a:lnTo>
                  <a:pt x="741476" y="2084388"/>
                </a:lnTo>
                <a:lnTo>
                  <a:pt x="694625" y="1461133"/>
                </a:lnTo>
                <a:lnTo>
                  <a:pt x="685890" y="1446842"/>
                </a:lnTo>
                <a:lnTo>
                  <a:pt x="681920" y="1439697"/>
                </a:lnTo>
                <a:lnTo>
                  <a:pt x="677553" y="1432948"/>
                </a:lnTo>
                <a:lnTo>
                  <a:pt x="673582" y="1425802"/>
                </a:lnTo>
                <a:lnTo>
                  <a:pt x="670406" y="1418657"/>
                </a:lnTo>
                <a:lnTo>
                  <a:pt x="667230" y="1411511"/>
                </a:lnTo>
                <a:lnTo>
                  <a:pt x="664848" y="1403969"/>
                </a:lnTo>
                <a:lnTo>
                  <a:pt x="664053" y="1398411"/>
                </a:lnTo>
                <a:lnTo>
                  <a:pt x="657701" y="1329337"/>
                </a:lnTo>
                <a:lnTo>
                  <a:pt x="650554" y="1253514"/>
                </a:lnTo>
                <a:lnTo>
                  <a:pt x="642217" y="1157446"/>
                </a:lnTo>
                <a:lnTo>
                  <a:pt x="626335" y="1161415"/>
                </a:lnTo>
                <a:lnTo>
                  <a:pt x="610057" y="1165782"/>
                </a:lnTo>
                <a:lnTo>
                  <a:pt x="594175" y="1168958"/>
                </a:lnTo>
                <a:lnTo>
                  <a:pt x="585440" y="1170943"/>
                </a:lnTo>
                <a:lnTo>
                  <a:pt x="577500" y="1171737"/>
                </a:lnTo>
                <a:lnTo>
                  <a:pt x="569956" y="1172531"/>
                </a:lnTo>
                <a:lnTo>
                  <a:pt x="562412" y="1172928"/>
                </a:lnTo>
                <a:lnTo>
                  <a:pt x="554869" y="1172928"/>
                </a:lnTo>
                <a:lnTo>
                  <a:pt x="548119" y="1172531"/>
                </a:lnTo>
                <a:lnTo>
                  <a:pt x="541369" y="1171737"/>
                </a:lnTo>
                <a:lnTo>
                  <a:pt x="535017" y="1170149"/>
                </a:lnTo>
                <a:lnTo>
                  <a:pt x="529458" y="1167767"/>
                </a:lnTo>
                <a:lnTo>
                  <a:pt x="523900" y="1165385"/>
                </a:lnTo>
                <a:lnTo>
                  <a:pt x="514768" y="1116557"/>
                </a:lnTo>
                <a:lnTo>
                  <a:pt x="504048" y="1055819"/>
                </a:lnTo>
                <a:lnTo>
                  <a:pt x="492931" y="988730"/>
                </a:lnTo>
                <a:lnTo>
                  <a:pt x="482211" y="919656"/>
                </a:lnTo>
                <a:lnTo>
                  <a:pt x="477049" y="885913"/>
                </a:lnTo>
                <a:lnTo>
                  <a:pt x="472682" y="853361"/>
                </a:lnTo>
                <a:lnTo>
                  <a:pt x="468712" y="822397"/>
                </a:lnTo>
                <a:lnTo>
                  <a:pt x="465932" y="794608"/>
                </a:lnTo>
                <a:lnTo>
                  <a:pt x="463550" y="770393"/>
                </a:lnTo>
                <a:lnTo>
                  <a:pt x="462359" y="748956"/>
                </a:lnTo>
                <a:lnTo>
                  <a:pt x="461962" y="740222"/>
                </a:lnTo>
                <a:lnTo>
                  <a:pt x="461962" y="732680"/>
                </a:lnTo>
                <a:lnTo>
                  <a:pt x="462359" y="726328"/>
                </a:lnTo>
                <a:lnTo>
                  <a:pt x="463153" y="720770"/>
                </a:lnTo>
                <a:lnTo>
                  <a:pt x="463550" y="716404"/>
                </a:lnTo>
                <a:lnTo>
                  <a:pt x="463947" y="711640"/>
                </a:lnTo>
                <a:lnTo>
                  <a:pt x="465138" y="707273"/>
                </a:lnTo>
                <a:lnTo>
                  <a:pt x="466330" y="702906"/>
                </a:lnTo>
                <a:lnTo>
                  <a:pt x="469109" y="694173"/>
                </a:lnTo>
                <a:lnTo>
                  <a:pt x="473079" y="685836"/>
                </a:lnTo>
                <a:lnTo>
                  <a:pt x="477447" y="677500"/>
                </a:lnTo>
                <a:lnTo>
                  <a:pt x="483005" y="669957"/>
                </a:lnTo>
                <a:lnTo>
                  <a:pt x="489358" y="662415"/>
                </a:lnTo>
                <a:lnTo>
                  <a:pt x="496504" y="654475"/>
                </a:lnTo>
                <a:lnTo>
                  <a:pt x="504048" y="647329"/>
                </a:lnTo>
                <a:lnTo>
                  <a:pt x="512783" y="640581"/>
                </a:lnTo>
                <a:lnTo>
                  <a:pt x="521915" y="634229"/>
                </a:lnTo>
                <a:lnTo>
                  <a:pt x="531443" y="628275"/>
                </a:lnTo>
                <a:lnTo>
                  <a:pt x="542163" y="621923"/>
                </a:lnTo>
                <a:lnTo>
                  <a:pt x="552883" y="616365"/>
                </a:lnTo>
                <a:lnTo>
                  <a:pt x="564000" y="610411"/>
                </a:lnTo>
                <a:lnTo>
                  <a:pt x="575911" y="605250"/>
                </a:lnTo>
                <a:lnTo>
                  <a:pt x="588220" y="600089"/>
                </a:lnTo>
                <a:lnTo>
                  <a:pt x="600925" y="595325"/>
                </a:lnTo>
                <a:lnTo>
                  <a:pt x="613233" y="590562"/>
                </a:lnTo>
                <a:lnTo>
                  <a:pt x="626732" y="586195"/>
                </a:lnTo>
                <a:lnTo>
                  <a:pt x="640231" y="582225"/>
                </a:lnTo>
                <a:lnTo>
                  <a:pt x="653731" y="577858"/>
                </a:lnTo>
                <a:lnTo>
                  <a:pt x="681920" y="570713"/>
                </a:lnTo>
                <a:lnTo>
                  <a:pt x="710110" y="564361"/>
                </a:lnTo>
                <a:lnTo>
                  <a:pt x="738299" y="558407"/>
                </a:lnTo>
                <a:lnTo>
                  <a:pt x="766489" y="554040"/>
                </a:lnTo>
                <a:lnTo>
                  <a:pt x="793884" y="549673"/>
                </a:lnTo>
                <a:lnTo>
                  <a:pt x="797458" y="549276"/>
                </a:lnTo>
                <a:lnTo>
                  <a:pt x="800634" y="549276"/>
                </a:lnTo>
                <a:lnTo>
                  <a:pt x="806987" y="549276"/>
                </a:lnTo>
                <a:lnTo>
                  <a:pt x="897114" y="881943"/>
                </a:lnTo>
                <a:lnTo>
                  <a:pt x="899099" y="868843"/>
                </a:lnTo>
                <a:lnTo>
                  <a:pt x="930068" y="640581"/>
                </a:lnTo>
                <a:lnTo>
                  <a:pt x="921333" y="617953"/>
                </a:lnTo>
                <a:lnTo>
                  <a:pt x="938406" y="588577"/>
                </a:lnTo>
                <a:lnTo>
                  <a:pt x="977712" y="588180"/>
                </a:lnTo>
                <a:lnTo>
                  <a:pt x="994388" y="617953"/>
                </a:lnTo>
                <a:lnTo>
                  <a:pt x="986844" y="644551"/>
                </a:lnTo>
                <a:lnTo>
                  <a:pt x="1014636" y="885913"/>
                </a:lnTo>
                <a:lnTo>
                  <a:pt x="1088485" y="559597"/>
                </a:lnTo>
                <a:lnTo>
                  <a:pt x="1096823" y="556025"/>
                </a:lnTo>
                <a:lnTo>
                  <a:pt x="1103175" y="552849"/>
                </a:lnTo>
                <a:lnTo>
                  <a:pt x="1106749" y="550467"/>
                </a:lnTo>
                <a:lnTo>
                  <a:pt x="1107543" y="550070"/>
                </a:lnTo>
                <a:lnTo>
                  <a:pt x="1107543" y="549673"/>
                </a:lnTo>
                <a:lnTo>
                  <a:pt x="1121042" y="548085"/>
                </a:lnTo>
                <a:lnTo>
                  <a:pt x="1134938" y="547688"/>
                </a:lnTo>
                <a:close/>
                <a:moveTo>
                  <a:pt x="1529566" y="180975"/>
                </a:moveTo>
                <a:lnTo>
                  <a:pt x="1542295" y="180975"/>
                </a:lnTo>
                <a:lnTo>
                  <a:pt x="1554228" y="181372"/>
                </a:lnTo>
                <a:lnTo>
                  <a:pt x="1566162" y="182564"/>
                </a:lnTo>
                <a:lnTo>
                  <a:pt x="1577698" y="184153"/>
                </a:lnTo>
                <a:lnTo>
                  <a:pt x="1588040" y="186139"/>
                </a:lnTo>
                <a:lnTo>
                  <a:pt x="1598781" y="188920"/>
                </a:lnTo>
                <a:lnTo>
                  <a:pt x="1608328" y="191700"/>
                </a:lnTo>
                <a:lnTo>
                  <a:pt x="1617874" y="195275"/>
                </a:lnTo>
                <a:lnTo>
                  <a:pt x="1626626" y="198453"/>
                </a:lnTo>
                <a:lnTo>
                  <a:pt x="1634979" y="202426"/>
                </a:lnTo>
                <a:lnTo>
                  <a:pt x="1642935" y="206398"/>
                </a:lnTo>
                <a:lnTo>
                  <a:pt x="1650095" y="210370"/>
                </a:lnTo>
                <a:lnTo>
                  <a:pt x="1656858" y="214740"/>
                </a:lnTo>
                <a:lnTo>
                  <a:pt x="1663222" y="218315"/>
                </a:lnTo>
                <a:lnTo>
                  <a:pt x="1673962" y="225862"/>
                </a:lnTo>
                <a:lnTo>
                  <a:pt x="1682316" y="232615"/>
                </a:lnTo>
                <a:lnTo>
                  <a:pt x="1688681" y="238177"/>
                </a:lnTo>
                <a:lnTo>
                  <a:pt x="1693454" y="243341"/>
                </a:lnTo>
                <a:lnTo>
                  <a:pt x="1691863" y="246519"/>
                </a:lnTo>
                <a:lnTo>
                  <a:pt x="1689476" y="250888"/>
                </a:lnTo>
                <a:lnTo>
                  <a:pt x="1686692" y="256052"/>
                </a:lnTo>
                <a:lnTo>
                  <a:pt x="1682714" y="262011"/>
                </a:lnTo>
                <a:lnTo>
                  <a:pt x="1677940" y="268367"/>
                </a:lnTo>
                <a:lnTo>
                  <a:pt x="1671973" y="275120"/>
                </a:lnTo>
                <a:lnTo>
                  <a:pt x="1665211" y="281078"/>
                </a:lnTo>
                <a:lnTo>
                  <a:pt x="1661233" y="284256"/>
                </a:lnTo>
                <a:lnTo>
                  <a:pt x="1656858" y="286639"/>
                </a:lnTo>
                <a:lnTo>
                  <a:pt x="1652880" y="289420"/>
                </a:lnTo>
                <a:lnTo>
                  <a:pt x="1648106" y="291803"/>
                </a:lnTo>
                <a:lnTo>
                  <a:pt x="1643333" y="293790"/>
                </a:lnTo>
                <a:lnTo>
                  <a:pt x="1638162" y="295776"/>
                </a:lnTo>
                <a:lnTo>
                  <a:pt x="1632593" y="296967"/>
                </a:lnTo>
                <a:lnTo>
                  <a:pt x="1627024" y="297762"/>
                </a:lnTo>
                <a:lnTo>
                  <a:pt x="1621057" y="298159"/>
                </a:lnTo>
                <a:lnTo>
                  <a:pt x="1614692" y="298159"/>
                </a:lnTo>
                <a:lnTo>
                  <a:pt x="1607930" y="297762"/>
                </a:lnTo>
                <a:lnTo>
                  <a:pt x="1601167" y="296570"/>
                </a:lnTo>
                <a:lnTo>
                  <a:pt x="1594007" y="294584"/>
                </a:lnTo>
                <a:lnTo>
                  <a:pt x="1586449" y="292201"/>
                </a:lnTo>
                <a:lnTo>
                  <a:pt x="1578891" y="289420"/>
                </a:lnTo>
                <a:lnTo>
                  <a:pt x="1570936" y="285448"/>
                </a:lnTo>
                <a:lnTo>
                  <a:pt x="1561389" y="280681"/>
                </a:lnTo>
                <a:lnTo>
                  <a:pt x="1551842" y="276708"/>
                </a:lnTo>
                <a:lnTo>
                  <a:pt x="1590825" y="295776"/>
                </a:lnTo>
                <a:lnTo>
                  <a:pt x="1608328" y="303720"/>
                </a:lnTo>
                <a:lnTo>
                  <a:pt x="1617477" y="306898"/>
                </a:lnTo>
                <a:lnTo>
                  <a:pt x="1625830" y="310473"/>
                </a:lnTo>
                <a:lnTo>
                  <a:pt x="1633786" y="312857"/>
                </a:lnTo>
                <a:lnTo>
                  <a:pt x="1641344" y="314446"/>
                </a:lnTo>
                <a:lnTo>
                  <a:pt x="1648902" y="316035"/>
                </a:lnTo>
                <a:lnTo>
                  <a:pt x="1655664" y="316432"/>
                </a:lnTo>
                <a:lnTo>
                  <a:pt x="1662427" y="316035"/>
                </a:lnTo>
                <a:lnTo>
                  <a:pt x="1665609" y="315240"/>
                </a:lnTo>
                <a:lnTo>
                  <a:pt x="1668393" y="314446"/>
                </a:lnTo>
                <a:lnTo>
                  <a:pt x="1671576" y="313651"/>
                </a:lnTo>
                <a:lnTo>
                  <a:pt x="1674360" y="312460"/>
                </a:lnTo>
                <a:lnTo>
                  <a:pt x="1676747" y="310871"/>
                </a:lnTo>
                <a:lnTo>
                  <a:pt x="1679531" y="309282"/>
                </a:lnTo>
                <a:lnTo>
                  <a:pt x="1680725" y="321993"/>
                </a:lnTo>
                <a:lnTo>
                  <a:pt x="1681123" y="333910"/>
                </a:lnTo>
                <a:lnTo>
                  <a:pt x="1681123" y="345430"/>
                </a:lnTo>
                <a:lnTo>
                  <a:pt x="1680327" y="356950"/>
                </a:lnTo>
                <a:lnTo>
                  <a:pt x="1682316" y="354566"/>
                </a:lnTo>
                <a:lnTo>
                  <a:pt x="1683509" y="353772"/>
                </a:lnTo>
                <a:lnTo>
                  <a:pt x="1684703" y="353772"/>
                </a:lnTo>
                <a:lnTo>
                  <a:pt x="1685896" y="354169"/>
                </a:lnTo>
                <a:lnTo>
                  <a:pt x="1687487" y="354964"/>
                </a:lnTo>
                <a:lnTo>
                  <a:pt x="1688681" y="356553"/>
                </a:lnTo>
                <a:lnTo>
                  <a:pt x="1689874" y="358142"/>
                </a:lnTo>
                <a:lnTo>
                  <a:pt x="1692261" y="363703"/>
                </a:lnTo>
                <a:lnTo>
                  <a:pt x="1694250" y="370456"/>
                </a:lnTo>
                <a:lnTo>
                  <a:pt x="1695841" y="378401"/>
                </a:lnTo>
                <a:lnTo>
                  <a:pt x="1697034" y="387934"/>
                </a:lnTo>
                <a:lnTo>
                  <a:pt x="1698227" y="398660"/>
                </a:lnTo>
                <a:lnTo>
                  <a:pt x="1698625" y="409782"/>
                </a:lnTo>
                <a:lnTo>
                  <a:pt x="1698227" y="420905"/>
                </a:lnTo>
                <a:lnTo>
                  <a:pt x="1697034" y="431630"/>
                </a:lnTo>
                <a:lnTo>
                  <a:pt x="1695841" y="441164"/>
                </a:lnTo>
                <a:lnTo>
                  <a:pt x="1694250" y="449108"/>
                </a:lnTo>
                <a:lnTo>
                  <a:pt x="1692261" y="456259"/>
                </a:lnTo>
                <a:lnTo>
                  <a:pt x="1689874" y="461423"/>
                </a:lnTo>
                <a:lnTo>
                  <a:pt x="1688681" y="463012"/>
                </a:lnTo>
                <a:lnTo>
                  <a:pt x="1687487" y="464998"/>
                </a:lnTo>
                <a:lnTo>
                  <a:pt x="1685896" y="465792"/>
                </a:lnTo>
                <a:lnTo>
                  <a:pt x="1684703" y="465792"/>
                </a:lnTo>
                <a:lnTo>
                  <a:pt x="1683112" y="465792"/>
                </a:lnTo>
                <a:lnTo>
                  <a:pt x="1681520" y="464203"/>
                </a:lnTo>
                <a:lnTo>
                  <a:pt x="1680327" y="463012"/>
                </a:lnTo>
                <a:lnTo>
                  <a:pt x="1679134" y="461025"/>
                </a:lnTo>
                <a:lnTo>
                  <a:pt x="1677940" y="458642"/>
                </a:lnTo>
                <a:lnTo>
                  <a:pt x="1676349" y="455464"/>
                </a:lnTo>
                <a:lnTo>
                  <a:pt x="1674758" y="447917"/>
                </a:lnTo>
                <a:lnTo>
                  <a:pt x="1673565" y="457450"/>
                </a:lnTo>
                <a:lnTo>
                  <a:pt x="1671973" y="467381"/>
                </a:lnTo>
                <a:lnTo>
                  <a:pt x="1669587" y="476518"/>
                </a:lnTo>
                <a:lnTo>
                  <a:pt x="1667200" y="485654"/>
                </a:lnTo>
                <a:lnTo>
                  <a:pt x="1664813" y="494393"/>
                </a:lnTo>
                <a:lnTo>
                  <a:pt x="1661631" y="502735"/>
                </a:lnTo>
                <a:lnTo>
                  <a:pt x="1658449" y="511077"/>
                </a:lnTo>
                <a:lnTo>
                  <a:pt x="1654869" y="519419"/>
                </a:lnTo>
                <a:lnTo>
                  <a:pt x="1651289" y="526966"/>
                </a:lnTo>
                <a:lnTo>
                  <a:pt x="1646913" y="534514"/>
                </a:lnTo>
                <a:lnTo>
                  <a:pt x="1642537" y="541664"/>
                </a:lnTo>
                <a:lnTo>
                  <a:pt x="1638162" y="548417"/>
                </a:lnTo>
                <a:lnTo>
                  <a:pt x="1633388" y="555170"/>
                </a:lnTo>
                <a:lnTo>
                  <a:pt x="1628217" y="561526"/>
                </a:lnTo>
                <a:lnTo>
                  <a:pt x="1623046" y="567485"/>
                </a:lnTo>
                <a:lnTo>
                  <a:pt x="1618272" y="573443"/>
                </a:lnTo>
                <a:lnTo>
                  <a:pt x="1612703" y="578607"/>
                </a:lnTo>
                <a:lnTo>
                  <a:pt x="1607134" y="583771"/>
                </a:lnTo>
                <a:lnTo>
                  <a:pt x="1601565" y="588538"/>
                </a:lnTo>
                <a:lnTo>
                  <a:pt x="1596394" y="592510"/>
                </a:lnTo>
                <a:lnTo>
                  <a:pt x="1590427" y="596880"/>
                </a:lnTo>
                <a:lnTo>
                  <a:pt x="1584460" y="600852"/>
                </a:lnTo>
                <a:lnTo>
                  <a:pt x="1578891" y="604030"/>
                </a:lnTo>
                <a:lnTo>
                  <a:pt x="1572924" y="607605"/>
                </a:lnTo>
                <a:lnTo>
                  <a:pt x="1566958" y="609989"/>
                </a:lnTo>
                <a:lnTo>
                  <a:pt x="1560991" y="612372"/>
                </a:lnTo>
                <a:lnTo>
                  <a:pt x="1555024" y="614756"/>
                </a:lnTo>
                <a:lnTo>
                  <a:pt x="1549853" y="616344"/>
                </a:lnTo>
                <a:lnTo>
                  <a:pt x="1543886" y="617536"/>
                </a:lnTo>
                <a:lnTo>
                  <a:pt x="1538317" y="618331"/>
                </a:lnTo>
                <a:lnTo>
                  <a:pt x="1532748" y="618728"/>
                </a:lnTo>
                <a:lnTo>
                  <a:pt x="1527179" y="619125"/>
                </a:lnTo>
                <a:lnTo>
                  <a:pt x="1523201" y="618728"/>
                </a:lnTo>
                <a:lnTo>
                  <a:pt x="1518428" y="618331"/>
                </a:lnTo>
                <a:lnTo>
                  <a:pt x="1513654" y="617536"/>
                </a:lnTo>
                <a:lnTo>
                  <a:pt x="1508881" y="615947"/>
                </a:lnTo>
                <a:lnTo>
                  <a:pt x="1503709" y="614358"/>
                </a:lnTo>
                <a:lnTo>
                  <a:pt x="1498538" y="611975"/>
                </a:lnTo>
                <a:lnTo>
                  <a:pt x="1492969" y="609592"/>
                </a:lnTo>
                <a:lnTo>
                  <a:pt x="1487798" y="606414"/>
                </a:lnTo>
                <a:lnTo>
                  <a:pt x="1482229" y="603633"/>
                </a:lnTo>
                <a:lnTo>
                  <a:pt x="1476660" y="599661"/>
                </a:lnTo>
                <a:lnTo>
                  <a:pt x="1465522" y="591716"/>
                </a:lnTo>
                <a:lnTo>
                  <a:pt x="1454384" y="582580"/>
                </a:lnTo>
                <a:lnTo>
                  <a:pt x="1443246" y="572251"/>
                </a:lnTo>
                <a:lnTo>
                  <a:pt x="1432108" y="560732"/>
                </a:lnTo>
                <a:lnTo>
                  <a:pt x="1421765" y="548020"/>
                </a:lnTo>
                <a:lnTo>
                  <a:pt x="1416992" y="541664"/>
                </a:lnTo>
                <a:lnTo>
                  <a:pt x="1411821" y="534514"/>
                </a:lnTo>
                <a:lnTo>
                  <a:pt x="1407445" y="527364"/>
                </a:lnTo>
                <a:lnTo>
                  <a:pt x="1402671" y="520213"/>
                </a:lnTo>
                <a:lnTo>
                  <a:pt x="1398296" y="512666"/>
                </a:lnTo>
                <a:lnTo>
                  <a:pt x="1394318" y="504721"/>
                </a:lnTo>
                <a:lnTo>
                  <a:pt x="1390340" y="496777"/>
                </a:lnTo>
                <a:lnTo>
                  <a:pt x="1386760" y="488435"/>
                </a:lnTo>
                <a:lnTo>
                  <a:pt x="1383180" y="480490"/>
                </a:lnTo>
                <a:lnTo>
                  <a:pt x="1380395" y="472148"/>
                </a:lnTo>
                <a:lnTo>
                  <a:pt x="1377213" y="463012"/>
                </a:lnTo>
                <a:lnTo>
                  <a:pt x="1374826" y="454272"/>
                </a:lnTo>
                <a:lnTo>
                  <a:pt x="1373235" y="460231"/>
                </a:lnTo>
                <a:lnTo>
                  <a:pt x="1370848" y="464998"/>
                </a:lnTo>
                <a:lnTo>
                  <a:pt x="1369655" y="466189"/>
                </a:lnTo>
                <a:lnTo>
                  <a:pt x="1368462" y="467381"/>
                </a:lnTo>
                <a:lnTo>
                  <a:pt x="1367268" y="468176"/>
                </a:lnTo>
                <a:lnTo>
                  <a:pt x="1366075" y="468573"/>
                </a:lnTo>
                <a:lnTo>
                  <a:pt x="1364484" y="468176"/>
                </a:lnTo>
                <a:lnTo>
                  <a:pt x="1363291" y="467381"/>
                </a:lnTo>
                <a:lnTo>
                  <a:pt x="1361699" y="466189"/>
                </a:lnTo>
                <a:lnTo>
                  <a:pt x="1360506" y="463806"/>
                </a:lnTo>
                <a:lnTo>
                  <a:pt x="1358119" y="459039"/>
                </a:lnTo>
                <a:lnTo>
                  <a:pt x="1356130" y="452286"/>
                </a:lnTo>
                <a:lnTo>
                  <a:pt x="1354539" y="443547"/>
                </a:lnTo>
                <a:lnTo>
                  <a:pt x="1353346" y="434411"/>
                </a:lnTo>
                <a:lnTo>
                  <a:pt x="1352550" y="423685"/>
                </a:lnTo>
                <a:lnTo>
                  <a:pt x="1352550" y="412563"/>
                </a:lnTo>
                <a:lnTo>
                  <a:pt x="1352550" y="401043"/>
                </a:lnTo>
                <a:lnTo>
                  <a:pt x="1353346" y="390715"/>
                </a:lnTo>
                <a:lnTo>
                  <a:pt x="1354539" y="381181"/>
                </a:lnTo>
                <a:lnTo>
                  <a:pt x="1356130" y="372839"/>
                </a:lnTo>
                <a:lnTo>
                  <a:pt x="1358119" y="366086"/>
                </a:lnTo>
                <a:lnTo>
                  <a:pt x="1360506" y="360922"/>
                </a:lnTo>
                <a:lnTo>
                  <a:pt x="1361699" y="358936"/>
                </a:lnTo>
                <a:lnTo>
                  <a:pt x="1363291" y="357744"/>
                </a:lnTo>
                <a:lnTo>
                  <a:pt x="1364484" y="356950"/>
                </a:lnTo>
                <a:lnTo>
                  <a:pt x="1366075" y="356553"/>
                </a:lnTo>
                <a:lnTo>
                  <a:pt x="1366871" y="356950"/>
                </a:lnTo>
                <a:lnTo>
                  <a:pt x="1367666" y="357347"/>
                </a:lnTo>
                <a:lnTo>
                  <a:pt x="1368064" y="349800"/>
                </a:lnTo>
                <a:lnTo>
                  <a:pt x="1368462" y="342252"/>
                </a:lnTo>
                <a:lnTo>
                  <a:pt x="1369257" y="335499"/>
                </a:lnTo>
                <a:lnTo>
                  <a:pt x="1370053" y="329541"/>
                </a:lnTo>
                <a:lnTo>
                  <a:pt x="1369655" y="321596"/>
                </a:lnTo>
                <a:lnTo>
                  <a:pt x="1369257" y="314049"/>
                </a:lnTo>
                <a:lnTo>
                  <a:pt x="1369257" y="307296"/>
                </a:lnTo>
                <a:lnTo>
                  <a:pt x="1369655" y="300543"/>
                </a:lnTo>
                <a:lnTo>
                  <a:pt x="1370053" y="294584"/>
                </a:lnTo>
                <a:lnTo>
                  <a:pt x="1370848" y="289023"/>
                </a:lnTo>
                <a:lnTo>
                  <a:pt x="1372440" y="283461"/>
                </a:lnTo>
                <a:lnTo>
                  <a:pt x="1374031" y="278297"/>
                </a:lnTo>
                <a:lnTo>
                  <a:pt x="1375622" y="273531"/>
                </a:lnTo>
                <a:lnTo>
                  <a:pt x="1377213" y="269558"/>
                </a:lnTo>
                <a:lnTo>
                  <a:pt x="1379998" y="265189"/>
                </a:lnTo>
                <a:lnTo>
                  <a:pt x="1382384" y="262011"/>
                </a:lnTo>
                <a:lnTo>
                  <a:pt x="1384771" y="258436"/>
                </a:lnTo>
                <a:lnTo>
                  <a:pt x="1387953" y="255655"/>
                </a:lnTo>
                <a:lnTo>
                  <a:pt x="1391136" y="252477"/>
                </a:lnTo>
                <a:lnTo>
                  <a:pt x="1394716" y="250491"/>
                </a:lnTo>
                <a:lnTo>
                  <a:pt x="1379600" y="250491"/>
                </a:lnTo>
                <a:lnTo>
                  <a:pt x="1367666" y="250888"/>
                </a:lnTo>
                <a:lnTo>
                  <a:pt x="1357324" y="251683"/>
                </a:lnTo>
                <a:lnTo>
                  <a:pt x="1364484" y="248108"/>
                </a:lnTo>
                <a:lnTo>
                  <a:pt x="1371644" y="243341"/>
                </a:lnTo>
                <a:lnTo>
                  <a:pt x="1379202" y="238177"/>
                </a:lnTo>
                <a:lnTo>
                  <a:pt x="1386362" y="232615"/>
                </a:lnTo>
                <a:lnTo>
                  <a:pt x="1400285" y="222287"/>
                </a:lnTo>
                <a:lnTo>
                  <a:pt x="1406649" y="217520"/>
                </a:lnTo>
                <a:lnTo>
                  <a:pt x="1412218" y="214343"/>
                </a:lnTo>
                <a:lnTo>
                  <a:pt x="1428528" y="206398"/>
                </a:lnTo>
                <a:lnTo>
                  <a:pt x="1444041" y="199645"/>
                </a:lnTo>
                <a:lnTo>
                  <a:pt x="1459157" y="194481"/>
                </a:lnTo>
                <a:lnTo>
                  <a:pt x="1474273" y="189714"/>
                </a:lnTo>
                <a:lnTo>
                  <a:pt x="1488594" y="186139"/>
                </a:lnTo>
                <a:lnTo>
                  <a:pt x="1502914" y="183756"/>
                </a:lnTo>
                <a:lnTo>
                  <a:pt x="1516439" y="182167"/>
                </a:lnTo>
                <a:lnTo>
                  <a:pt x="1529566" y="180975"/>
                </a:lnTo>
                <a:close/>
                <a:moveTo>
                  <a:pt x="392103" y="180975"/>
                </a:moveTo>
                <a:lnTo>
                  <a:pt x="405170" y="180975"/>
                </a:lnTo>
                <a:lnTo>
                  <a:pt x="417445" y="181372"/>
                </a:lnTo>
                <a:lnTo>
                  <a:pt x="428532" y="182564"/>
                </a:lnTo>
                <a:lnTo>
                  <a:pt x="440015" y="184153"/>
                </a:lnTo>
                <a:lnTo>
                  <a:pt x="451102" y="186139"/>
                </a:lnTo>
                <a:lnTo>
                  <a:pt x="461001" y="188920"/>
                </a:lnTo>
                <a:lnTo>
                  <a:pt x="471296" y="191700"/>
                </a:lnTo>
                <a:lnTo>
                  <a:pt x="480404" y="195275"/>
                </a:lnTo>
                <a:lnTo>
                  <a:pt x="489115" y="198453"/>
                </a:lnTo>
                <a:lnTo>
                  <a:pt x="497430" y="202426"/>
                </a:lnTo>
                <a:lnTo>
                  <a:pt x="505349" y="206398"/>
                </a:lnTo>
                <a:lnTo>
                  <a:pt x="512873" y="210370"/>
                </a:lnTo>
                <a:lnTo>
                  <a:pt x="519604" y="214740"/>
                </a:lnTo>
                <a:lnTo>
                  <a:pt x="525543" y="218315"/>
                </a:lnTo>
                <a:lnTo>
                  <a:pt x="536234" y="225862"/>
                </a:lnTo>
                <a:lnTo>
                  <a:pt x="544550" y="232615"/>
                </a:lnTo>
                <a:lnTo>
                  <a:pt x="550489" y="238177"/>
                </a:lnTo>
                <a:lnTo>
                  <a:pt x="555637" y="243341"/>
                </a:lnTo>
                <a:lnTo>
                  <a:pt x="554053" y="246519"/>
                </a:lnTo>
                <a:lnTo>
                  <a:pt x="551677" y="250888"/>
                </a:lnTo>
                <a:lnTo>
                  <a:pt x="548905" y="256052"/>
                </a:lnTo>
                <a:lnTo>
                  <a:pt x="544946" y="262011"/>
                </a:lnTo>
                <a:lnTo>
                  <a:pt x="540194" y="268367"/>
                </a:lnTo>
                <a:lnTo>
                  <a:pt x="534255" y="275120"/>
                </a:lnTo>
                <a:lnTo>
                  <a:pt x="527523" y="281078"/>
                </a:lnTo>
                <a:lnTo>
                  <a:pt x="523564" y="284256"/>
                </a:lnTo>
                <a:lnTo>
                  <a:pt x="519604" y="286639"/>
                </a:lnTo>
                <a:lnTo>
                  <a:pt x="515248" y="289420"/>
                </a:lnTo>
                <a:lnTo>
                  <a:pt x="510497" y="291803"/>
                </a:lnTo>
                <a:lnTo>
                  <a:pt x="505745" y="293790"/>
                </a:lnTo>
                <a:lnTo>
                  <a:pt x="500598" y="295776"/>
                </a:lnTo>
                <a:lnTo>
                  <a:pt x="495054" y="296967"/>
                </a:lnTo>
                <a:lnTo>
                  <a:pt x="489511" y="297762"/>
                </a:lnTo>
                <a:lnTo>
                  <a:pt x="483175" y="298159"/>
                </a:lnTo>
                <a:lnTo>
                  <a:pt x="477236" y="298159"/>
                </a:lnTo>
                <a:lnTo>
                  <a:pt x="470504" y="297762"/>
                </a:lnTo>
                <a:lnTo>
                  <a:pt x="463773" y="296570"/>
                </a:lnTo>
                <a:lnTo>
                  <a:pt x="456646" y="294584"/>
                </a:lnTo>
                <a:lnTo>
                  <a:pt x="449122" y="292201"/>
                </a:lnTo>
                <a:lnTo>
                  <a:pt x="441599" y="289420"/>
                </a:lnTo>
                <a:lnTo>
                  <a:pt x="433680" y="285448"/>
                </a:lnTo>
                <a:lnTo>
                  <a:pt x="424572" y="280681"/>
                </a:lnTo>
                <a:lnTo>
                  <a:pt x="414673" y="276708"/>
                </a:lnTo>
                <a:lnTo>
                  <a:pt x="453082" y="295776"/>
                </a:lnTo>
                <a:lnTo>
                  <a:pt x="471296" y="303720"/>
                </a:lnTo>
                <a:lnTo>
                  <a:pt x="480008" y="306898"/>
                </a:lnTo>
                <a:lnTo>
                  <a:pt x="488323" y="310473"/>
                </a:lnTo>
                <a:lnTo>
                  <a:pt x="496242" y="312857"/>
                </a:lnTo>
                <a:lnTo>
                  <a:pt x="503765" y="314446"/>
                </a:lnTo>
                <a:lnTo>
                  <a:pt x="511289" y="316035"/>
                </a:lnTo>
                <a:lnTo>
                  <a:pt x="518020" y="316432"/>
                </a:lnTo>
                <a:lnTo>
                  <a:pt x="524751" y="316035"/>
                </a:lnTo>
                <a:lnTo>
                  <a:pt x="527919" y="315240"/>
                </a:lnTo>
                <a:lnTo>
                  <a:pt x="530691" y="314446"/>
                </a:lnTo>
                <a:lnTo>
                  <a:pt x="533859" y="313651"/>
                </a:lnTo>
                <a:lnTo>
                  <a:pt x="536234" y="312460"/>
                </a:lnTo>
                <a:lnTo>
                  <a:pt x="539402" y="310871"/>
                </a:lnTo>
                <a:lnTo>
                  <a:pt x="541382" y="309282"/>
                </a:lnTo>
                <a:lnTo>
                  <a:pt x="542966" y="321993"/>
                </a:lnTo>
                <a:lnTo>
                  <a:pt x="543362" y="333910"/>
                </a:lnTo>
                <a:lnTo>
                  <a:pt x="542966" y="345430"/>
                </a:lnTo>
                <a:lnTo>
                  <a:pt x="542570" y="356950"/>
                </a:lnTo>
                <a:lnTo>
                  <a:pt x="544550" y="354566"/>
                </a:lnTo>
                <a:lnTo>
                  <a:pt x="545738" y="353772"/>
                </a:lnTo>
                <a:lnTo>
                  <a:pt x="546925" y="353772"/>
                </a:lnTo>
                <a:lnTo>
                  <a:pt x="548113" y="354169"/>
                </a:lnTo>
                <a:lnTo>
                  <a:pt x="549301" y="354964"/>
                </a:lnTo>
                <a:lnTo>
                  <a:pt x="550489" y="356553"/>
                </a:lnTo>
                <a:lnTo>
                  <a:pt x="551677" y="358142"/>
                </a:lnTo>
                <a:lnTo>
                  <a:pt x="554449" y="363703"/>
                </a:lnTo>
                <a:lnTo>
                  <a:pt x="556429" y="370456"/>
                </a:lnTo>
                <a:lnTo>
                  <a:pt x="558012" y="378401"/>
                </a:lnTo>
                <a:lnTo>
                  <a:pt x="559596" y="387934"/>
                </a:lnTo>
                <a:lnTo>
                  <a:pt x="560388" y="398660"/>
                </a:lnTo>
                <a:lnTo>
                  <a:pt x="560388" y="409782"/>
                </a:lnTo>
                <a:lnTo>
                  <a:pt x="560388" y="420905"/>
                </a:lnTo>
                <a:lnTo>
                  <a:pt x="559596" y="431630"/>
                </a:lnTo>
                <a:lnTo>
                  <a:pt x="558012" y="441164"/>
                </a:lnTo>
                <a:lnTo>
                  <a:pt x="556429" y="449108"/>
                </a:lnTo>
                <a:lnTo>
                  <a:pt x="554449" y="456259"/>
                </a:lnTo>
                <a:lnTo>
                  <a:pt x="551677" y="461423"/>
                </a:lnTo>
                <a:lnTo>
                  <a:pt x="550489" y="463012"/>
                </a:lnTo>
                <a:lnTo>
                  <a:pt x="549301" y="464998"/>
                </a:lnTo>
                <a:lnTo>
                  <a:pt x="548113" y="465792"/>
                </a:lnTo>
                <a:lnTo>
                  <a:pt x="546925" y="465792"/>
                </a:lnTo>
                <a:lnTo>
                  <a:pt x="544946" y="465792"/>
                </a:lnTo>
                <a:lnTo>
                  <a:pt x="543758" y="464203"/>
                </a:lnTo>
                <a:lnTo>
                  <a:pt x="542570" y="463012"/>
                </a:lnTo>
                <a:lnTo>
                  <a:pt x="541382" y="461025"/>
                </a:lnTo>
                <a:lnTo>
                  <a:pt x="540194" y="458642"/>
                </a:lnTo>
                <a:lnTo>
                  <a:pt x="539006" y="455464"/>
                </a:lnTo>
                <a:lnTo>
                  <a:pt x="536630" y="447917"/>
                </a:lnTo>
                <a:lnTo>
                  <a:pt x="535442" y="457450"/>
                </a:lnTo>
                <a:lnTo>
                  <a:pt x="533859" y="467381"/>
                </a:lnTo>
                <a:lnTo>
                  <a:pt x="531483" y="476518"/>
                </a:lnTo>
                <a:lnTo>
                  <a:pt x="529503" y="485654"/>
                </a:lnTo>
                <a:lnTo>
                  <a:pt x="527127" y="494393"/>
                </a:lnTo>
                <a:lnTo>
                  <a:pt x="523564" y="502735"/>
                </a:lnTo>
                <a:lnTo>
                  <a:pt x="520792" y="511077"/>
                </a:lnTo>
                <a:lnTo>
                  <a:pt x="516832" y="519419"/>
                </a:lnTo>
                <a:lnTo>
                  <a:pt x="513269" y="526966"/>
                </a:lnTo>
                <a:lnTo>
                  <a:pt x="508913" y="534514"/>
                </a:lnTo>
                <a:lnTo>
                  <a:pt x="504557" y="541664"/>
                </a:lnTo>
                <a:lnTo>
                  <a:pt x="500598" y="548417"/>
                </a:lnTo>
                <a:lnTo>
                  <a:pt x="495450" y="555170"/>
                </a:lnTo>
                <a:lnTo>
                  <a:pt x="490699" y="561526"/>
                </a:lnTo>
                <a:lnTo>
                  <a:pt x="485947" y="567485"/>
                </a:lnTo>
                <a:lnTo>
                  <a:pt x="480404" y="573443"/>
                </a:lnTo>
                <a:lnTo>
                  <a:pt x="475256" y="578607"/>
                </a:lnTo>
                <a:lnTo>
                  <a:pt x="469713" y="583771"/>
                </a:lnTo>
                <a:lnTo>
                  <a:pt x="464565" y="588538"/>
                </a:lnTo>
                <a:lnTo>
                  <a:pt x="458625" y="592510"/>
                </a:lnTo>
                <a:lnTo>
                  <a:pt x="453082" y="596880"/>
                </a:lnTo>
                <a:lnTo>
                  <a:pt x="447142" y="600852"/>
                </a:lnTo>
                <a:lnTo>
                  <a:pt x="441203" y="604030"/>
                </a:lnTo>
                <a:lnTo>
                  <a:pt x="435263" y="607605"/>
                </a:lnTo>
                <a:lnTo>
                  <a:pt x="429720" y="609989"/>
                </a:lnTo>
                <a:lnTo>
                  <a:pt x="424177" y="612372"/>
                </a:lnTo>
                <a:lnTo>
                  <a:pt x="418237" y="614756"/>
                </a:lnTo>
                <a:lnTo>
                  <a:pt x="412298" y="616344"/>
                </a:lnTo>
                <a:lnTo>
                  <a:pt x="406754" y="617536"/>
                </a:lnTo>
                <a:lnTo>
                  <a:pt x="401211" y="618331"/>
                </a:lnTo>
                <a:lnTo>
                  <a:pt x="395667" y="618728"/>
                </a:lnTo>
                <a:lnTo>
                  <a:pt x="390520" y="619125"/>
                </a:lnTo>
                <a:lnTo>
                  <a:pt x="385768" y="618728"/>
                </a:lnTo>
                <a:lnTo>
                  <a:pt x="381017" y="618331"/>
                </a:lnTo>
                <a:lnTo>
                  <a:pt x="376265" y="617536"/>
                </a:lnTo>
                <a:lnTo>
                  <a:pt x="371909" y="615947"/>
                </a:lnTo>
                <a:lnTo>
                  <a:pt x="366762" y="614358"/>
                </a:lnTo>
                <a:lnTo>
                  <a:pt x="361218" y="611975"/>
                </a:lnTo>
                <a:lnTo>
                  <a:pt x="356467" y="609592"/>
                </a:lnTo>
                <a:lnTo>
                  <a:pt x="350923" y="606414"/>
                </a:lnTo>
                <a:lnTo>
                  <a:pt x="345380" y="603633"/>
                </a:lnTo>
                <a:lnTo>
                  <a:pt x="339836" y="599661"/>
                </a:lnTo>
                <a:lnTo>
                  <a:pt x="328353" y="591716"/>
                </a:lnTo>
                <a:lnTo>
                  <a:pt x="317662" y="582580"/>
                </a:lnTo>
                <a:lnTo>
                  <a:pt x="306575" y="572251"/>
                </a:lnTo>
                <a:lnTo>
                  <a:pt x="295884" y="560732"/>
                </a:lnTo>
                <a:lnTo>
                  <a:pt x="285193" y="548020"/>
                </a:lnTo>
                <a:lnTo>
                  <a:pt x="280046" y="541664"/>
                </a:lnTo>
                <a:lnTo>
                  <a:pt x="275690" y="534514"/>
                </a:lnTo>
                <a:lnTo>
                  <a:pt x="270543" y="527364"/>
                </a:lnTo>
                <a:lnTo>
                  <a:pt x="266187" y="520213"/>
                </a:lnTo>
                <a:lnTo>
                  <a:pt x="261832" y="512666"/>
                </a:lnTo>
                <a:lnTo>
                  <a:pt x="257872" y="504721"/>
                </a:lnTo>
                <a:lnTo>
                  <a:pt x="253516" y="496777"/>
                </a:lnTo>
                <a:lnTo>
                  <a:pt x="250349" y="488435"/>
                </a:lnTo>
                <a:lnTo>
                  <a:pt x="246785" y="480490"/>
                </a:lnTo>
                <a:lnTo>
                  <a:pt x="244013" y="472148"/>
                </a:lnTo>
                <a:lnTo>
                  <a:pt x="240846" y="463012"/>
                </a:lnTo>
                <a:lnTo>
                  <a:pt x="238470" y="454272"/>
                </a:lnTo>
                <a:lnTo>
                  <a:pt x="236490" y="460231"/>
                </a:lnTo>
                <a:lnTo>
                  <a:pt x="234114" y="464998"/>
                </a:lnTo>
                <a:lnTo>
                  <a:pt x="233322" y="466189"/>
                </a:lnTo>
                <a:lnTo>
                  <a:pt x="232134" y="467381"/>
                </a:lnTo>
                <a:lnTo>
                  <a:pt x="230946" y="468176"/>
                </a:lnTo>
                <a:lnTo>
                  <a:pt x="229759" y="468573"/>
                </a:lnTo>
                <a:lnTo>
                  <a:pt x="228175" y="468176"/>
                </a:lnTo>
                <a:lnTo>
                  <a:pt x="226591" y="467381"/>
                </a:lnTo>
                <a:lnTo>
                  <a:pt x="225403" y="466189"/>
                </a:lnTo>
                <a:lnTo>
                  <a:pt x="224215" y="463806"/>
                </a:lnTo>
                <a:lnTo>
                  <a:pt x="222235" y="459039"/>
                </a:lnTo>
                <a:lnTo>
                  <a:pt x="219860" y="452286"/>
                </a:lnTo>
                <a:lnTo>
                  <a:pt x="218276" y="443547"/>
                </a:lnTo>
                <a:lnTo>
                  <a:pt x="217088" y="434411"/>
                </a:lnTo>
                <a:lnTo>
                  <a:pt x="216296" y="423685"/>
                </a:lnTo>
                <a:lnTo>
                  <a:pt x="215900" y="412563"/>
                </a:lnTo>
                <a:lnTo>
                  <a:pt x="216296" y="401043"/>
                </a:lnTo>
                <a:lnTo>
                  <a:pt x="217088" y="390715"/>
                </a:lnTo>
                <a:lnTo>
                  <a:pt x="218276" y="381181"/>
                </a:lnTo>
                <a:lnTo>
                  <a:pt x="219860" y="372839"/>
                </a:lnTo>
                <a:lnTo>
                  <a:pt x="222235" y="366086"/>
                </a:lnTo>
                <a:lnTo>
                  <a:pt x="224215" y="360922"/>
                </a:lnTo>
                <a:lnTo>
                  <a:pt x="225403" y="358936"/>
                </a:lnTo>
                <a:lnTo>
                  <a:pt x="226591" y="357744"/>
                </a:lnTo>
                <a:lnTo>
                  <a:pt x="228175" y="356950"/>
                </a:lnTo>
                <a:lnTo>
                  <a:pt x="229759" y="356553"/>
                </a:lnTo>
                <a:lnTo>
                  <a:pt x="230551" y="356950"/>
                </a:lnTo>
                <a:lnTo>
                  <a:pt x="231342" y="357347"/>
                </a:lnTo>
                <a:lnTo>
                  <a:pt x="232134" y="342252"/>
                </a:lnTo>
                <a:lnTo>
                  <a:pt x="232530" y="335499"/>
                </a:lnTo>
                <a:lnTo>
                  <a:pt x="233718" y="329541"/>
                </a:lnTo>
                <a:lnTo>
                  <a:pt x="232926" y="321596"/>
                </a:lnTo>
                <a:lnTo>
                  <a:pt x="232926" y="314049"/>
                </a:lnTo>
                <a:lnTo>
                  <a:pt x="232926" y="307296"/>
                </a:lnTo>
                <a:lnTo>
                  <a:pt x="232926" y="300543"/>
                </a:lnTo>
                <a:lnTo>
                  <a:pt x="233718" y="294584"/>
                </a:lnTo>
                <a:lnTo>
                  <a:pt x="234906" y="289023"/>
                </a:lnTo>
                <a:lnTo>
                  <a:pt x="236094" y="283461"/>
                </a:lnTo>
                <a:lnTo>
                  <a:pt x="237282" y="278297"/>
                </a:lnTo>
                <a:lnTo>
                  <a:pt x="238866" y="273531"/>
                </a:lnTo>
                <a:lnTo>
                  <a:pt x="240846" y="269558"/>
                </a:lnTo>
                <a:lnTo>
                  <a:pt x="243617" y="265189"/>
                </a:lnTo>
                <a:lnTo>
                  <a:pt x="245597" y="262011"/>
                </a:lnTo>
                <a:lnTo>
                  <a:pt x="248765" y="258436"/>
                </a:lnTo>
                <a:lnTo>
                  <a:pt x="251537" y="255655"/>
                </a:lnTo>
                <a:lnTo>
                  <a:pt x="255100" y="252477"/>
                </a:lnTo>
                <a:lnTo>
                  <a:pt x="258268" y="250491"/>
                </a:lnTo>
                <a:lnTo>
                  <a:pt x="243221" y="250491"/>
                </a:lnTo>
                <a:lnTo>
                  <a:pt x="231342" y="250888"/>
                </a:lnTo>
                <a:lnTo>
                  <a:pt x="221443" y="251683"/>
                </a:lnTo>
                <a:lnTo>
                  <a:pt x="228175" y="248108"/>
                </a:lnTo>
                <a:lnTo>
                  <a:pt x="235302" y="243341"/>
                </a:lnTo>
                <a:lnTo>
                  <a:pt x="242825" y="238177"/>
                </a:lnTo>
                <a:lnTo>
                  <a:pt x="249953" y="232615"/>
                </a:lnTo>
                <a:lnTo>
                  <a:pt x="263811" y="222287"/>
                </a:lnTo>
                <a:lnTo>
                  <a:pt x="270147" y="217520"/>
                </a:lnTo>
                <a:lnTo>
                  <a:pt x="276086" y="214343"/>
                </a:lnTo>
                <a:lnTo>
                  <a:pt x="291925" y="206398"/>
                </a:lnTo>
                <a:lnTo>
                  <a:pt x="307367" y="199645"/>
                </a:lnTo>
                <a:lnTo>
                  <a:pt x="322810" y="194481"/>
                </a:lnTo>
                <a:lnTo>
                  <a:pt x="337461" y="189714"/>
                </a:lnTo>
                <a:lnTo>
                  <a:pt x="351715" y="186139"/>
                </a:lnTo>
                <a:lnTo>
                  <a:pt x="365574" y="183756"/>
                </a:lnTo>
                <a:lnTo>
                  <a:pt x="379037" y="182167"/>
                </a:lnTo>
                <a:lnTo>
                  <a:pt x="392103" y="180975"/>
                </a:lnTo>
                <a:close/>
                <a:moveTo>
                  <a:pt x="958250" y="0"/>
                </a:moveTo>
                <a:lnTo>
                  <a:pt x="974507" y="0"/>
                </a:lnTo>
                <a:lnTo>
                  <a:pt x="989971" y="397"/>
                </a:lnTo>
                <a:lnTo>
                  <a:pt x="1004642" y="1986"/>
                </a:lnTo>
                <a:lnTo>
                  <a:pt x="1018917" y="4369"/>
                </a:lnTo>
                <a:lnTo>
                  <a:pt x="1032795" y="6752"/>
                </a:lnTo>
                <a:lnTo>
                  <a:pt x="1045880" y="9929"/>
                </a:lnTo>
                <a:lnTo>
                  <a:pt x="1058172" y="13900"/>
                </a:lnTo>
                <a:lnTo>
                  <a:pt x="1070067" y="18269"/>
                </a:lnTo>
                <a:lnTo>
                  <a:pt x="1081170" y="22241"/>
                </a:lnTo>
                <a:lnTo>
                  <a:pt x="1091876" y="27404"/>
                </a:lnTo>
                <a:lnTo>
                  <a:pt x="1101392" y="32170"/>
                </a:lnTo>
                <a:lnTo>
                  <a:pt x="1110908" y="36936"/>
                </a:lnTo>
                <a:lnTo>
                  <a:pt x="1119235" y="42099"/>
                </a:lnTo>
                <a:lnTo>
                  <a:pt x="1127166" y="47262"/>
                </a:lnTo>
                <a:lnTo>
                  <a:pt x="1134303" y="52425"/>
                </a:lnTo>
                <a:lnTo>
                  <a:pt x="1140647" y="56794"/>
                </a:lnTo>
                <a:lnTo>
                  <a:pt x="1151353" y="65531"/>
                </a:lnTo>
                <a:lnTo>
                  <a:pt x="1159283" y="72680"/>
                </a:lnTo>
                <a:lnTo>
                  <a:pt x="1165628" y="78240"/>
                </a:lnTo>
                <a:lnTo>
                  <a:pt x="1163645" y="83006"/>
                </a:lnTo>
                <a:lnTo>
                  <a:pt x="1160473" y="88567"/>
                </a:lnTo>
                <a:lnTo>
                  <a:pt x="1156904" y="94921"/>
                </a:lnTo>
                <a:lnTo>
                  <a:pt x="1151749" y="102467"/>
                </a:lnTo>
                <a:lnTo>
                  <a:pt x="1145802" y="110410"/>
                </a:lnTo>
                <a:lnTo>
                  <a:pt x="1141837" y="114779"/>
                </a:lnTo>
                <a:lnTo>
                  <a:pt x="1138268" y="118354"/>
                </a:lnTo>
                <a:lnTo>
                  <a:pt x="1133906" y="122722"/>
                </a:lnTo>
                <a:lnTo>
                  <a:pt x="1129545" y="126694"/>
                </a:lnTo>
                <a:lnTo>
                  <a:pt x="1124786" y="130268"/>
                </a:lnTo>
                <a:lnTo>
                  <a:pt x="1119632" y="134240"/>
                </a:lnTo>
                <a:lnTo>
                  <a:pt x="1114081" y="137020"/>
                </a:lnTo>
                <a:lnTo>
                  <a:pt x="1108133" y="140197"/>
                </a:lnTo>
                <a:lnTo>
                  <a:pt x="1101789" y="142580"/>
                </a:lnTo>
                <a:lnTo>
                  <a:pt x="1095841" y="144566"/>
                </a:lnTo>
                <a:lnTo>
                  <a:pt x="1089100" y="146552"/>
                </a:lnTo>
                <a:lnTo>
                  <a:pt x="1081170" y="147743"/>
                </a:lnTo>
                <a:lnTo>
                  <a:pt x="1073636" y="148140"/>
                </a:lnTo>
                <a:lnTo>
                  <a:pt x="1066102" y="148140"/>
                </a:lnTo>
                <a:lnTo>
                  <a:pt x="1057775" y="147743"/>
                </a:lnTo>
                <a:lnTo>
                  <a:pt x="1049052" y="145758"/>
                </a:lnTo>
                <a:lnTo>
                  <a:pt x="1039932" y="143772"/>
                </a:lnTo>
                <a:lnTo>
                  <a:pt x="1030812" y="140992"/>
                </a:lnTo>
                <a:lnTo>
                  <a:pt x="1021296" y="136623"/>
                </a:lnTo>
                <a:lnTo>
                  <a:pt x="1010590" y="131857"/>
                </a:lnTo>
                <a:lnTo>
                  <a:pt x="998695" y="126297"/>
                </a:lnTo>
                <a:lnTo>
                  <a:pt x="987196" y="121134"/>
                </a:lnTo>
                <a:lnTo>
                  <a:pt x="1011383" y="133446"/>
                </a:lnTo>
                <a:lnTo>
                  <a:pt x="1035571" y="144566"/>
                </a:lnTo>
                <a:lnTo>
                  <a:pt x="1047070" y="150126"/>
                </a:lnTo>
                <a:lnTo>
                  <a:pt x="1058172" y="155289"/>
                </a:lnTo>
                <a:lnTo>
                  <a:pt x="1069274" y="159261"/>
                </a:lnTo>
                <a:lnTo>
                  <a:pt x="1079980" y="163233"/>
                </a:lnTo>
                <a:lnTo>
                  <a:pt x="1090290" y="166807"/>
                </a:lnTo>
                <a:lnTo>
                  <a:pt x="1099806" y="169190"/>
                </a:lnTo>
                <a:lnTo>
                  <a:pt x="1109322" y="170381"/>
                </a:lnTo>
                <a:lnTo>
                  <a:pt x="1118046" y="171176"/>
                </a:lnTo>
                <a:lnTo>
                  <a:pt x="1122011" y="171176"/>
                </a:lnTo>
                <a:lnTo>
                  <a:pt x="1126373" y="170779"/>
                </a:lnTo>
                <a:lnTo>
                  <a:pt x="1130338" y="169984"/>
                </a:lnTo>
                <a:lnTo>
                  <a:pt x="1133906" y="169190"/>
                </a:lnTo>
                <a:lnTo>
                  <a:pt x="1137475" y="167998"/>
                </a:lnTo>
                <a:lnTo>
                  <a:pt x="1141044" y="166013"/>
                </a:lnTo>
                <a:lnTo>
                  <a:pt x="1144612" y="164027"/>
                </a:lnTo>
                <a:lnTo>
                  <a:pt x="1147388" y="162041"/>
                </a:lnTo>
                <a:lnTo>
                  <a:pt x="1148181" y="170381"/>
                </a:lnTo>
                <a:lnTo>
                  <a:pt x="1148974" y="178325"/>
                </a:lnTo>
                <a:lnTo>
                  <a:pt x="1150163" y="193417"/>
                </a:lnTo>
                <a:lnTo>
                  <a:pt x="1149767" y="208112"/>
                </a:lnTo>
                <a:lnTo>
                  <a:pt x="1148577" y="222012"/>
                </a:lnTo>
                <a:lnTo>
                  <a:pt x="1150163" y="220424"/>
                </a:lnTo>
                <a:lnTo>
                  <a:pt x="1151353" y="219232"/>
                </a:lnTo>
                <a:lnTo>
                  <a:pt x="1152543" y="218835"/>
                </a:lnTo>
                <a:lnTo>
                  <a:pt x="1154129" y="218438"/>
                </a:lnTo>
                <a:lnTo>
                  <a:pt x="1155715" y="218835"/>
                </a:lnTo>
                <a:lnTo>
                  <a:pt x="1157697" y="219629"/>
                </a:lnTo>
                <a:lnTo>
                  <a:pt x="1159283" y="222012"/>
                </a:lnTo>
                <a:lnTo>
                  <a:pt x="1160869" y="223998"/>
                </a:lnTo>
                <a:lnTo>
                  <a:pt x="1162059" y="226778"/>
                </a:lnTo>
                <a:lnTo>
                  <a:pt x="1164041" y="230750"/>
                </a:lnTo>
                <a:lnTo>
                  <a:pt x="1166421" y="239090"/>
                </a:lnTo>
                <a:lnTo>
                  <a:pt x="1168403" y="249813"/>
                </a:lnTo>
                <a:lnTo>
                  <a:pt x="1169989" y="261728"/>
                </a:lnTo>
                <a:lnTo>
                  <a:pt x="1171179" y="275232"/>
                </a:lnTo>
                <a:lnTo>
                  <a:pt x="1171575" y="289529"/>
                </a:lnTo>
                <a:lnTo>
                  <a:pt x="1171179" y="303827"/>
                </a:lnTo>
                <a:lnTo>
                  <a:pt x="1169989" y="316933"/>
                </a:lnTo>
                <a:lnTo>
                  <a:pt x="1168403" y="328848"/>
                </a:lnTo>
                <a:lnTo>
                  <a:pt x="1166421" y="339174"/>
                </a:lnTo>
                <a:lnTo>
                  <a:pt x="1164041" y="347912"/>
                </a:lnTo>
                <a:lnTo>
                  <a:pt x="1162059" y="351486"/>
                </a:lnTo>
                <a:lnTo>
                  <a:pt x="1160869" y="354266"/>
                </a:lnTo>
                <a:lnTo>
                  <a:pt x="1159283" y="357047"/>
                </a:lnTo>
                <a:lnTo>
                  <a:pt x="1157697" y="358635"/>
                </a:lnTo>
                <a:lnTo>
                  <a:pt x="1155715" y="359827"/>
                </a:lnTo>
                <a:lnTo>
                  <a:pt x="1154129" y="360224"/>
                </a:lnTo>
                <a:lnTo>
                  <a:pt x="1152146" y="359827"/>
                </a:lnTo>
                <a:lnTo>
                  <a:pt x="1150560" y="358635"/>
                </a:lnTo>
                <a:lnTo>
                  <a:pt x="1148577" y="356649"/>
                </a:lnTo>
                <a:lnTo>
                  <a:pt x="1146991" y="353869"/>
                </a:lnTo>
                <a:lnTo>
                  <a:pt x="1145405" y="351089"/>
                </a:lnTo>
                <a:lnTo>
                  <a:pt x="1144216" y="346720"/>
                </a:lnTo>
                <a:lnTo>
                  <a:pt x="1141440" y="337586"/>
                </a:lnTo>
                <a:lnTo>
                  <a:pt x="1139854" y="350295"/>
                </a:lnTo>
                <a:lnTo>
                  <a:pt x="1137871" y="361812"/>
                </a:lnTo>
                <a:lnTo>
                  <a:pt x="1135096" y="373727"/>
                </a:lnTo>
                <a:lnTo>
                  <a:pt x="1132320" y="385245"/>
                </a:lnTo>
                <a:lnTo>
                  <a:pt x="1128752" y="395968"/>
                </a:lnTo>
                <a:lnTo>
                  <a:pt x="1125183" y="407089"/>
                </a:lnTo>
                <a:lnTo>
                  <a:pt x="1120821" y="417812"/>
                </a:lnTo>
                <a:lnTo>
                  <a:pt x="1116460" y="427741"/>
                </a:lnTo>
                <a:lnTo>
                  <a:pt x="1111701" y="437273"/>
                </a:lnTo>
                <a:lnTo>
                  <a:pt x="1106547" y="446805"/>
                </a:lnTo>
                <a:lnTo>
                  <a:pt x="1100996" y="455939"/>
                </a:lnTo>
                <a:lnTo>
                  <a:pt x="1095444" y="464280"/>
                </a:lnTo>
                <a:lnTo>
                  <a:pt x="1089497" y="473017"/>
                </a:lnTo>
                <a:lnTo>
                  <a:pt x="1083152" y="480960"/>
                </a:lnTo>
                <a:lnTo>
                  <a:pt x="1076808" y="488506"/>
                </a:lnTo>
                <a:lnTo>
                  <a:pt x="1070464" y="495655"/>
                </a:lnTo>
                <a:lnTo>
                  <a:pt x="1063723" y="502407"/>
                </a:lnTo>
                <a:lnTo>
                  <a:pt x="1056586" y="509159"/>
                </a:lnTo>
                <a:lnTo>
                  <a:pt x="1049845" y="515116"/>
                </a:lnTo>
                <a:lnTo>
                  <a:pt x="1042708" y="520676"/>
                </a:lnTo>
                <a:lnTo>
                  <a:pt x="1035174" y="525442"/>
                </a:lnTo>
                <a:lnTo>
                  <a:pt x="1028037" y="530605"/>
                </a:lnTo>
                <a:lnTo>
                  <a:pt x="1020503" y="534974"/>
                </a:lnTo>
                <a:lnTo>
                  <a:pt x="1012969" y="538549"/>
                </a:lnTo>
                <a:lnTo>
                  <a:pt x="1005832" y="542520"/>
                </a:lnTo>
                <a:lnTo>
                  <a:pt x="998298" y="545300"/>
                </a:lnTo>
                <a:lnTo>
                  <a:pt x="991161" y="548081"/>
                </a:lnTo>
                <a:lnTo>
                  <a:pt x="984024" y="550067"/>
                </a:lnTo>
                <a:lnTo>
                  <a:pt x="976886" y="551655"/>
                </a:lnTo>
                <a:lnTo>
                  <a:pt x="969749" y="553244"/>
                </a:lnTo>
                <a:lnTo>
                  <a:pt x="962612" y="554038"/>
                </a:lnTo>
                <a:lnTo>
                  <a:pt x="955871" y="554038"/>
                </a:lnTo>
                <a:lnTo>
                  <a:pt x="950320" y="553641"/>
                </a:lnTo>
                <a:lnTo>
                  <a:pt x="944372" y="553244"/>
                </a:lnTo>
                <a:lnTo>
                  <a:pt x="938424" y="551655"/>
                </a:lnTo>
                <a:lnTo>
                  <a:pt x="932080" y="549669"/>
                </a:lnTo>
                <a:lnTo>
                  <a:pt x="925736" y="547683"/>
                </a:lnTo>
                <a:lnTo>
                  <a:pt x="919788" y="544903"/>
                </a:lnTo>
                <a:lnTo>
                  <a:pt x="913047" y="541726"/>
                </a:lnTo>
                <a:lnTo>
                  <a:pt x="906307" y="538151"/>
                </a:lnTo>
                <a:lnTo>
                  <a:pt x="898773" y="534180"/>
                </a:lnTo>
                <a:lnTo>
                  <a:pt x="892429" y="529811"/>
                </a:lnTo>
                <a:lnTo>
                  <a:pt x="884895" y="524648"/>
                </a:lnTo>
                <a:lnTo>
                  <a:pt x="877758" y="519882"/>
                </a:lnTo>
                <a:lnTo>
                  <a:pt x="870620" y="513925"/>
                </a:lnTo>
                <a:lnTo>
                  <a:pt x="863880" y="507967"/>
                </a:lnTo>
                <a:lnTo>
                  <a:pt x="856742" y="501613"/>
                </a:lnTo>
                <a:lnTo>
                  <a:pt x="849605" y="494861"/>
                </a:lnTo>
                <a:lnTo>
                  <a:pt x="842864" y="487712"/>
                </a:lnTo>
                <a:lnTo>
                  <a:pt x="836124" y="480166"/>
                </a:lnTo>
                <a:lnTo>
                  <a:pt x="829383" y="472223"/>
                </a:lnTo>
                <a:lnTo>
                  <a:pt x="823039" y="463883"/>
                </a:lnTo>
                <a:lnTo>
                  <a:pt x="816694" y="455542"/>
                </a:lnTo>
                <a:lnTo>
                  <a:pt x="810350" y="446805"/>
                </a:lnTo>
                <a:lnTo>
                  <a:pt x="804799" y="438067"/>
                </a:lnTo>
                <a:lnTo>
                  <a:pt x="798851" y="428535"/>
                </a:lnTo>
                <a:lnTo>
                  <a:pt x="793300" y="419004"/>
                </a:lnTo>
                <a:lnTo>
                  <a:pt x="788145" y="409075"/>
                </a:lnTo>
                <a:lnTo>
                  <a:pt x="782991" y="399146"/>
                </a:lnTo>
                <a:lnTo>
                  <a:pt x="778629" y="388819"/>
                </a:lnTo>
                <a:lnTo>
                  <a:pt x="774267" y="378493"/>
                </a:lnTo>
                <a:lnTo>
                  <a:pt x="770699" y="367770"/>
                </a:lnTo>
                <a:lnTo>
                  <a:pt x="767130" y="357047"/>
                </a:lnTo>
                <a:lnTo>
                  <a:pt x="763958" y="345529"/>
                </a:lnTo>
                <a:lnTo>
                  <a:pt x="761579" y="353075"/>
                </a:lnTo>
                <a:lnTo>
                  <a:pt x="759993" y="355855"/>
                </a:lnTo>
                <a:lnTo>
                  <a:pt x="758803" y="358635"/>
                </a:lnTo>
                <a:lnTo>
                  <a:pt x="757614" y="360621"/>
                </a:lnTo>
                <a:lnTo>
                  <a:pt x="755631" y="362210"/>
                </a:lnTo>
                <a:lnTo>
                  <a:pt x="754045" y="363401"/>
                </a:lnTo>
                <a:lnTo>
                  <a:pt x="752459" y="363798"/>
                </a:lnTo>
                <a:lnTo>
                  <a:pt x="750873" y="363401"/>
                </a:lnTo>
                <a:lnTo>
                  <a:pt x="748890" y="361812"/>
                </a:lnTo>
                <a:lnTo>
                  <a:pt x="747304" y="360224"/>
                </a:lnTo>
                <a:lnTo>
                  <a:pt x="745718" y="357841"/>
                </a:lnTo>
                <a:lnTo>
                  <a:pt x="744528" y="354664"/>
                </a:lnTo>
                <a:lnTo>
                  <a:pt x="742546" y="351486"/>
                </a:lnTo>
                <a:lnTo>
                  <a:pt x="740167" y="342352"/>
                </a:lnTo>
                <a:lnTo>
                  <a:pt x="738184" y="332423"/>
                </a:lnTo>
                <a:lnTo>
                  <a:pt x="736202" y="320111"/>
                </a:lnTo>
                <a:lnTo>
                  <a:pt x="735409" y="307004"/>
                </a:lnTo>
                <a:lnTo>
                  <a:pt x="735012" y="292707"/>
                </a:lnTo>
                <a:lnTo>
                  <a:pt x="735409" y="278409"/>
                </a:lnTo>
                <a:lnTo>
                  <a:pt x="736202" y="264905"/>
                </a:lnTo>
                <a:lnTo>
                  <a:pt x="738184" y="252991"/>
                </a:lnTo>
                <a:lnTo>
                  <a:pt x="740167" y="242665"/>
                </a:lnTo>
                <a:lnTo>
                  <a:pt x="742546" y="233927"/>
                </a:lnTo>
                <a:lnTo>
                  <a:pt x="744528" y="230353"/>
                </a:lnTo>
                <a:lnTo>
                  <a:pt x="745718" y="227175"/>
                </a:lnTo>
                <a:lnTo>
                  <a:pt x="747304" y="224792"/>
                </a:lnTo>
                <a:lnTo>
                  <a:pt x="748890" y="223204"/>
                </a:lnTo>
                <a:lnTo>
                  <a:pt x="750873" y="222409"/>
                </a:lnTo>
                <a:lnTo>
                  <a:pt x="752459" y="222012"/>
                </a:lnTo>
                <a:lnTo>
                  <a:pt x="753648" y="222409"/>
                </a:lnTo>
                <a:lnTo>
                  <a:pt x="754441" y="222807"/>
                </a:lnTo>
                <a:lnTo>
                  <a:pt x="754838" y="213275"/>
                </a:lnTo>
                <a:lnTo>
                  <a:pt x="755631" y="204140"/>
                </a:lnTo>
                <a:lnTo>
                  <a:pt x="756424" y="195800"/>
                </a:lnTo>
                <a:lnTo>
                  <a:pt x="758010" y="187856"/>
                </a:lnTo>
                <a:lnTo>
                  <a:pt x="757217" y="177927"/>
                </a:lnTo>
                <a:lnTo>
                  <a:pt x="756424" y="168793"/>
                </a:lnTo>
                <a:lnTo>
                  <a:pt x="756424" y="160055"/>
                </a:lnTo>
                <a:lnTo>
                  <a:pt x="757217" y="151318"/>
                </a:lnTo>
                <a:lnTo>
                  <a:pt x="758010" y="143772"/>
                </a:lnTo>
                <a:lnTo>
                  <a:pt x="759200" y="136226"/>
                </a:lnTo>
                <a:lnTo>
                  <a:pt x="760389" y="129474"/>
                </a:lnTo>
                <a:lnTo>
                  <a:pt x="762372" y="123119"/>
                </a:lnTo>
                <a:lnTo>
                  <a:pt x="764751" y="117162"/>
                </a:lnTo>
                <a:lnTo>
                  <a:pt x="767130" y="111602"/>
                </a:lnTo>
                <a:lnTo>
                  <a:pt x="769906" y="106836"/>
                </a:lnTo>
                <a:lnTo>
                  <a:pt x="773078" y="102070"/>
                </a:lnTo>
                <a:lnTo>
                  <a:pt x="776646" y="97701"/>
                </a:lnTo>
                <a:lnTo>
                  <a:pt x="780215" y="94127"/>
                </a:lnTo>
                <a:lnTo>
                  <a:pt x="784577" y="90552"/>
                </a:lnTo>
                <a:lnTo>
                  <a:pt x="788542" y="87772"/>
                </a:lnTo>
                <a:lnTo>
                  <a:pt x="769113" y="88169"/>
                </a:lnTo>
                <a:lnTo>
                  <a:pt x="754441" y="88567"/>
                </a:lnTo>
                <a:lnTo>
                  <a:pt x="741753" y="89361"/>
                </a:lnTo>
                <a:lnTo>
                  <a:pt x="746115" y="86978"/>
                </a:lnTo>
                <a:lnTo>
                  <a:pt x="750873" y="84198"/>
                </a:lnTo>
                <a:lnTo>
                  <a:pt x="759993" y="79035"/>
                </a:lnTo>
                <a:lnTo>
                  <a:pt x="768716" y="72283"/>
                </a:lnTo>
                <a:lnTo>
                  <a:pt x="778232" y="65531"/>
                </a:lnTo>
                <a:lnTo>
                  <a:pt x="795283" y="52425"/>
                </a:lnTo>
                <a:lnTo>
                  <a:pt x="803609" y="46468"/>
                </a:lnTo>
                <a:lnTo>
                  <a:pt x="810747" y="42099"/>
                </a:lnTo>
                <a:lnTo>
                  <a:pt x="821453" y="36936"/>
                </a:lnTo>
                <a:lnTo>
                  <a:pt x="830969" y="32567"/>
                </a:lnTo>
                <a:lnTo>
                  <a:pt x="841278" y="27801"/>
                </a:lnTo>
                <a:lnTo>
                  <a:pt x="850795" y="23829"/>
                </a:lnTo>
                <a:lnTo>
                  <a:pt x="860707" y="20255"/>
                </a:lnTo>
                <a:lnTo>
                  <a:pt x="870224" y="16681"/>
                </a:lnTo>
                <a:lnTo>
                  <a:pt x="879740" y="13900"/>
                </a:lnTo>
                <a:lnTo>
                  <a:pt x="888860" y="11518"/>
                </a:lnTo>
                <a:lnTo>
                  <a:pt x="897980" y="8737"/>
                </a:lnTo>
                <a:lnTo>
                  <a:pt x="907100" y="6752"/>
                </a:lnTo>
                <a:lnTo>
                  <a:pt x="915823" y="5163"/>
                </a:lnTo>
                <a:lnTo>
                  <a:pt x="924546" y="3177"/>
                </a:lnTo>
                <a:lnTo>
                  <a:pt x="941993" y="1191"/>
                </a:lnTo>
                <a:lnTo>
                  <a:pt x="9582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bldLvl="0" autoUpdateAnimBg="0"/>
          <p:bldP spid="30" grpId="0" bldLvl="0" autoUpdateAnimBg="0"/>
          <p:bldP spid="7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bldLvl="0" autoUpdateAnimBg="0"/>
          <p:bldP spid="30" grpId="0" bldLvl="0" autoUpdateAnimBg="0"/>
          <p:bldP spid="7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36096" y="1295427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92851" y="3352690"/>
            <a:ext cx="750783" cy="856092"/>
            <a:chOff x="1547825" y="3067051"/>
            <a:chExt cx="908447" cy="1378744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rgbClr val="0070C0"/>
                </a:solidFill>
                <a:cs typeface="+mn-ea"/>
              </a:endParaRPr>
            </a:p>
          </p:txBody>
        </p:sp>
        <p:sp>
          <p:nvSpPr>
            <p:cNvPr id="5" name="TextBox 4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rgbClr val="0070C0"/>
                  </a:solidFill>
                </a:rPr>
                <a:t>专业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51019" y="3614721"/>
            <a:ext cx="720000" cy="856831"/>
            <a:chOff x="2505234" y="3482277"/>
            <a:chExt cx="958320" cy="1379934"/>
          </a:xfrm>
          <a:solidFill>
            <a:srgbClr val="C00000"/>
          </a:solidFill>
        </p:grpSpPr>
        <p:sp>
          <p:nvSpPr>
            <p:cNvPr id="7" name="圆角矩形 6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solidFill>
              <a:srgbClr val="0070C0"/>
            </a:solidFill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no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/>
                <a:t>有梦想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21945" y="3352690"/>
            <a:ext cx="750783" cy="856092"/>
            <a:chOff x="3536169" y="3067051"/>
            <a:chExt cx="908447" cy="1378744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rgbClr val="0070C0"/>
                </a:solidFill>
                <a:cs typeface="+mn-ea"/>
              </a:endParaRPr>
            </a:p>
          </p:txBody>
        </p:sp>
        <p:sp>
          <p:nvSpPr>
            <p:cNvPr id="11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rgbClr val="0070C0"/>
                  </a:solidFill>
                </a:rPr>
                <a:t>年轻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68401" y="3352690"/>
            <a:ext cx="750783" cy="856092"/>
            <a:chOff x="4488670" y="3067051"/>
            <a:chExt cx="908447" cy="1378744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rgbClr val="0070C0"/>
                </a:solidFill>
                <a:cs typeface="+mn-ea"/>
              </a:endParaRPr>
            </a:p>
          </p:txBody>
        </p:sp>
        <p:sp>
          <p:nvSpPr>
            <p:cNvPr id="14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 smtClean="0">
                  <a:solidFill>
                    <a:srgbClr val="0070C0"/>
                  </a:solidFill>
                </a:rPr>
                <a:t>专注</a:t>
              </a:r>
              <a:endParaRPr lang="zh-CN" alt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flipH="1">
            <a:off x="5448764" y="1324978"/>
            <a:ext cx="3191110" cy="2376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Rectangle 30"/>
          <p:cNvSpPr>
            <a:spLocks noChangeArrowheads="1"/>
          </p:cNvSpPr>
          <p:nvPr/>
        </p:nvSpPr>
        <p:spPr bwMode="auto">
          <a:xfrm>
            <a:off x="539552" y="1491630"/>
            <a:ext cx="4680520" cy="276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团队是指拥有共同目标，并且具有不同能力的一小群人有愈识的协调行为或力的系统，这群人就如同人的五官一样，共同协作维持一个人的生存，缺一不可。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200" b="1" dirty="0">
                <a:solidFill>
                  <a:srgbClr val="0070C0"/>
                </a:solidFill>
                <a:cs typeface="+mn-ea"/>
                <a:sym typeface="+mn-lt"/>
              </a:rPr>
              <a:t>我们</a:t>
            </a:r>
            <a:r>
              <a:rPr lang="zh-CN" altLang="en-US" sz="1200" b="1" dirty="0" smtClean="0">
                <a:solidFill>
                  <a:srgbClr val="0070C0"/>
                </a:solidFill>
                <a:cs typeface="+mn-ea"/>
                <a:sym typeface="+mn-lt"/>
              </a:rPr>
              <a:t>是一支</a:t>
            </a:r>
            <a:r>
              <a:rPr lang="zh-CN" altLang="en-US" sz="1200" b="1" dirty="0">
                <a:solidFill>
                  <a:srgbClr val="0070C0"/>
                </a:solidFill>
                <a:cs typeface="+mn-ea"/>
                <a:sym typeface="+mn-lt"/>
              </a:rPr>
              <a:t>专业的团队。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我们的成员拥有多年的信息安全专业技术背景，来自国内知名安全公司的一线骨干。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200" b="1" dirty="0">
                <a:solidFill>
                  <a:srgbClr val="0070C0"/>
                </a:solidFill>
                <a:cs typeface="+mn-ea"/>
                <a:sym typeface="+mn-lt"/>
              </a:rPr>
              <a:t>我们是一支年轻的团队。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我们的平均年龄仅有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岁，充满了朝气和创新精神。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200" b="1" dirty="0">
                <a:solidFill>
                  <a:srgbClr val="0070C0"/>
                </a:solidFill>
                <a:cs typeface="+mn-ea"/>
                <a:sym typeface="+mn-lt"/>
              </a:rPr>
              <a:t>我们是一支专注的团队。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我们坚信，安全的品牌源自客户的信任。只有专注，才能做好安全。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70C0"/>
                </a:solidFill>
                <a:cs typeface="+mn-ea"/>
                <a:sym typeface="+mn-lt"/>
              </a:rPr>
              <a:t>    </a:t>
            </a:r>
            <a:r>
              <a:rPr lang="zh-CN" altLang="en-US" sz="1200" b="1" dirty="0">
                <a:solidFill>
                  <a:srgbClr val="0070C0"/>
                </a:solidFill>
                <a:cs typeface="+mn-ea"/>
                <a:sym typeface="+mn-lt"/>
              </a:rPr>
              <a:t>   我们是一支有梦想的团队。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我们来自五湖四海，因为一个共同的梦想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: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做一家真正优秀的信息安全企业。为客户提供最可靠的互联网安全防护。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9552" y="1059582"/>
            <a:ext cx="2256008" cy="441611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>
              <a:defRPr/>
            </a:pPr>
            <a:r>
              <a:rPr lang="zh-CN" altLang="en-US" sz="2200" b="1" spc="336" dirty="0">
                <a:solidFill>
                  <a:srgbClr val="0070C0"/>
                </a:solidFill>
                <a:cs typeface="+mn-ea"/>
                <a:sym typeface="+mn-lt"/>
              </a:rPr>
              <a:t>我们的团队</a:t>
            </a: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团队介绍</a:t>
            </a:r>
            <a:endParaRPr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bldLvl="0" animBg="1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/>
              <a:t>公司成员</a:t>
            </a:r>
            <a:endParaRPr lang="zh-CN" altLang="en-US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500304" y="2620439"/>
            <a:ext cx="2176152" cy="1828848"/>
            <a:chOff x="3203848" y="2687118"/>
            <a:chExt cx="1677546" cy="1828848"/>
          </a:xfrm>
        </p:grpSpPr>
        <p:sp>
          <p:nvSpPr>
            <p:cNvPr id="5" name="矩形 10"/>
            <p:cNvSpPr>
              <a:spLocks noChangeAspect="1"/>
            </p:cNvSpPr>
            <p:nvPr/>
          </p:nvSpPr>
          <p:spPr>
            <a:xfrm>
              <a:off x="3203848" y="2687118"/>
              <a:ext cx="1677546" cy="1828848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0"/>
            <p:cNvSpPr>
              <a:spLocks noChangeAspect="1"/>
            </p:cNvSpPr>
            <p:nvPr/>
          </p:nvSpPr>
          <p:spPr>
            <a:xfrm>
              <a:off x="3306283" y="2798792"/>
              <a:ext cx="1472676" cy="160550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4319" y="987574"/>
            <a:ext cx="2137018" cy="1828848"/>
            <a:chOff x="4243468" y="1030934"/>
            <a:chExt cx="1677546" cy="1828848"/>
          </a:xfrm>
        </p:grpSpPr>
        <p:sp>
          <p:nvSpPr>
            <p:cNvPr id="9" name="矩形 10"/>
            <p:cNvSpPr>
              <a:spLocks noChangeAspect="1"/>
            </p:cNvSpPr>
            <p:nvPr/>
          </p:nvSpPr>
          <p:spPr>
            <a:xfrm>
              <a:off x="4243468" y="1030934"/>
              <a:ext cx="1677546" cy="1828848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0"/>
            <p:cNvSpPr>
              <a:spLocks noChangeAspect="1"/>
            </p:cNvSpPr>
            <p:nvPr/>
          </p:nvSpPr>
          <p:spPr>
            <a:xfrm>
              <a:off x="4345903" y="1142608"/>
              <a:ext cx="1472676" cy="1605500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427480" y="1539158"/>
            <a:ext cx="46591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长江工商学院研究生，有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十余年行业经验，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是某领域领军人物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.1992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年在某公司担任中层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管理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；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年任某公司执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 ; 2007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年担任某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公司执行总裁。曾于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2006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2008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分别获得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某某奖项。后面还司以填写你的文字后面还可以填写你的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27480" y="1108271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代用名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44951" y="1927075"/>
            <a:ext cx="1038513" cy="909388"/>
            <a:chOff x="4862864" y="2447738"/>
            <a:chExt cx="717248" cy="628068"/>
          </a:xfrm>
        </p:grpSpPr>
        <p:sp>
          <p:nvSpPr>
            <p:cNvPr id="24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963405" y="2629018"/>
              <a:ext cx="517243" cy="297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总裁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1920" y="3685405"/>
            <a:ext cx="1038513" cy="909388"/>
            <a:chOff x="4862864" y="2447738"/>
            <a:chExt cx="717248" cy="628068"/>
          </a:xfrm>
        </p:grpSpPr>
        <p:sp>
          <p:nvSpPr>
            <p:cNvPr id="27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95746" y="2628216"/>
              <a:ext cx="658953" cy="276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董事长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979208" y="3297488"/>
            <a:ext cx="48466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长江工商学院研究生，有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十余年行业经验，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是某领域领军人物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.1992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年在某公司担任中层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管理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；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年任某公司执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 ; 2007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年担任某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公司执行总裁。曾于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2006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2008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分别获得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某某奖项。后面还司以填写你的文字后面还可以填写你的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768" y="2938609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</a:rPr>
              <a:t>代用名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000" b="1" dirty="0"/>
              <a:t>公司成员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604" y="3664642"/>
            <a:ext cx="1512167" cy="13111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点击输人简要文字介绍，文字内容需概括精炼。不用多余的文字修饰，言简意赅的说明分项内容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79816" y="3645269"/>
            <a:ext cx="1512167" cy="10233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点击输人简要文字介绍，文字内容需概括精炼。不用多余的文字修饰，言简意赅的说明分项内容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24037" y="3645269"/>
            <a:ext cx="1512167" cy="10233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点击输人简要文字介绍，文字内容需概括精炼。不用多余的文字修饰，言简意赅的说明分项内容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8248" y="3630521"/>
            <a:ext cx="1512167" cy="10233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点击输人简要文字介绍，文字内容需概括精炼。不用多余的文字修饰，言简意赅的说明分项内容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7123" y="2787911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王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姓名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18988" y="2768810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张姓名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63209" y="2768810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刘姓名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07420" y="2768810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李姓名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023462" y="3198473"/>
            <a:ext cx="1388323" cy="36249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921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0070C0"/>
                </a:solidFill>
              </a:rPr>
              <a:t>职务名称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2959060" y="3198473"/>
            <a:ext cx="1388323" cy="36249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921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0070C0"/>
                </a:solidFill>
              </a:rPr>
              <a:t>职务名称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4894598" y="3198473"/>
            <a:ext cx="1388323" cy="36249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921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0070C0"/>
                </a:solidFill>
              </a:rPr>
              <a:t>职务名称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6830170" y="3198473"/>
            <a:ext cx="1388323" cy="36249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921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0070C0"/>
                </a:solidFill>
              </a:rPr>
              <a:t>职务名称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37488" y="1059582"/>
            <a:ext cx="1728192" cy="1562827"/>
            <a:chOff x="737488" y="-1460698"/>
            <a:chExt cx="1728192" cy="1727472"/>
          </a:xfrm>
        </p:grpSpPr>
        <p:sp>
          <p:nvSpPr>
            <p:cNvPr id="32" name="六边形 31"/>
            <p:cNvSpPr/>
            <p:nvPr/>
          </p:nvSpPr>
          <p:spPr bwMode="auto">
            <a:xfrm>
              <a:off x="737488" y="-1460698"/>
              <a:ext cx="1728192" cy="1727472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六边形 32"/>
            <p:cNvSpPr/>
            <p:nvPr/>
          </p:nvSpPr>
          <p:spPr bwMode="auto">
            <a:xfrm>
              <a:off x="827584" y="-1370962"/>
              <a:ext cx="1548000" cy="154800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11737" y="1059582"/>
            <a:ext cx="1728192" cy="1562827"/>
            <a:chOff x="2993885" y="-1460698"/>
            <a:chExt cx="1728192" cy="1727472"/>
          </a:xfrm>
        </p:grpSpPr>
        <p:sp>
          <p:nvSpPr>
            <p:cNvPr id="35" name="六边形 34"/>
            <p:cNvSpPr/>
            <p:nvPr/>
          </p:nvSpPr>
          <p:spPr bwMode="auto">
            <a:xfrm>
              <a:off x="2993885" y="-1460698"/>
              <a:ext cx="1728192" cy="1727472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六边形 35"/>
            <p:cNvSpPr/>
            <p:nvPr/>
          </p:nvSpPr>
          <p:spPr bwMode="auto">
            <a:xfrm>
              <a:off x="3083981" y="-1370962"/>
              <a:ext cx="1548000" cy="154800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85986" y="1059582"/>
            <a:ext cx="1728192" cy="1562827"/>
            <a:chOff x="5006892" y="-1370962"/>
            <a:chExt cx="1728192" cy="1727472"/>
          </a:xfrm>
        </p:grpSpPr>
        <p:sp>
          <p:nvSpPr>
            <p:cNvPr id="54" name="六边形 53"/>
            <p:cNvSpPr/>
            <p:nvPr/>
          </p:nvSpPr>
          <p:spPr bwMode="auto">
            <a:xfrm>
              <a:off x="5006892" y="-1370962"/>
              <a:ext cx="1728192" cy="1727472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 bwMode="auto">
            <a:xfrm>
              <a:off x="5096988" y="-1281226"/>
              <a:ext cx="1548000" cy="154800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60235" y="1059582"/>
            <a:ext cx="1728192" cy="1562827"/>
            <a:chOff x="7077147" y="-1594599"/>
            <a:chExt cx="1728192" cy="1727472"/>
          </a:xfrm>
        </p:grpSpPr>
        <p:sp>
          <p:nvSpPr>
            <p:cNvPr id="57" name="六边形 56"/>
            <p:cNvSpPr/>
            <p:nvPr/>
          </p:nvSpPr>
          <p:spPr bwMode="auto">
            <a:xfrm>
              <a:off x="7077147" y="-1594599"/>
              <a:ext cx="1728192" cy="1727472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 bwMode="auto">
            <a:xfrm>
              <a:off x="7167243" y="-1504863"/>
              <a:ext cx="1548000" cy="154800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  <p:bldP spid="41" grpId="0"/>
      <p:bldP spid="42" grpId="0"/>
      <p:bldP spid="5" grpId="0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研发中心 </a:t>
            </a:r>
            <a:endParaRPr lang="zh-CN" altLang="en-US" b="1" dirty="0"/>
          </a:p>
        </p:txBody>
      </p:sp>
      <p:sp>
        <p:nvSpPr>
          <p:cNvPr id="28" name="MH_Text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2942" y="3799338"/>
            <a:ext cx="1634404" cy="114867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5296" y="3799338"/>
            <a:ext cx="1634404" cy="114867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67923" y="3799338"/>
            <a:ext cx="1634404" cy="114867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60316" y="915566"/>
            <a:ext cx="2791829" cy="2667747"/>
            <a:chOff x="2860291" y="915566"/>
            <a:chExt cx="2791829" cy="26677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29" name="MH_Picture_3"/>
            <p:cNvSpPr/>
            <p:nvPr>
              <p:custDataLst>
                <p:tags r:id="rId10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00403" y="1484480"/>
            <a:ext cx="2876018" cy="1735341"/>
            <a:chOff x="5600403" y="1484481"/>
            <a:chExt cx="2876018" cy="17353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30" name="MH_Picture_3"/>
            <p:cNvSpPr/>
            <p:nvPr>
              <p:custDataLst>
                <p:tags r:id="rId9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08393" y="1451519"/>
            <a:ext cx="1691413" cy="2066094"/>
            <a:chOff x="1008379" y="1451521"/>
            <a:chExt cx="1691413" cy="20660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31" name="MH_Picture_3"/>
            <p:cNvSpPr/>
            <p:nvPr>
              <p:custDataLst>
                <p:tags r:id="rId8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2396" y="3331955"/>
            <a:ext cx="1296000" cy="360000"/>
            <a:chOff x="755736" y="3089454"/>
            <a:chExt cx="1440000" cy="400050"/>
          </a:xfrm>
          <a:solidFill>
            <a:srgbClr val="0070C0"/>
          </a:solidFill>
        </p:grpSpPr>
        <p:sp>
          <p:nvSpPr>
            <p:cNvPr id="12" name="圆角矩形 1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</a:rPr>
                <a:t>北京研发中心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62075" y="3331955"/>
            <a:ext cx="1296000" cy="360000"/>
            <a:chOff x="755736" y="3089454"/>
            <a:chExt cx="1440000" cy="400050"/>
          </a:xfrm>
          <a:solidFill>
            <a:srgbClr val="0070C0"/>
          </a:solidFill>
        </p:grpSpPr>
        <p:sp>
          <p:nvSpPr>
            <p:cNvPr id="21" name="圆角矩形 20"/>
            <p:cNvSpPr/>
            <p:nvPr/>
          </p:nvSpPr>
          <p:spPr>
            <a:xfrm>
              <a:off x="755736" y="3095831"/>
              <a:ext cx="1440000" cy="360001"/>
            </a:xfrm>
            <a:prstGeom prst="roundRect">
              <a:avLst>
                <a:gd name="adj" fmla="val 50000"/>
              </a:avLst>
            </a:prstGeom>
            <a:grpFill/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6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</a:rPr>
                <a:t>上海研发中心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4771" y="3331955"/>
            <a:ext cx="1296000" cy="360000"/>
            <a:chOff x="755736" y="3089454"/>
            <a:chExt cx="1440000" cy="400050"/>
          </a:xfrm>
          <a:solidFill>
            <a:srgbClr val="0070C0"/>
          </a:solidFill>
        </p:grpSpPr>
        <p:sp>
          <p:nvSpPr>
            <p:cNvPr id="24" name="圆角矩形 23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5" name="MH_SubTitle_1"/>
            <p:cNvSpPr/>
            <p:nvPr>
              <p:custDataLst>
                <p:tags r:id="rId5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</a:rPr>
                <a:t>广州研发中心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40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40" grpId="0"/>
          <p:bldP spid="4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/>
          <p:cNvGrpSpPr/>
          <p:nvPr/>
        </p:nvGrpSpPr>
        <p:grpSpPr>
          <a:xfrm>
            <a:off x="580960" y="2358890"/>
            <a:ext cx="8019702" cy="1136826"/>
            <a:chOff x="580960" y="2430899"/>
            <a:chExt cx="8019702" cy="1136826"/>
          </a:xfrm>
        </p:grpSpPr>
        <p:cxnSp>
          <p:nvCxnSpPr>
            <p:cNvPr id="234" name="直接连接符 233"/>
            <p:cNvCxnSpPr/>
            <p:nvPr/>
          </p:nvCxnSpPr>
          <p:spPr>
            <a:xfrm>
              <a:off x="580960" y="2430899"/>
              <a:ext cx="2556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>
              <a:off x="6008662" y="2430899"/>
              <a:ext cx="2592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4220734" y="2430899"/>
              <a:ext cx="1103231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2" name="组合 281"/>
            <p:cNvGrpSpPr/>
            <p:nvPr/>
          </p:nvGrpSpPr>
          <p:grpSpPr>
            <a:xfrm>
              <a:off x="581588" y="2430899"/>
              <a:ext cx="8010216" cy="1136826"/>
              <a:chOff x="581588" y="2430899"/>
              <a:chExt cx="8010216" cy="1136826"/>
            </a:xfrm>
          </p:grpSpPr>
          <p:cxnSp>
            <p:nvCxnSpPr>
              <p:cNvPr id="286" name="直接连接符 285"/>
              <p:cNvCxnSpPr/>
              <p:nvPr/>
            </p:nvCxnSpPr>
            <p:spPr>
              <a:xfrm>
                <a:off x="581588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>
                <a:off x="1338468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2247766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>
                <a:off x="4210645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/>
              <p:cNvCxnSpPr/>
              <p:nvPr/>
            </p:nvCxnSpPr>
            <p:spPr>
              <a:xfrm>
                <a:off x="5313066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/>
              <p:cNvCxnSpPr/>
              <p:nvPr/>
            </p:nvCxnSpPr>
            <p:spPr>
              <a:xfrm>
                <a:off x="6016675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/>
              <p:cNvCxnSpPr/>
              <p:nvPr/>
            </p:nvCxnSpPr>
            <p:spPr>
              <a:xfrm>
                <a:off x="6735733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>
                <a:off x="7641072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/>
              <p:cNvCxnSpPr/>
              <p:nvPr/>
            </p:nvCxnSpPr>
            <p:spPr>
              <a:xfrm>
                <a:off x="8591804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/>
              <p:cNvCxnSpPr/>
              <p:nvPr/>
            </p:nvCxnSpPr>
            <p:spPr>
              <a:xfrm>
                <a:off x="3136064" y="2430899"/>
                <a:ext cx="0" cy="113682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64" name="直接连接符 263"/>
          <p:cNvCxnSpPr/>
          <p:nvPr/>
        </p:nvCxnSpPr>
        <p:spPr>
          <a:xfrm>
            <a:off x="2032999" y="1735326"/>
            <a:ext cx="0" cy="61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/>
          <p:cNvCxnSpPr/>
          <p:nvPr/>
        </p:nvCxnSpPr>
        <p:spPr>
          <a:xfrm>
            <a:off x="7414816" y="1735326"/>
            <a:ext cx="0" cy="61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接连接符 262"/>
          <p:cNvCxnSpPr/>
          <p:nvPr/>
        </p:nvCxnSpPr>
        <p:spPr>
          <a:xfrm>
            <a:off x="4641714" y="1074224"/>
            <a:ext cx="0" cy="1296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组织架构</a:t>
            </a:r>
            <a:endParaRPr lang="zh-CN" altLang="en-US" sz="2700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4139952" y="843558"/>
            <a:ext cx="1053084" cy="360040"/>
            <a:chOff x="4139952" y="987576"/>
            <a:chExt cx="1053084" cy="360040"/>
          </a:xfrm>
        </p:grpSpPr>
        <p:sp>
          <p:nvSpPr>
            <p:cNvPr id="6" name="圆角矩形 5"/>
            <p:cNvSpPr/>
            <p:nvPr/>
          </p:nvSpPr>
          <p:spPr>
            <a:xfrm>
              <a:off x="4139952" y="987576"/>
              <a:ext cx="1053084" cy="360040"/>
            </a:xfrm>
            <a:prstGeom prst="roundRect">
              <a:avLst/>
            </a:prstGeom>
            <a:solidFill>
              <a:srgbClr val="0070C0"/>
            </a:soli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4447" y="1029097"/>
              <a:ext cx="864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bg1"/>
                  </a:solidFill>
                </a:rPr>
                <a:t>董事会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39952" y="1311435"/>
            <a:ext cx="1053084" cy="360040"/>
            <a:chOff x="4139952" y="1455452"/>
            <a:chExt cx="1053084" cy="360040"/>
          </a:xfrm>
        </p:grpSpPr>
        <p:sp>
          <p:nvSpPr>
            <p:cNvPr id="38" name="圆角矩形 37"/>
            <p:cNvSpPr/>
            <p:nvPr/>
          </p:nvSpPr>
          <p:spPr>
            <a:xfrm>
              <a:off x="4139952" y="1455452"/>
              <a:ext cx="1053084" cy="360040"/>
            </a:xfrm>
            <a:prstGeom prst="roundRect">
              <a:avLst/>
            </a:prstGeom>
            <a:solidFill>
              <a:srgbClr val="0070C0"/>
            </a:soli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4447" y="1496973"/>
              <a:ext cx="864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bg1"/>
                  </a:solidFill>
                </a:rPr>
                <a:t>总经理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47664" y="1846470"/>
            <a:ext cx="1053084" cy="360040"/>
            <a:chOff x="1547664" y="1990488"/>
            <a:chExt cx="1053084" cy="360040"/>
          </a:xfrm>
        </p:grpSpPr>
        <p:sp>
          <p:nvSpPr>
            <p:cNvPr id="44" name="圆角矩形 43"/>
            <p:cNvSpPr/>
            <p:nvPr/>
          </p:nvSpPr>
          <p:spPr>
            <a:xfrm>
              <a:off x="1547664" y="1990488"/>
              <a:ext cx="1053084" cy="36004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42159" y="2032009"/>
              <a:ext cx="864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生产副总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15172" y="1846470"/>
            <a:ext cx="1053084" cy="360040"/>
            <a:chOff x="4115172" y="1990488"/>
            <a:chExt cx="1053084" cy="360040"/>
          </a:xfrm>
        </p:grpSpPr>
        <p:sp>
          <p:nvSpPr>
            <p:cNvPr id="61" name="圆角矩形 60"/>
            <p:cNvSpPr/>
            <p:nvPr/>
          </p:nvSpPr>
          <p:spPr>
            <a:xfrm>
              <a:off x="4115172" y="1990488"/>
              <a:ext cx="1053084" cy="36004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09667" y="2032009"/>
              <a:ext cx="864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行政副总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76256" y="1846470"/>
            <a:ext cx="1053084" cy="360040"/>
            <a:chOff x="6876256" y="1990488"/>
            <a:chExt cx="1053084" cy="360040"/>
          </a:xfrm>
        </p:grpSpPr>
        <p:sp>
          <p:nvSpPr>
            <p:cNvPr id="66" name="圆角矩形 65"/>
            <p:cNvSpPr/>
            <p:nvPr/>
          </p:nvSpPr>
          <p:spPr>
            <a:xfrm>
              <a:off x="6876256" y="1990488"/>
              <a:ext cx="1053084" cy="36004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970751" y="2032009"/>
              <a:ext cx="864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经营副总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1147" y="2468923"/>
            <a:ext cx="369332" cy="936104"/>
            <a:chOff x="431146" y="2540931"/>
            <a:chExt cx="369332" cy="936104"/>
          </a:xfrm>
        </p:grpSpPr>
        <p:sp>
          <p:nvSpPr>
            <p:cNvPr id="9" name="圆角矩形 8"/>
            <p:cNvSpPr/>
            <p:nvPr/>
          </p:nvSpPr>
          <p:spPr>
            <a:xfrm>
              <a:off x="458079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1146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研发部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51227" y="2468923"/>
            <a:ext cx="369332" cy="936104"/>
            <a:chOff x="1151226" y="2540931"/>
            <a:chExt cx="369332" cy="936104"/>
          </a:xfrm>
        </p:grpSpPr>
        <p:sp>
          <p:nvSpPr>
            <p:cNvPr id="77" name="圆角矩形 76"/>
            <p:cNvSpPr/>
            <p:nvPr/>
          </p:nvSpPr>
          <p:spPr>
            <a:xfrm>
              <a:off x="1178159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151226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资料部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62823" y="2468923"/>
            <a:ext cx="369332" cy="936104"/>
            <a:chOff x="2062822" y="2540931"/>
            <a:chExt cx="369332" cy="936104"/>
          </a:xfrm>
        </p:grpSpPr>
        <p:sp>
          <p:nvSpPr>
            <p:cNvPr id="82" name="圆角矩形 81"/>
            <p:cNvSpPr/>
            <p:nvPr/>
          </p:nvSpPr>
          <p:spPr>
            <a:xfrm>
              <a:off x="2089755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062822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生产部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6522" y="3507851"/>
            <a:ext cx="8348602" cy="246564"/>
            <a:chOff x="416522" y="3579860"/>
            <a:chExt cx="8348602" cy="246564"/>
          </a:xfrm>
        </p:grpSpPr>
        <p:cxnSp>
          <p:nvCxnSpPr>
            <p:cNvPr id="247" name="直接连接符 246"/>
            <p:cNvCxnSpPr/>
            <p:nvPr/>
          </p:nvCxnSpPr>
          <p:spPr>
            <a:xfrm>
              <a:off x="420927" y="3579860"/>
              <a:ext cx="324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>
              <a:off x="1136642" y="3579860"/>
              <a:ext cx="324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>
              <a:off x="5121730" y="3579860"/>
              <a:ext cx="324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5862553" y="3579860"/>
              <a:ext cx="324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>
              <a:off x="6542134" y="3579860"/>
              <a:ext cx="396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8367778" y="3579860"/>
              <a:ext cx="396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>
              <a:off x="1878458" y="3579860"/>
              <a:ext cx="6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>
              <a:off x="7311274" y="3579860"/>
              <a:ext cx="71476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3711870" y="3579860"/>
              <a:ext cx="11066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>
              <a:off x="416522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>
              <a:off x="758546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>
              <a:off x="1136642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1463362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>
              <a:off x="1885450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>
              <a:off x="2537615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2972063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>
              <a:off x="3327345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>
              <a:off x="3711159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4039682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4421662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>
              <a:off x="4803981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>
              <a:off x="5126630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>
              <a:off x="5473104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>
              <a:off x="5868144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>
              <a:off x="6186533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>
              <a:off x="6542796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>
              <a:off x="6924006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>
              <a:off x="7300526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>
              <a:off x="7643650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/>
            <p:nvPr/>
          </p:nvCxnSpPr>
          <p:spPr>
            <a:xfrm>
              <a:off x="8023511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>
              <a:off x="8367778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>
              <a:off x="8765124" y="3585405"/>
              <a:ext cx="0" cy="24101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>
              <a:off x="2969986" y="3579860"/>
              <a:ext cx="36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1" name="组合 280"/>
          <p:cNvGrpSpPr/>
          <p:nvPr/>
        </p:nvGrpSpPr>
        <p:grpSpPr>
          <a:xfrm>
            <a:off x="2957155" y="2468923"/>
            <a:ext cx="369332" cy="936104"/>
            <a:chOff x="2957155" y="2540931"/>
            <a:chExt cx="369332" cy="936104"/>
          </a:xfrm>
        </p:grpSpPr>
        <p:sp>
          <p:nvSpPr>
            <p:cNvPr id="87" name="圆角矩形 86"/>
            <p:cNvSpPr/>
            <p:nvPr/>
          </p:nvSpPr>
          <p:spPr>
            <a:xfrm>
              <a:off x="2969067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57155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质管部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46567" y="2468923"/>
            <a:ext cx="369332" cy="936104"/>
            <a:chOff x="4046567" y="2540931"/>
            <a:chExt cx="369332" cy="936104"/>
          </a:xfrm>
        </p:grpSpPr>
        <p:sp>
          <p:nvSpPr>
            <p:cNvPr id="92" name="圆角矩形 91"/>
            <p:cNvSpPr/>
            <p:nvPr/>
          </p:nvSpPr>
          <p:spPr>
            <a:xfrm>
              <a:off x="4058479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046567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行政人事部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26687" y="2468923"/>
            <a:ext cx="369332" cy="936104"/>
            <a:chOff x="5126687" y="2540931"/>
            <a:chExt cx="369332" cy="936104"/>
          </a:xfrm>
        </p:grpSpPr>
        <p:sp>
          <p:nvSpPr>
            <p:cNvPr id="97" name="圆角矩形 96"/>
            <p:cNvSpPr/>
            <p:nvPr/>
          </p:nvSpPr>
          <p:spPr>
            <a:xfrm>
              <a:off x="5138599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5126687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信息管理部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46767" y="2468923"/>
            <a:ext cx="369332" cy="936104"/>
            <a:chOff x="5846767" y="2540931"/>
            <a:chExt cx="369332" cy="936104"/>
          </a:xfrm>
        </p:grpSpPr>
        <p:sp>
          <p:nvSpPr>
            <p:cNvPr id="102" name="圆角矩形 101"/>
            <p:cNvSpPr/>
            <p:nvPr/>
          </p:nvSpPr>
          <p:spPr>
            <a:xfrm>
              <a:off x="5858679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846767" y="2558307"/>
              <a:ext cx="369332" cy="9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财务部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33806" y="2468923"/>
            <a:ext cx="369332" cy="936104"/>
            <a:chOff x="6533806" y="2540931"/>
            <a:chExt cx="369332" cy="936104"/>
          </a:xfrm>
        </p:grpSpPr>
        <p:sp>
          <p:nvSpPr>
            <p:cNvPr id="107" name="圆角矩形 106"/>
            <p:cNvSpPr/>
            <p:nvPr/>
          </p:nvSpPr>
          <p:spPr>
            <a:xfrm>
              <a:off x="6545717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533806" y="2670384"/>
              <a:ext cx="369332" cy="67719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股份部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45619" y="2468923"/>
            <a:ext cx="369332" cy="936104"/>
            <a:chOff x="7445619" y="2540931"/>
            <a:chExt cx="369332" cy="936104"/>
          </a:xfrm>
        </p:grpSpPr>
        <p:sp>
          <p:nvSpPr>
            <p:cNvPr id="112" name="圆角矩形 111"/>
            <p:cNvSpPr/>
            <p:nvPr/>
          </p:nvSpPr>
          <p:spPr>
            <a:xfrm>
              <a:off x="7466605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45619" y="2670384"/>
              <a:ext cx="369332" cy="67719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营销部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09094" y="2468923"/>
            <a:ext cx="369332" cy="936104"/>
            <a:chOff x="8409094" y="2540931"/>
            <a:chExt cx="369332" cy="936104"/>
          </a:xfrm>
        </p:grpSpPr>
        <p:sp>
          <p:nvSpPr>
            <p:cNvPr id="117" name="圆角矩形 116"/>
            <p:cNvSpPr/>
            <p:nvPr/>
          </p:nvSpPr>
          <p:spPr>
            <a:xfrm>
              <a:off x="8427217" y="2540931"/>
              <a:ext cx="288032" cy="936104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409094" y="2670384"/>
              <a:ext cx="369332" cy="67719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国际部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9215" y="3708994"/>
            <a:ext cx="353943" cy="1080000"/>
            <a:chOff x="259214" y="3781003"/>
            <a:chExt cx="353943" cy="1080000"/>
          </a:xfrm>
        </p:grpSpPr>
        <p:sp>
          <p:nvSpPr>
            <p:cNvPr id="122" name="圆角矩形 121"/>
            <p:cNvSpPr/>
            <p:nvPr/>
          </p:nvSpPr>
          <p:spPr>
            <a:xfrm>
              <a:off x="272506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59214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电子开发部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1544" y="3729042"/>
            <a:ext cx="353943" cy="1039906"/>
            <a:chOff x="621530" y="3801050"/>
            <a:chExt cx="353943" cy="1039906"/>
          </a:xfrm>
        </p:grpSpPr>
        <p:sp>
          <p:nvSpPr>
            <p:cNvPr id="128" name="圆角矩形 127"/>
            <p:cNvSpPr/>
            <p:nvPr/>
          </p:nvSpPr>
          <p:spPr>
            <a:xfrm>
              <a:off x="652838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621530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化工开发部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83852" y="3708994"/>
            <a:ext cx="353943" cy="1080000"/>
            <a:chOff x="983846" y="3781003"/>
            <a:chExt cx="353943" cy="1080000"/>
          </a:xfrm>
        </p:grpSpPr>
        <p:sp>
          <p:nvSpPr>
            <p:cNvPr id="132" name="圆角矩形 131"/>
            <p:cNvSpPr/>
            <p:nvPr/>
          </p:nvSpPr>
          <p:spPr>
            <a:xfrm>
              <a:off x="997138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983846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采购部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46179" y="3708994"/>
            <a:ext cx="353943" cy="1080000"/>
            <a:chOff x="1346162" y="3781003"/>
            <a:chExt cx="353943" cy="1080000"/>
          </a:xfrm>
        </p:grpSpPr>
        <p:sp>
          <p:nvSpPr>
            <p:cNvPr id="137" name="圆角矩形 136"/>
            <p:cNvSpPr/>
            <p:nvPr/>
          </p:nvSpPr>
          <p:spPr>
            <a:xfrm>
              <a:off x="1359454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1346162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仓库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1708483" y="3708994"/>
            <a:ext cx="353943" cy="1080000"/>
            <a:chOff x="1708478" y="3781003"/>
            <a:chExt cx="353943" cy="1080000"/>
          </a:xfrm>
        </p:grpSpPr>
        <p:sp>
          <p:nvSpPr>
            <p:cNvPr id="142" name="圆角矩形 141"/>
            <p:cNvSpPr/>
            <p:nvPr/>
          </p:nvSpPr>
          <p:spPr>
            <a:xfrm>
              <a:off x="1721770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708478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生管部</a:t>
              </a: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2070834" y="3729042"/>
            <a:ext cx="353943" cy="1039906"/>
            <a:chOff x="2070794" y="3801050"/>
            <a:chExt cx="353943" cy="1039906"/>
          </a:xfrm>
        </p:grpSpPr>
        <p:sp>
          <p:nvSpPr>
            <p:cNvPr id="148" name="圆角矩形 147"/>
            <p:cNvSpPr/>
            <p:nvPr/>
          </p:nvSpPr>
          <p:spPr>
            <a:xfrm>
              <a:off x="2102102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2070794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电子厂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2433122" y="3708994"/>
            <a:ext cx="353943" cy="1080000"/>
            <a:chOff x="2433110" y="3781003"/>
            <a:chExt cx="353943" cy="1080000"/>
          </a:xfrm>
        </p:grpSpPr>
        <p:sp>
          <p:nvSpPr>
            <p:cNvPr id="152" name="圆角矩形 151"/>
            <p:cNvSpPr/>
            <p:nvPr/>
          </p:nvSpPr>
          <p:spPr>
            <a:xfrm>
              <a:off x="2446402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2433110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生技部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795436" y="3729042"/>
            <a:ext cx="353943" cy="1039906"/>
            <a:chOff x="2795426" y="3801050"/>
            <a:chExt cx="353943" cy="1039906"/>
          </a:xfrm>
        </p:grpSpPr>
        <p:sp>
          <p:nvSpPr>
            <p:cNvPr id="158" name="圆角矩形 157"/>
            <p:cNvSpPr/>
            <p:nvPr/>
          </p:nvSpPr>
          <p:spPr>
            <a:xfrm>
              <a:off x="2826734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795426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质管部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157763" y="3708994"/>
            <a:ext cx="353943" cy="1080000"/>
            <a:chOff x="3157742" y="3781003"/>
            <a:chExt cx="353943" cy="1080000"/>
          </a:xfrm>
        </p:grpSpPr>
        <p:sp>
          <p:nvSpPr>
            <p:cNvPr id="162" name="圆角矩形 161"/>
            <p:cNvSpPr/>
            <p:nvPr/>
          </p:nvSpPr>
          <p:spPr>
            <a:xfrm>
              <a:off x="3171034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157742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质检部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3520098" y="3729042"/>
            <a:ext cx="353943" cy="1039906"/>
            <a:chOff x="3520058" y="3801050"/>
            <a:chExt cx="353943" cy="1039906"/>
          </a:xfrm>
        </p:grpSpPr>
        <p:sp>
          <p:nvSpPr>
            <p:cNvPr id="168" name="圆角矩形 167"/>
            <p:cNvSpPr/>
            <p:nvPr/>
          </p:nvSpPr>
          <p:spPr>
            <a:xfrm>
              <a:off x="3551366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3520058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行政部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882384" y="3708994"/>
            <a:ext cx="353943" cy="1080000"/>
            <a:chOff x="3882374" y="3781003"/>
            <a:chExt cx="353943" cy="1080000"/>
          </a:xfrm>
        </p:grpSpPr>
        <p:sp>
          <p:nvSpPr>
            <p:cNvPr id="172" name="圆角矩形 171"/>
            <p:cNvSpPr/>
            <p:nvPr/>
          </p:nvSpPr>
          <p:spPr>
            <a:xfrm>
              <a:off x="3895666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3882374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人力资源部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244730" y="3708994"/>
            <a:ext cx="353943" cy="1080000"/>
            <a:chOff x="4244690" y="3781003"/>
            <a:chExt cx="353943" cy="1080000"/>
          </a:xfrm>
        </p:grpSpPr>
        <p:sp>
          <p:nvSpPr>
            <p:cNvPr id="177" name="圆角矩形 176"/>
            <p:cNvSpPr/>
            <p:nvPr/>
          </p:nvSpPr>
          <p:spPr>
            <a:xfrm>
              <a:off x="4257982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4244690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法务部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607028" y="3729042"/>
            <a:ext cx="353943" cy="1039906"/>
            <a:chOff x="4607006" y="3801050"/>
            <a:chExt cx="353943" cy="1039906"/>
          </a:xfrm>
        </p:grpSpPr>
        <p:sp>
          <p:nvSpPr>
            <p:cNvPr id="183" name="圆角矩形 182"/>
            <p:cNvSpPr/>
            <p:nvPr/>
          </p:nvSpPr>
          <p:spPr>
            <a:xfrm>
              <a:off x="4638314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4607006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总务部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4969335" y="3708994"/>
            <a:ext cx="353943" cy="1080000"/>
            <a:chOff x="4969322" y="3781003"/>
            <a:chExt cx="353943" cy="1080000"/>
          </a:xfrm>
        </p:grpSpPr>
        <p:sp>
          <p:nvSpPr>
            <p:cNvPr id="187" name="圆角矩形 186"/>
            <p:cNvSpPr/>
            <p:nvPr/>
          </p:nvSpPr>
          <p:spPr>
            <a:xfrm>
              <a:off x="4982614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4969322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电脑室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5331649" y="3729042"/>
            <a:ext cx="353943" cy="1039906"/>
            <a:chOff x="5331638" y="3801050"/>
            <a:chExt cx="353943" cy="1039906"/>
          </a:xfrm>
        </p:grpSpPr>
        <p:sp>
          <p:nvSpPr>
            <p:cNvPr id="193" name="圆角矩形 192"/>
            <p:cNvSpPr/>
            <p:nvPr/>
          </p:nvSpPr>
          <p:spPr>
            <a:xfrm>
              <a:off x="5362946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5331638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文管中心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5693963" y="3708994"/>
            <a:ext cx="353943" cy="1080000"/>
            <a:chOff x="5693954" y="3781003"/>
            <a:chExt cx="353943" cy="1080000"/>
          </a:xfrm>
        </p:grpSpPr>
        <p:sp>
          <p:nvSpPr>
            <p:cNvPr id="197" name="圆角矩形 196"/>
            <p:cNvSpPr/>
            <p:nvPr/>
          </p:nvSpPr>
          <p:spPr>
            <a:xfrm>
              <a:off x="5707246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5693954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会计出纳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6056270" y="3708994"/>
            <a:ext cx="353943" cy="1080000"/>
            <a:chOff x="6056270" y="3781003"/>
            <a:chExt cx="353943" cy="1080000"/>
          </a:xfrm>
        </p:grpSpPr>
        <p:sp>
          <p:nvSpPr>
            <p:cNvPr id="202" name="圆角矩形 201"/>
            <p:cNvSpPr/>
            <p:nvPr/>
          </p:nvSpPr>
          <p:spPr>
            <a:xfrm>
              <a:off x="6069562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6056270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证券部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6418617" y="3729042"/>
            <a:ext cx="353943" cy="1039906"/>
            <a:chOff x="6418586" y="3801050"/>
            <a:chExt cx="353943" cy="1039906"/>
          </a:xfrm>
        </p:grpSpPr>
        <p:sp>
          <p:nvSpPr>
            <p:cNvPr id="245" name="圆角矩形 244"/>
            <p:cNvSpPr/>
            <p:nvPr/>
          </p:nvSpPr>
          <p:spPr>
            <a:xfrm>
              <a:off x="6449894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6418586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股份制办公室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780924" y="3729042"/>
            <a:ext cx="353943" cy="1039906"/>
            <a:chOff x="6780902" y="3801050"/>
            <a:chExt cx="353943" cy="1039906"/>
          </a:xfrm>
        </p:grpSpPr>
        <p:sp>
          <p:nvSpPr>
            <p:cNvPr id="213" name="圆角矩形 212"/>
            <p:cNvSpPr/>
            <p:nvPr/>
          </p:nvSpPr>
          <p:spPr>
            <a:xfrm>
              <a:off x="6812210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6780902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对外投资部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7143238" y="3708994"/>
            <a:ext cx="353943" cy="1080000"/>
            <a:chOff x="7143218" y="3781003"/>
            <a:chExt cx="353943" cy="1080000"/>
          </a:xfrm>
        </p:grpSpPr>
        <p:sp>
          <p:nvSpPr>
            <p:cNvPr id="217" name="圆角矩形 216"/>
            <p:cNvSpPr/>
            <p:nvPr/>
          </p:nvSpPr>
          <p:spPr>
            <a:xfrm>
              <a:off x="7156510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7143218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商务中心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505545" y="3708994"/>
            <a:ext cx="353943" cy="1080000"/>
            <a:chOff x="7505534" y="3781003"/>
            <a:chExt cx="353943" cy="1080000"/>
          </a:xfrm>
        </p:grpSpPr>
        <p:sp>
          <p:nvSpPr>
            <p:cNvPr id="222" name="圆角矩形 221"/>
            <p:cNvSpPr/>
            <p:nvPr/>
          </p:nvSpPr>
          <p:spPr>
            <a:xfrm>
              <a:off x="7518826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505534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销售部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867859" y="3729042"/>
            <a:ext cx="353943" cy="1039906"/>
            <a:chOff x="7867850" y="3801050"/>
            <a:chExt cx="353943" cy="1039906"/>
          </a:xfrm>
        </p:grpSpPr>
        <p:sp>
          <p:nvSpPr>
            <p:cNvPr id="228" name="圆角矩形 227"/>
            <p:cNvSpPr/>
            <p:nvPr/>
          </p:nvSpPr>
          <p:spPr>
            <a:xfrm>
              <a:off x="7899158" y="3801050"/>
              <a:ext cx="252000" cy="1039906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7867850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售后服务部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8230206" y="3708994"/>
            <a:ext cx="353943" cy="1080000"/>
            <a:chOff x="8230166" y="3781003"/>
            <a:chExt cx="353943" cy="1080000"/>
          </a:xfrm>
        </p:grpSpPr>
        <p:sp>
          <p:nvSpPr>
            <p:cNvPr id="232" name="圆角矩形 231"/>
            <p:cNvSpPr/>
            <p:nvPr/>
          </p:nvSpPr>
          <p:spPr>
            <a:xfrm>
              <a:off x="8243458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8230166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外贸部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2034537" y="1735326"/>
            <a:ext cx="5364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8" name="组合 277"/>
          <p:cNvGrpSpPr/>
          <p:nvPr/>
        </p:nvGrpSpPr>
        <p:grpSpPr>
          <a:xfrm>
            <a:off x="8592518" y="3708994"/>
            <a:ext cx="353943" cy="1080000"/>
            <a:chOff x="8592478" y="3781003"/>
            <a:chExt cx="353943" cy="1080000"/>
          </a:xfrm>
        </p:grpSpPr>
        <p:sp>
          <p:nvSpPr>
            <p:cNvPr id="239" name="圆角矩形 238"/>
            <p:cNvSpPr/>
            <p:nvPr/>
          </p:nvSpPr>
          <p:spPr>
            <a:xfrm>
              <a:off x="8605770" y="3781003"/>
              <a:ext cx="288032" cy="1080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8592478" y="3843153"/>
              <a:ext cx="353943" cy="94536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加工部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>
            <a:spLocks noChangeAspect="1"/>
          </p:cNvSpPr>
          <p:nvPr/>
        </p:nvSpPr>
        <p:spPr>
          <a:xfrm>
            <a:off x="3563888" y="1203598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8"/>
          <p:cNvSpPr>
            <a:spLocks noChangeArrowheads="1"/>
          </p:cNvSpPr>
          <p:nvPr/>
        </p:nvSpPr>
        <p:spPr bwMode="auto">
          <a:xfrm>
            <a:off x="3141873" y="3235136"/>
            <a:ext cx="2860254" cy="70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66" tIns="34284" rIns="68566" bIns="34284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企业荣誉</a:t>
            </a:r>
          </a:p>
        </p:txBody>
      </p:sp>
      <p:sp>
        <p:nvSpPr>
          <p:cNvPr id="31" name="矩形 51"/>
          <p:cNvSpPr>
            <a:spLocks noChangeArrowheads="1"/>
          </p:cNvSpPr>
          <p:nvPr/>
        </p:nvSpPr>
        <p:spPr bwMode="auto">
          <a:xfrm>
            <a:off x="3170071" y="3850920"/>
            <a:ext cx="2803858" cy="3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66" tIns="34284" rIns="68566" bIns="34284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COMPANY HONOR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862864" y="2447738"/>
            <a:ext cx="717248" cy="628068"/>
            <a:chOff x="4862864" y="2447738"/>
            <a:chExt cx="717248" cy="628068"/>
          </a:xfrm>
        </p:grpSpPr>
        <p:sp>
          <p:nvSpPr>
            <p:cNvPr id="33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22896" y="251345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5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5" name="KSO_Shape"/>
          <p:cNvSpPr>
            <a:spLocks noChangeAspect="1"/>
          </p:cNvSpPr>
          <p:nvPr/>
        </p:nvSpPr>
        <p:spPr bwMode="auto">
          <a:xfrm>
            <a:off x="4013551" y="1526234"/>
            <a:ext cx="976000" cy="1045516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1" grpId="0" bldLvl="0" autoUpdateAnimBg="0"/>
          <p:bldP spid="7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1" grpId="0" bldLvl="0" autoUpdateAnimBg="0"/>
          <p:bldP spid="75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10"/>
          <p:cNvSpPr>
            <a:spLocks noChangeAspect="1"/>
          </p:cNvSpPr>
          <p:nvPr/>
        </p:nvSpPr>
        <p:spPr>
          <a:xfrm>
            <a:off x="1691680" y="1662660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10"/>
          <p:cNvSpPr>
            <a:spLocks noChangeAspect="1"/>
          </p:cNvSpPr>
          <p:nvPr/>
        </p:nvSpPr>
        <p:spPr>
          <a:xfrm>
            <a:off x="2990656" y="2906800"/>
            <a:ext cx="717248" cy="628068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07704" y="2007310"/>
            <a:ext cx="148352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</a:rPr>
              <a:t>目 录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948966" y="2604860"/>
            <a:ext cx="147090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7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917831" y="1231350"/>
            <a:ext cx="2462481" cy="400150"/>
            <a:chOff x="5487488" y="1400035"/>
            <a:chExt cx="2108848" cy="342685"/>
          </a:xfrm>
        </p:grpSpPr>
        <p:sp>
          <p:nvSpPr>
            <p:cNvPr id="68" name="圆角矩形 67"/>
            <p:cNvSpPr/>
            <p:nvPr/>
          </p:nvSpPr>
          <p:spPr>
            <a:xfrm>
              <a:off x="5487488" y="1424449"/>
              <a:ext cx="2108848" cy="2881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03899" y="1400035"/>
              <a:ext cx="1494207" cy="3426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关于我们</a:t>
              </a:r>
              <a:endParaRPr lang="zh-CN" altLang="zh-CN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904372" y="1834147"/>
            <a:ext cx="2462480" cy="400150"/>
            <a:chOff x="5474028" y="1924947"/>
            <a:chExt cx="2108848" cy="342685"/>
          </a:xfrm>
        </p:grpSpPr>
        <p:sp>
          <p:nvSpPr>
            <p:cNvPr id="71" name="圆角矩形 70"/>
            <p:cNvSpPr/>
            <p:nvPr/>
          </p:nvSpPr>
          <p:spPr>
            <a:xfrm>
              <a:off x="5474028" y="1945401"/>
              <a:ext cx="2108848" cy="288197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727334" y="1924947"/>
              <a:ext cx="1494207" cy="3426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公司团队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17832" y="2436944"/>
            <a:ext cx="2462480" cy="400150"/>
            <a:chOff x="5487488" y="2474663"/>
            <a:chExt cx="2108848" cy="342685"/>
          </a:xfrm>
        </p:grpSpPr>
        <p:sp>
          <p:nvSpPr>
            <p:cNvPr id="74" name="圆角矩形 73"/>
            <p:cNvSpPr/>
            <p:nvPr/>
          </p:nvSpPr>
          <p:spPr>
            <a:xfrm>
              <a:off x="5487488" y="2512581"/>
              <a:ext cx="2108848" cy="2881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699596" y="2474663"/>
              <a:ext cx="1541082" cy="3426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cs typeface="+mn-ea"/>
                  <a:sym typeface="+mn-lt"/>
                </a:rPr>
                <a:t>企业荣誉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917832" y="3039741"/>
            <a:ext cx="2462480" cy="400150"/>
            <a:chOff x="5487488" y="3016922"/>
            <a:chExt cx="2108848" cy="342685"/>
          </a:xfrm>
        </p:grpSpPr>
        <p:sp>
          <p:nvSpPr>
            <p:cNvPr id="77" name="圆角矩形 76"/>
            <p:cNvSpPr/>
            <p:nvPr/>
          </p:nvSpPr>
          <p:spPr>
            <a:xfrm>
              <a:off x="5487488" y="3049353"/>
              <a:ext cx="2108848" cy="28819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721750" y="3016922"/>
              <a:ext cx="1541082" cy="3426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产品介绍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17831" y="3642538"/>
            <a:ext cx="2462481" cy="400150"/>
            <a:chOff x="5487488" y="3574376"/>
            <a:chExt cx="2108848" cy="342685"/>
          </a:xfrm>
        </p:grpSpPr>
        <p:sp>
          <p:nvSpPr>
            <p:cNvPr id="80" name="圆角矩形 79"/>
            <p:cNvSpPr/>
            <p:nvPr/>
          </p:nvSpPr>
          <p:spPr>
            <a:xfrm>
              <a:off x="5487488" y="3591204"/>
              <a:ext cx="2108848" cy="2881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757949" y="3574376"/>
              <a:ext cx="1541008" cy="3426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cs typeface="+mn-ea"/>
                  <a:sym typeface="+mn-lt"/>
                </a:rPr>
                <a:t>合作客户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27984" y="1240777"/>
            <a:ext cx="453970" cy="369332"/>
            <a:chOff x="4836465" y="1285772"/>
            <a:chExt cx="453970" cy="369332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</p:grpSpPr>
        <p:sp>
          <p:nvSpPr>
            <p:cNvPr id="86" name="圆角矩形 85"/>
            <p:cNvSpPr/>
            <p:nvPr/>
          </p:nvSpPr>
          <p:spPr>
            <a:xfrm>
              <a:off x="4860032" y="1304852"/>
              <a:ext cx="402984" cy="336526"/>
            </a:xfrm>
            <a:prstGeom prst="roundRect">
              <a:avLst/>
            </a:prstGeom>
            <a:grpFill/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836465" y="128577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427984" y="1841222"/>
            <a:ext cx="453970" cy="369332"/>
            <a:chOff x="4836465" y="1285772"/>
            <a:chExt cx="453970" cy="369332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</p:grpSpPr>
        <p:sp>
          <p:nvSpPr>
            <p:cNvPr id="89" name="圆角矩形 88"/>
            <p:cNvSpPr/>
            <p:nvPr/>
          </p:nvSpPr>
          <p:spPr>
            <a:xfrm>
              <a:off x="4860032" y="1304852"/>
              <a:ext cx="402984" cy="336526"/>
            </a:xfrm>
            <a:prstGeom prst="roundRect">
              <a:avLst/>
            </a:prstGeom>
            <a:grpFill/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836465" y="128577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27984" y="2441667"/>
            <a:ext cx="453970" cy="369332"/>
            <a:chOff x="4836465" y="1285772"/>
            <a:chExt cx="453970" cy="369332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</p:grpSpPr>
        <p:sp>
          <p:nvSpPr>
            <p:cNvPr id="92" name="圆角矩形 91"/>
            <p:cNvSpPr/>
            <p:nvPr/>
          </p:nvSpPr>
          <p:spPr>
            <a:xfrm>
              <a:off x="4860032" y="1304852"/>
              <a:ext cx="402984" cy="336526"/>
            </a:xfrm>
            <a:prstGeom prst="roundRect">
              <a:avLst/>
            </a:prstGeom>
            <a:grpFill/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836465" y="128577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427984" y="3042112"/>
            <a:ext cx="453970" cy="369332"/>
            <a:chOff x="4836465" y="1285772"/>
            <a:chExt cx="453970" cy="369332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</p:grpSpPr>
        <p:sp>
          <p:nvSpPr>
            <p:cNvPr id="95" name="圆角矩形 94"/>
            <p:cNvSpPr/>
            <p:nvPr/>
          </p:nvSpPr>
          <p:spPr>
            <a:xfrm>
              <a:off x="4860032" y="1304852"/>
              <a:ext cx="402984" cy="336526"/>
            </a:xfrm>
            <a:prstGeom prst="roundRect">
              <a:avLst/>
            </a:prstGeom>
            <a:grpFill/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836465" y="128577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427984" y="3642558"/>
            <a:ext cx="453970" cy="369332"/>
            <a:chOff x="4836465" y="1285772"/>
            <a:chExt cx="453970" cy="369332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</p:grpSpPr>
        <p:sp>
          <p:nvSpPr>
            <p:cNvPr id="98" name="圆角矩形 97"/>
            <p:cNvSpPr/>
            <p:nvPr/>
          </p:nvSpPr>
          <p:spPr>
            <a:xfrm>
              <a:off x="4860032" y="1304852"/>
              <a:ext cx="402984" cy="336526"/>
            </a:xfrm>
            <a:prstGeom prst="roundRect">
              <a:avLst/>
            </a:prstGeom>
            <a:grpFill/>
            <a:ln>
              <a:noFill/>
            </a:ln>
            <a:effectLst>
              <a:outerShdw blurRad="190500" dist="152400" dir="81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836465" y="128577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6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9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0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2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3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5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6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8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9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1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4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7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0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3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6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5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9" grpId="0" animBg="1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5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9" grpId="0" animBg="1"/>
          <p:bldP spid="65" grpId="0"/>
          <p:bldP spid="6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企业荣誉</a:t>
            </a:r>
            <a:endParaRPr lang="zh-CN" altLang="en-US" b="1" dirty="0"/>
          </a:p>
        </p:txBody>
      </p:sp>
      <p:sp>
        <p:nvSpPr>
          <p:cNvPr id="22" name="MH_Other_1"/>
          <p:cNvSpPr/>
          <p:nvPr>
            <p:custDataLst>
              <p:tags r:id="rId1"/>
            </p:custDataLst>
          </p:nvPr>
        </p:nvSpPr>
        <p:spPr>
          <a:xfrm>
            <a:off x="3549085" y="949301"/>
            <a:ext cx="1533762" cy="194875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MH_Other_2"/>
          <p:cNvSpPr/>
          <p:nvPr>
            <p:custDataLst>
              <p:tags r:id="rId2"/>
            </p:custDataLst>
          </p:nvPr>
        </p:nvSpPr>
        <p:spPr>
          <a:xfrm>
            <a:off x="5392908" y="949301"/>
            <a:ext cx="1533762" cy="194875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MH_Other_1"/>
          <p:cNvSpPr/>
          <p:nvPr>
            <p:custDataLst>
              <p:tags r:id="rId3"/>
            </p:custDataLst>
          </p:nvPr>
        </p:nvSpPr>
        <p:spPr>
          <a:xfrm>
            <a:off x="7214702" y="970045"/>
            <a:ext cx="1533762" cy="194875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629822" y="1051884"/>
            <a:ext cx="1372288" cy="1743589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MH_Other_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473644" y="1072628"/>
            <a:ext cx="1372288" cy="1743589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MH_Other_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295439" y="1072628"/>
            <a:ext cx="1372288" cy="1743589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MH_Other_1"/>
          <p:cNvSpPr/>
          <p:nvPr>
            <p:custDataLst>
              <p:tags r:id="rId7"/>
            </p:custDataLst>
          </p:nvPr>
        </p:nvSpPr>
        <p:spPr>
          <a:xfrm>
            <a:off x="3549084" y="3117239"/>
            <a:ext cx="2419888" cy="147073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MH_Other_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625457" y="3177325"/>
            <a:ext cx="2267143" cy="1350562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MH_Other_1"/>
          <p:cNvSpPr/>
          <p:nvPr>
            <p:custDataLst>
              <p:tags r:id="rId9"/>
            </p:custDataLst>
          </p:nvPr>
        </p:nvSpPr>
        <p:spPr>
          <a:xfrm>
            <a:off x="6213380" y="3117239"/>
            <a:ext cx="2419888" cy="147073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MH_Other_1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6289753" y="3177325"/>
            <a:ext cx="2267143" cy="1350562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3017017"/>
            <a:ext cx="2685712" cy="176202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5487" y="2637427"/>
            <a:ext cx="2833219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资质荣誉</a:t>
            </a:r>
            <a:endParaRPr lang="zh-CN" altLang="zh-CN" sz="2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22" y="915566"/>
            <a:ext cx="1560364" cy="20600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2" grpId="0" animBg="1"/>
      <p:bldP spid="30" grpId="0" animBg="1"/>
      <p:bldP spid="31" grpId="0" animBg="1"/>
      <p:bldP spid="33" grpId="0" animBg="1"/>
      <p:bldP spid="17" grpId="0" animBg="1"/>
      <p:bldP spid="18" grpId="0" animBg="1"/>
      <p:bldP spid="19" grpId="0" animBg="1"/>
      <p:bldP spid="20" grpId="0" animBg="1"/>
      <p:bldP spid="21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技术专利</a:t>
            </a:r>
            <a:endParaRPr lang="zh-CN" altLang="en-US" sz="2000" b="1" dirty="0"/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4167932" y="1059582"/>
            <a:ext cx="1700212" cy="21602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6256163" y="1059582"/>
            <a:ext cx="1700213" cy="21602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7" name="MH_Other_7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673554" y="3804225"/>
            <a:ext cx="6202362" cy="0"/>
          </a:xfrm>
          <a:prstGeom prst="line">
            <a:avLst/>
          </a:prstGeom>
          <a:noFill/>
          <a:ln w="6350" cap="rnd" algn="ctr">
            <a:solidFill>
              <a:srgbClr val="A8ABB8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MH_Desc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3554" y="3874284"/>
            <a:ext cx="6319837" cy="104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+mn-lt"/>
              </a:rPr>
              <a:t>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23849" y="3552225"/>
            <a:ext cx="504000" cy="504000"/>
            <a:chOff x="1031458" y="3043650"/>
            <a:chExt cx="504000" cy="504000"/>
          </a:xfrm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031458" y="3043650"/>
              <a:ext cx="504000" cy="504000"/>
            </a:xfrm>
            <a:prstGeom prst="ellipse">
              <a:avLst/>
            </a:prstGeom>
            <a:solidFill>
              <a:srgbClr val="0070C0"/>
            </a:solidFill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MH_Other_5"/>
            <p:cNvSpPr/>
            <p:nvPr>
              <p:custDataLst>
                <p:tags r:id="rId9"/>
              </p:custDataLst>
            </p:nvPr>
          </p:nvSpPr>
          <p:spPr>
            <a:xfrm>
              <a:off x="1139458" y="3151650"/>
              <a:ext cx="288000" cy="288000"/>
            </a:xfrm>
            <a:prstGeom prst="donut">
              <a:avLst>
                <a:gd name="adj" fmla="val 9123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MH_Other_6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215596" y="3241030"/>
              <a:ext cx="135724" cy="109241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MH_Other_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4235830" y="1145853"/>
            <a:ext cx="1564416" cy="198770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MH_Other_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324061" y="1166597"/>
            <a:ext cx="1564416" cy="1987700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MH_Other_1"/>
          <p:cNvSpPr/>
          <p:nvPr>
            <p:custDataLst>
              <p:tags r:id="rId7"/>
            </p:custDataLst>
          </p:nvPr>
        </p:nvSpPr>
        <p:spPr>
          <a:xfrm>
            <a:off x="971600" y="1166597"/>
            <a:ext cx="2784442" cy="19877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042587" y="1252947"/>
            <a:ext cx="2642469" cy="1828941"/>
          </a:xfrm>
          <a:prstGeom prst="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8" grpId="0"/>
          <p:bldP spid="23" grpId="0" animBg="1"/>
          <p:bldP spid="24" grpId="0" animBg="1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8" grpId="0"/>
          <p:bldP spid="23" grpId="0" animBg="1"/>
          <p:bldP spid="24" grpId="0" animBg="1"/>
          <p:bldP spid="25" grpId="0" animBg="1"/>
          <p:bldP spid="26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行业荣誉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984885" y="1347710"/>
            <a:ext cx="1440000" cy="864000"/>
          </a:xfrm>
          <a:prstGeom prst="rect">
            <a:avLst/>
          </a:prstGeom>
          <a:solidFill>
            <a:srgbClr val="0070C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lvl="0" algn="ctr"/>
            <a:r>
              <a:rPr lang="en-US" altLang="zh-CN" sz="1200" b="1" dirty="0">
                <a:solidFill>
                  <a:schemeClr val="bg1"/>
                </a:solidFill>
              </a:rPr>
              <a:t>2015</a:t>
            </a:r>
            <a:r>
              <a:rPr lang="zh-CN" altLang="en-US" sz="1200" b="1" dirty="0">
                <a:solidFill>
                  <a:schemeClr val="bg1"/>
                </a:solidFill>
              </a:rPr>
              <a:t>某某省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工业十强企业</a:t>
            </a:r>
          </a:p>
        </p:txBody>
      </p:sp>
      <p:sp>
        <p:nvSpPr>
          <p:cNvPr id="6" name="矩形 5"/>
          <p:cNvSpPr/>
          <p:nvPr/>
        </p:nvSpPr>
        <p:spPr>
          <a:xfrm>
            <a:off x="2680769" y="1346420"/>
            <a:ext cx="1440000" cy="864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en-US" altLang="zh-CN" sz="1200" b="1" dirty="0">
                <a:solidFill>
                  <a:schemeClr val="bg1"/>
                </a:solidFill>
              </a:rPr>
              <a:t>2015</a:t>
            </a:r>
            <a:r>
              <a:rPr lang="zh-CN" altLang="en-US" sz="1200" b="1" dirty="0">
                <a:solidFill>
                  <a:schemeClr val="bg1"/>
                </a:solidFill>
              </a:rPr>
              <a:t>某某省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工业十强企业</a:t>
            </a:r>
          </a:p>
        </p:txBody>
      </p:sp>
      <p:sp>
        <p:nvSpPr>
          <p:cNvPr id="7" name="矩形 6"/>
          <p:cNvSpPr/>
          <p:nvPr/>
        </p:nvSpPr>
        <p:spPr>
          <a:xfrm>
            <a:off x="4376653" y="1346420"/>
            <a:ext cx="1440000" cy="864000"/>
          </a:xfrm>
          <a:prstGeom prst="rect">
            <a:avLst/>
          </a:prstGeom>
          <a:solidFill>
            <a:srgbClr val="0070C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lvl="0" algn="ctr"/>
            <a:r>
              <a:rPr lang="en-US" altLang="zh-CN" sz="1200" b="1" dirty="0">
                <a:solidFill>
                  <a:schemeClr val="bg1"/>
                </a:solidFill>
              </a:rPr>
              <a:t>2015</a:t>
            </a:r>
            <a:r>
              <a:rPr lang="zh-CN" altLang="en-US" sz="1200" b="1" dirty="0">
                <a:solidFill>
                  <a:schemeClr val="bg1"/>
                </a:solidFill>
              </a:rPr>
              <a:t>某某省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工业十强企业</a:t>
            </a:r>
          </a:p>
        </p:txBody>
      </p:sp>
      <p:sp>
        <p:nvSpPr>
          <p:cNvPr id="8" name="矩形 7"/>
          <p:cNvSpPr/>
          <p:nvPr/>
        </p:nvSpPr>
        <p:spPr>
          <a:xfrm>
            <a:off x="982677" y="2355822"/>
            <a:ext cx="1440000" cy="864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en-US" altLang="zh-CN" sz="1200" b="1" dirty="0" smtClean="0">
                <a:solidFill>
                  <a:schemeClr val="bg1"/>
                </a:solidFill>
              </a:rPr>
              <a:t>2015</a:t>
            </a:r>
            <a:r>
              <a:rPr lang="zh-CN" altLang="en-US" sz="1200" b="1" dirty="0" smtClean="0">
                <a:solidFill>
                  <a:schemeClr val="bg1"/>
                </a:solidFill>
              </a:rPr>
              <a:t>某某</a:t>
            </a:r>
            <a:r>
              <a:rPr lang="zh-CN" altLang="en-US" sz="1200" b="1" dirty="0">
                <a:solidFill>
                  <a:schemeClr val="bg1"/>
                </a:solidFill>
              </a:rPr>
              <a:t>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 smtClean="0">
                <a:solidFill>
                  <a:schemeClr val="bg1"/>
                </a:solidFill>
              </a:rPr>
              <a:t>工业十强企业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9665" y="2355822"/>
            <a:ext cx="1440000" cy="864000"/>
          </a:xfrm>
          <a:prstGeom prst="rect">
            <a:avLst/>
          </a:prstGeom>
          <a:solidFill>
            <a:srgbClr val="0070C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lvl="0" algn="ctr"/>
            <a:r>
              <a:rPr lang="en-US" altLang="zh-CN" sz="1200" b="1" dirty="0">
                <a:solidFill>
                  <a:schemeClr val="bg1"/>
                </a:solidFill>
              </a:rPr>
              <a:t>2015</a:t>
            </a:r>
            <a:r>
              <a:rPr lang="zh-CN" altLang="en-US" sz="1200" b="1" dirty="0">
                <a:solidFill>
                  <a:schemeClr val="bg1"/>
                </a:solidFill>
              </a:rPr>
              <a:t>某某省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工业十强企业</a:t>
            </a:r>
          </a:p>
        </p:txBody>
      </p:sp>
      <p:sp>
        <p:nvSpPr>
          <p:cNvPr id="10" name="矩形 9"/>
          <p:cNvSpPr/>
          <p:nvPr/>
        </p:nvSpPr>
        <p:spPr>
          <a:xfrm>
            <a:off x="4376653" y="2355822"/>
            <a:ext cx="1440000" cy="864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en-US" altLang="zh-CN" sz="1200" b="1" dirty="0">
                <a:solidFill>
                  <a:schemeClr val="bg1"/>
                </a:solidFill>
              </a:rPr>
              <a:t>2015</a:t>
            </a:r>
            <a:r>
              <a:rPr lang="zh-CN" altLang="en-US" sz="1200" b="1" dirty="0">
                <a:solidFill>
                  <a:schemeClr val="bg1"/>
                </a:solidFill>
              </a:rPr>
              <a:t>某某省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工业十强企业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768861" y="3404219"/>
            <a:ext cx="5580764" cy="96773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3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       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41" y="1029765"/>
            <a:ext cx="2099491" cy="2847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1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>
            <a:spLocks noChangeAspect="1"/>
          </p:cNvSpPr>
          <p:nvPr/>
        </p:nvSpPr>
        <p:spPr>
          <a:xfrm>
            <a:off x="3563888" y="1203598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8"/>
          <p:cNvSpPr>
            <a:spLocks noChangeArrowheads="1"/>
          </p:cNvSpPr>
          <p:nvPr/>
        </p:nvSpPr>
        <p:spPr bwMode="auto">
          <a:xfrm>
            <a:off x="3141873" y="3235136"/>
            <a:ext cx="2860254" cy="70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66" tIns="34284" rIns="68566" bIns="34284">
            <a:spAutoFit/>
          </a:bodyPr>
          <a:lstStyle/>
          <a:p>
            <a:pPr algn="ctr"/>
            <a:r>
              <a:rPr lang="zh-CN" altLang="en-US" sz="4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产品介绍</a:t>
            </a:r>
            <a:endParaRPr lang="zh-CN" altLang="en-US" sz="4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0" name="矩形 51"/>
          <p:cNvSpPr>
            <a:spLocks noChangeArrowheads="1"/>
          </p:cNvSpPr>
          <p:nvPr/>
        </p:nvSpPr>
        <p:spPr bwMode="auto">
          <a:xfrm>
            <a:off x="2540000" y="3850920"/>
            <a:ext cx="4064000" cy="3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66" tIns="34284" rIns="68566" bIns="34284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PRODUCT INTRODUCTION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862864" y="2447738"/>
            <a:ext cx="717248" cy="628068"/>
            <a:chOff x="4862864" y="2447738"/>
            <a:chExt cx="717248" cy="628068"/>
          </a:xfrm>
        </p:grpSpPr>
        <p:sp>
          <p:nvSpPr>
            <p:cNvPr id="33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22896" y="251345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5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5" name="KSO_Shape"/>
          <p:cNvSpPr/>
          <p:nvPr/>
        </p:nvSpPr>
        <p:spPr bwMode="auto">
          <a:xfrm>
            <a:off x="4087630" y="1542430"/>
            <a:ext cx="890770" cy="998156"/>
          </a:xfrm>
          <a:custGeom>
            <a:avLst/>
            <a:gdLst>
              <a:gd name="T0" fmla="*/ 735741 w 3192"/>
              <a:gd name="T1" fmla="*/ 748655 h 3576"/>
              <a:gd name="T2" fmla="*/ 714591 w 3192"/>
              <a:gd name="T3" fmla="*/ 502963 h 3576"/>
              <a:gd name="T4" fmla="*/ 687900 w 3192"/>
              <a:gd name="T5" fmla="*/ 44305 h 3576"/>
              <a:gd name="T6" fmla="*/ 910990 w 3192"/>
              <a:gd name="T7" fmla="*/ 43802 h 3576"/>
              <a:gd name="T8" fmla="*/ 879767 w 3192"/>
              <a:gd name="T9" fmla="*/ 502963 h 3576"/>
              <a:gd name="T10" fmla="*/ 858113 w 3192"/>
              <a:gd name="T11" fmla="*/ 749158 h 3576"/>
              <a:gd name="T12" fmla="*/ 984513 w 3192"/>
              <a:gd name="T13" fmla="*/ 737075 h 3576"/>
              <a:gd name="T14" fmla="*/ 1457886 w 3192"/>
              <a:gd name="T15" fmla="*/ 371558 h 3576"/>
              <a:gd name="T16" fmla="*/ 1599897 w 3192"/>
              <a:gd name="T17" fmla="*/ 513033 h 3576"/>
              <a:gd name="T18" fmla="*/ 1498676 w 3192"/>
              <a:gd name="T19" fmla="*/ 661555 h 3576"/>
              <a:gd name="T20" fmla="*/ 1189977 w 3192"/>
              <a:gd name="T21" fmla="*/ 772821 h 3576"/>
              <a:gd name="T22" fmla="*/ 962859 w 3192"/>
              <a:gd name="T23" fmla="*/ 898688 h 3576"/>
              <a:gd name="T24" fmla="*/ 1157747 w 3192"/>
              <a:gd name="T25" fmla="*/ 1012472 h 3576"/>
              <a:gd name="T26" fmla="*/ 1607451 w 3192"/>
              <a:gd name="T27" fmla="*/ 1279812 h 3576"/>
              <a:gd name="T28" fmla="*/ 1467454 w 3192"/>
              <a:gd name="T29" fmla="*/ 1421287 h 3576"/>
              <a:gd name="T30" fmla="*/ 1093792 w 3192"/>
              <a:gd name="T31" fmla="*/ 1166532 h 3576"/>
              <a:gd name="T32" fmla="*/ 908472 w 3192"/>
              <a:gd name="T33" fmla="*/ 1031100 h 3576"/>
              <a:gd name="T34" fmla="*/ 898400 w 3192"/>
              <a:gd name="T35" fmla="*/ 1324117 h 3576"/>
              <a:gd name="T36" fmla="*/ 908472 w 3192"/>
              <a:gd name="T37" fmla="*/ 1751561 h 3576"/>
              <a:gd name="T38" fmla="*/ 694447 w 3192"/>
              <a:gd name="T39" fmla="*/ 1751561 h 3576"/>
              <a:gd name="T40" fmla="*/ 674807 w 3192"/>
              <a:gd name="T41" fmla="*/ 1447970 h 3576"/>
              <a:gd name="T42" fmla="*/ 750345 w 3192"/>
              <a:gd name="T43" fmla="*/ 1102089 h 3576"/>
              <a:gd name="T44" fmla="*/ 617902 w 3192"/>
              <a:gd name="T45" fmla="*/ 1067349 h 3576"/>
              <a:gd name="T46" fmla="*/ 258340 w 3192"/>
              <a:gd name="T47" fmla="*/ 1382016 h 3576"/>
              <a:gd name="T48" fmla="*/ 43309 w 3192"/>
              <a:gd name="T49" fmla="*/ 1380002 h 3576"/>
              <a:gd name="T50" fmla="*/ 29712 w 3192"/>
              <a:gd name="T51" fmla="*/ 1194727 h 3576"/>
              <a:gd name="T52" fmla="*/ 336900 w 3192"/>
              <a:gd name="T53" fmla="*/ 1046204 h 3576"/>
              <a:gd name="T54" fmla="*/ 648117 w 3192"/>
              <a:gd name="T55" fmla="*/ 906744 h 3576"/>
              <a:gd name="T56" fmla="*/ 450207 w 3192"/>
              <a:gd name="T57" fmla="*/ 789436 h 3576"/>
              <a:gd name="T58" fmla="*/ 0 w 3192"/>
              <a:gd name="T59" fmla="*/ 526626 h 3576"/>
              <a:gd name="T60" fmla="*/ 131940 w 3192"/>
              <a:gd name="T61" fmla="*/ 379110 h 3576"/>
              <a:gd name="T62" fmla="*/ 465818 w 3192"/>
              <a:gd name="T63" fmla="*/ 595098 h 357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92" h="3576">
                <a:moveTo>
                  <a:pt x="1367" y="1536"/>
                </a:moveTo>
                <a:cubicBezTo>
                  <a:pt x="1406" y="1536"/>
                  <a:pt x="1437" y="1519"/>
                  <a:pt x="1461" y="1487"/>
                </a:cubicBezTo>
                <a:cubicBezTo>
                  <a:pt x="1485" y="1455"/>
                  <a:pt x="1497" y="1416"/>
                  <a:pt x="1497" y="1370"/>
                </a:cubicBezTo>
                <a:cubicBezTo>
                  <a:pt x="1497" y="1315"/>
                  <a:pt x="1471" y="1191"/>
                  <a:pt x="1419" y="999"/>
                </a:cubicBezTo>
                <a:cubicBezTo>
                  <a:pt x="1336" y="687"/>
                  <a:pt x="1295" y="457"/>
                  <a:pt x="1295" y="308"/>
                </a:cubicBezTo>
                <a:cubicBezTo>
                  <a:pt x="1295" y="221"/>
                  <a:pt x="1318" y="148"/>
                  <a:pt x="1366" y="88"/>
                </a:cubicBezTo>
                <a:cubicBezTo>
                  <a:pt x="1414" y="29"/>
                  <a:pt x="1488" y="0"/>
                  <a:pt x="1588" y="0"/>
                </a:cubicBezTo>
                <a:cubicBezTo>
                  <a:pt x="1687" y="0"/>
                  <a:pt x="1761" y="29"/>
                  <a:pt x="1809" y="87"/>
                </a:cubicBezTo>
                <a:cubicBezTo>
                  <a:pt x="1858" y="145"/>
                  <a:pt x="1882" y="220"/>
                  <a:pt x="1882" y="311"/>
                </a:cubicBezTo>
                <a:cubicBezTo>
                  <a:pt x="1882" y="460"/>
                  <a:pt x="1837" y="689"/>
                  <a:pt x="1747" y="999"/>
                </a:cubicBezTo>
                <a:cubicBezTo>
                  <a:pt x="1693" y="1191"/>
                  <a:pt x="1665" y="1314"/>
                  <a:pt x="1665" y="1366"/>
                </a:cubicBezTo>
                <a:cubicBezTo>
                  <a:pt x="1665" y="1416"/>
                  <a:pt x="1678" y="1457"/>
                  <a:pt x="1704" y="1488"/>
                </a:cubicBezTo>
                <a:cubicBezTo>
                  <a:pt x="1730" y="1520"/>
                  <a:pt x="1760" y="1536"/>
                  <a:pt x="1794" y="1536"/>
                </a:cubicBezTo>
                <a:cubicBezTo>
                  <a:pt x="1837" y="1536"/>
                  <a:pt x="1891" y="1512"/>
                  <a:pt x="1955" y="1464"/>
                </a:cubicBezTo>
                <a:cubicBezTo>
                  <a:pt x="2019" y="1416"/>
                  <a:pt x="2115" y="1325"/>
                  <a:pt x="2243" y="1189"/>
                </a:cubicBezTo>
                <a:cubicBezTo>
                  <a:pt x="2524" y="888"/>
                  <a:pt x="2742" y="738"/>
                  <a:pt x="2895" y="738"/>
                </a:cubicBezTo>
                <a:cubicBezTo>
                  <a:pt x="2973" y="738"/>
                  <a:pt x="3039" y="764"/>
                  <a:pt x="3094" y="818"/>
                </a:cubicBezTo>
                <a:cubicBezTo>
                  <a:pt x="3149" y="871"/>
                  <a:pt x="3177" y="938"/>
                  <a:pt x="3177" y="1019"/>
                </a:cubicBezTo>
                <a:cubicBezTo>
                  <a:pt x="3177" y="1076"/>
                  <a:pt x="3164" y="1126"/>
                  <a:pt x="3137" y="1170"/>
                </a:cubicBezTo>
                <a:cubicBezTo>
                  <a:pt x="3111" y="1215"/>
                  <a:pt x="3057" y="1263"/>
                  <a:pt x="2976" y="1314"/>
                </a:cubicBezTo>
                <a:cubicBezTo>
                  <a:pt x="2895" y="1364"/>
                  <a:pt x="2813" y="1404"/>
                  <a:pt x="2730" y="1431"/>
                </a:cubicBezTo>
                <a:cubicBezTo>
                  <a:pt x="2647" y="1459"/>
                  <a:pt x="2525" y="1493"/>
                  <a:pt x="2363" y="1535"/>
                </a:cubicBezTo>
                <a:cubicBezTo>
                  <a:pt x="2159" y="1587"/>
                  <a:pt x="2033" y="1630"/>
                  <a:pt x="1984" y="1665"/>
                </a:cubicBezTo>
                <a:cubicBezTo>
                  <a:pt x="1936" y="1700"/>
                  <a:pt x="1912" y="1740"/>
                  <a:pt x="1912" y="1785"/>
                </a:cubicBezTo>
                <a:cubicBezTo>
                  <a:pt x="1912" y="1827"/>
                  <a:pt x="1931" y="1865"/>
                  <a:pt x="1969" y="1899"/>
                </a:cubicBezTo>
                <a:cubicBezTo>
                  <a:pt x="2007" y="1933"/>
                  <a:pt x="2117" y="1970"/>
                  <a:pt x="2299" y="2011"/>
                </a:cubicBezTo>
                <a:cubicBezTo>
                  <a:pt x="2614" y="2082"/>
                  <a:pt x="2841" y="2158"/>
                  <a:pt x="2982" y="2238"/>
                </a:cubicBezTo>
                <a:cubicBezTo>
                  <a:pt x="3122" y="2318"/>
                  <a:pt x="3192" y="2419"/>
                  <a:pt x="3192" y="2542"/>
                </a:cubicBezTo>
                <a:cubicBezTo>
                  <a:pt x="3192" y="2621"/>
                  <a:pt x="3165" y="2688"/>
                  <a:pt x="3109" y="2742"/>
                </a:cubicBezTo>
                <a:cubicBezTo>
                  <a:pt x="3054" y="2796"/>
                  <a:pt x="2989" y="2823"/>
                  <a:pt x="2914" y="2823"/>
                </a:cubicBezTo>
                <a:cubicBezTo>
                  <a:pt x="2835" y="2823"/>
                  <a:pt x="2746" y="2795"/>
                  <a:pt x="2649" y="2739"/>
                </a:cubicBezTo>
                <a:cubicBezTo>
                  <a:pt x="2552" y="2683"/>
                  <a:pt x="2392" y="2542"/>
                  <a:pt x="2172" y="2317"/>
                </a:cubicBezTo>
                <a:cubicBezTo>
                  <a:pt x="2058" y="2200"/>
                  <a:pt x="1978" y="2126"/>
                  <a:pt x="1933" y="2095"/>
                </a:cubicBezTo>
                <a:cubicBezTo>
                  <a:pt x="1888" y="2063"/>
                  <a:pt x="1845" y="2048"/>
                  <a:pt x="1804" y="2048"/>
                </a:cubicBezTo>
                <a:cubicBezTo>
                  <a:pt x="1731" y="2048"/>
                  <a:pt x="1694" y="2088"/>
                  <a:pt x="1694" y="2169"/>
                </a:cubicBezTo>
                <a:cubicBezTo>
                  <a:pt x="1694" y="2236"/>
                  <a:pt x="1724" y="2390"/>
                  <a:pt x="1784" y="2630"/>
                </a:cubicBezTo>
                <a:cubicBezTo>
                  <a:pt x="1849" y="2887"/>
                  <a:pt x="1882" y="3079"/>
                  <a:pt x="1882" y="3206"/>
                </a:cubicBezTo>
                <a:cubicBezTo>
                  <a:pt x="1882" y="3324"/>
                  <a:pt x="1856" y="3415"/>
                  <a:pt x="1804" y="3479"/>
                </a:cubicBezTo>
                <a:cubicBezTo>
                  <a:pt x="1752" y="3544"/>
                  <a:pt x="1681" y="3576"/>
                  <a:pt x="1592" y="3576"/>
                </a:cubicBezTo>
                <a:cubicBezTo>
                  <a:pt x="1501" y="3576"/>
                  <a:pt x="1430" y="3544"/>
                  <a:pt x="1379" y="3479"/>
                </a:cubicBezTo>
                <a:cubicBezTo>
                  <a:pt x="1328" y="3414"/>
                  <a:pt x="1302" y="3324"/>
                  <a:pt x="1302" y="3207"/>
                </a:cubicBezTo>
                <a:cubicBezTo>
                  <a:pt x="1302" y="3098"/>
                  <a:pt x="1315" y="2987"/>
                  <a:pt x="1340" y="2876"/>
                </a:cubicBezTo>
                <a:cubicBezTo>
                  <a:pt x="1365" y="2766"/>
                  <a:pt x="1404" y="2603"/>
                  <a:pt x="1458" y="2387"/>
                </a:cubicBezTo>
                <a:cubicBezTo>
                  <a:pt x="1479" y="2305"/>
                  <a:pt x="1490" y="2239"/>
                  <a:pt x="1490" y="2189"/>
                </a:cubicBezTo>
                <a:cubicBezTo>
                  <a:pt x="1490" y="2100"/>
                  <a:pt x="1455" y="2055"/>
                  <a:pt x="1386" y="2055"/>
                </a:cubicBezTo>
                <a:cubicBezTo>
                  <a:pt x="1339" y="2055"/>
                  <a:pt x="1286" y="2077"/>
                  <a:pt x="1227" y="2120"/>
                </a:cubicBezTo>
                <a:cubicBezTo>
                  <a:pt x="1168" y="2164"/>
                  <a:pt x="1060" y="2262"/>
                  <a:pt x="902" y="2415"/>
                </a:cubicBezTo>
                <a:cubicBezTo>
                  <a:pt x="728" y="2583"/>
                  <a:pt x="598" y="2692"/>
                  <a:pt x="513" y="2745"/>
                </a:cubicBezTo>
                <a:cubicBezTo>
                  <a:pt x="427" y="2797"/>
                  <a:pt x="347" y="2823"/>
                  <a:pt x="271" y="2823"/>
                </a:cubicBezTo>
                <a:cubicBezTo>
                  <a:pt x="200" y="2823"/>
                  <a:pt x="138" y="2796"/>
                  <a:pt x="86" y="2741"/>
                </a:cubicBezTo>
                <a:cubicBezTo>
                  <a:pt x="33" y="2686"/>
                  <a:pt x="7" y="2617"/>
                  <a:pt x="7" y="2534"/>
                </a:cubicBezTo>
                <a:cubicBezTo>
                  <a:pt x="7" y="2473"/>
                  <a:pt x="24" y="2419"/>
                  <a:pt x="59" y="2373"/>
                </a:cubicBezTo>
                <a:cubicBezTo>
                  <a:pt x="95" y="2327"/>
                  <a:pt x="163" y="2279"/>
                  <a:pt x="263" y="2228"/>
                </a:cubicBezTo>
                <a:cubicBezTo>
                  <a:pt x="364" y="2178"/>
                  <a:pt x="500" y="2128"/>
                  <a:pt x="669" y="2078"/>
                </a:cubicBezTo>
                <a:cubicBezTo>
                  <a:pt x="838" y="2028"/>
                  <a:pt x="956" y="1995"/>
                  <a:pt x="1021" y="1978"/>
                </a:cubicBezTo>
                <a:cubicBezTo>
                  <a:pt x="1198" y="1933"/>
                  <a:pt x="1287" y="1874"/>
                  <a:pt x="1287" y="1801"/>
                </a:cubicBezTo>
                <a:cubicBezTo>
                  <a:pt x="1287" y="1745"/>
                  <a:pt x="1260" y="1700"/>
                  <a:pt x="1207" y="1668"/>
                </a:cubicBezTo>
                <a:cubicBezTo>
                  <a:pt x="1154" y="1635"/>
                  <a:pt x="1049" y="1602"/>
                  <a:pt x="894" y="1568"/>
                </a:cubicBezTo>
                <a:cubicBezTo>
                  <a:pt x="660" y="1518"/>
                  <a:pt x="452" y="1449"/>
                  <a:pt x="271" y="1361"/>
                </a:cubicBezTo>
                <a:cubicBezTo>
                  <a:pt x="90" y="1272"/>
                  <a:pt x="0" y="1168"/>
                  <a:pt x="0" y="1046"/>
                </a:cubicBezTo>
                <a:cubicBezTo>
                  <a:pt x="0" y="974"/>
                  <a:pt x="22" y="906"/>
                  <a:pt x="68" y="845"/>
                </a:cubicBezTo>
                <a:cubicBezTo>
                  <a:pt x="114" y="783"/>
                  <a:pt x="178" y="753"/>
                  <a:pt x="262" y="753"/>
                </a:cubicBezTo>
                <a:cubicBezTo>
                  <a:pt x="351" y="753"/>
                  <a:pt x="448" y="783"/>
                  <a:pt x="551" y="843"/>
                </a:cubicBezTo>
                <a:cubicBezTo>
                  <a:pt x="654" y="903"/>
                  <a:pt x="779" y="1016"/>
                  <a:pt x="925" y="1182"/>
                </a:cubicBezTo>
                <a:cubicBezTo>
                  <a:pt x="1132" y="1418"/>
                  <a:pt x="1279" y="1536"/>
                  <a:pt x="1367" y="15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0" grpId="0" bldLvl="0" autoUpdateAnimBg="0"/>
          <p:bldP spid="7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0" grpId="0" bldLvl="0" autoUpdateAnimBg="0"/>
          <p:bldP spid="75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1411338"/>
            <a:ext cx="3587596" cy="3428147"/>
            <a:chOff x="611560" y="1366732"/>
            <a:chExt cx="3587596" cy="3428146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366732"/>
              <a:ext cx="3587596" cy="3428146"/>
            </a:xfrm>
            <a:prstGeom prst="rect">
              <a:avLst/>
            </a:prstGeom>
          </p:spPr>
        </p:pic>
        <p:sp>
          <p:nvSpPr>
            <p:cNvPr id="37" name="MH_Picture_3"/>
            <p:cNvSpPr/>
            <p:nvPr>
              <p:custDataLst>
                <p:tags r:id="rId14"/>
              </p:custDataLst>
            </p:nvPr>
          </p:nvSpPr>
          <p:spPr>
            <a:xfrm>
              <a:off x="746051" y="1496013"/>
              <a:ext cx="3204000" cy="1946273"/>
            </a:xfrm>
            <a:prstGeom prst="rect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15600" y="1044050"/>
            <a:ext cx="936000" cy="936000"/>
            <a:chOff x="4427568" y="1080577"/>
            <a:chExt cx="936000" cy="936000"/>
          </a:xfrm>
        </p:grpSpPr>
        <p:sp>
          <p:nvSpPr>
            <p:cNvPr id="9" name="MH_Other_10"/>
            <p:cNvSpPr/>
            <p:nvPr>
              <p:custDataLst>
                <p:tags r:id="rId12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17" name="MH_Title_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avLst/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715600" y="2329748"/>
            <a:ext cx="936000" cy="936000"/>
            <a:chOff x="4427568" y="2283822"/>
            <a:chExt cx="936000" cy="936000"/>
          </a:xfrm>
        </p:grpSpPr>
        <p:sp>
          <p:nvSpPr>
            <p:cNvPr id="10" name="MH_Other_10"/>
            <p:cNvSpPr/>
            <p:nvPr>
              <p:custDataLst>
                <p:tags r:id="rId10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20" name="MH_Title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avLst/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715600" y="3615445"/>
            <a:ext cx="936000" cy="936000"/>
            <a:chOff x="4427568" y="3651974"/>
            <a:chExt cx="936000" cy="936000"/>
          </a:xfrm>
        </p:grpSpPr>
        <p:sp>
          <p:nvSpPr>
            <p:cNvPr id="11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23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avLst/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产品介绍</a:t>
            </a:r>
            <a:endParaRPr lang="zh-CN" altLang="en-US" sz="2000" b="1" dirty="0"/>
          </a:p>
        </p:txBody>
      </p:sp>
      <p:grpSp>
        <p:nvGrpSpPr>
          <p:cNvPr id="38" name="组合 37"/>
          <p:cNvGrpSpPr/>
          <p:nvPr/>
        </p:nvGrpSpPr>
        <p:grpSpPr>
          <a:xfrm>
            <a:off x="5724128" y="1199439"/>
            <a:ext cx="2592288" cy="831726"/>
            <a:chOff x="5652120" y="1235968"/>
            <a:chExt cx="2592288" cy="831726"/>
          </a:xfrm>
        </p:grpSpPr>
        <p:sp>
          <p:nvSpPr>
            <p:cNvPr id="25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652120" y="150155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rgbClr val="C00000"/>
                </a:buClr>
                <a:buNone/>
              </a:pPr>
              <a:r>
                <a:rPr lang="zh-CN" altLang="en-US" sz="1500" dirty="0">
                  <a:solidFill>
                    <a:srgbClr val="0070C0"/>
                  </a:solidFill>
                  <a:sym typeface="+mn-lt"/>
                </a:rPr>
                <a:t>点击输入标题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715600" y="2175181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724128" y="2459579"/>
            <a:ext cx="2592288" cy="831726"/>
            <a:chOff x="5652120" y="2496108"/>
            <a:chExt cx="2592288" cy="831726"/>
          </a:xfrm>
        </p:grpSpPr>
        <p:sp>
          <p:nvSpPr>
            <p:cNvPr id="28" name="MH_Text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52120" y="276169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52120" y="249610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rgbClr val="FF0000"/>
                </a:buClr>
                <a:buNone/>
              </a:pPr>
              <a:r>
                <a:rPr lang="zh-CN" altLang="en-US" sz="1500" dirty="0">
                  <a:solidFill>
                    <a:srgbClr val="0070C0"/>
                  </a:solidFill>
                  <a:sym typeface="+mn-lt"/>
                </a:rPr>
                <a:t>点击输入标题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24128" y="3719722"/>
            <a:ext cx="2592288" cy="831726"/>
            <a:chOff x="5652120" y="3756248"/>
            <a:chExt cx="2592288" cy="831726"/>
          </a:xfrm>
        </p:grpSpPr>
        <p:sp>
          <p:nvSpPr>
            <p:cNvPr id="30" name="MH_Text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52120" y="402183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52120" y="375624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rgbClr val="C00000"/>
                </a:buClr>
                <a:buNone/>
              </a:pPr>
              <a:r>
                <a:rPr lang="zh-CN" altLang="en-US" sz="1500" dirty="0">
                  <a:solidFill>
                    <a:srgbClr val="0070C0"/>
                  </a:solidFill>
                  <a:sym typeface="+mn-lt"/>
                </a:rPr>
                <a:t>点击输入标题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4715600" y="3471325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837091" y="1131590"/>
            <a:ext cx="3888804" cy="244827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MH_Picture_1"/>
          <p:cNvSpPr/>
          <p:nvPr>
            <p:custDataLst>
              <p:tags r:id="rId3"/>
            </p:custDataLst>
          </p:nvPr>
        </p:nvSpPr>
        <p:spPr>
          <a:xfrm>
            <a:off x="967266" y="1275606"/>
            <a:ext cx="3604734" cy="216024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产品介绍</a:t>
            </a:r>
            <a:endParaRPr lang="zh-CN" altLang="en-US" sz="2000" b="1" dirty="0"/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7091" y="3707404"/>
            <a:ext cx="3831506" cy="95257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10000"/>
              </a:lnSpc>
              <a:defRPr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aphicFrame>
        <p:nvGraphicFramePr>
          <p:cNvPr id="35" name="组合 3"/>
          <p:cNvGraphicFramePr/>
          <p:nvPr/>
        </p:nvGraphicFramePr>
        <p:xfrm>
          <a:off x="5157943" y="1131590"/>
          <a:ext cx="3168352" cy="3427415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714630"/>
                <a:gridCol w="2453722"/>
              </a:tblGrid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项目</a:t>
                      </a:r>
                      <a:endParaRPr kumimoji="0" lang="zh-CN" altLang="zh-CN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34290" marB="34290" anchor="ctr"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参数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34290" marB="34290" anchor="ctr" horzOverflow="overflow">
                    <a:solidFill>
                      <a:srgbClr val="0070C0"/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规格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60mm</a:t>
                      </a: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*</a:t>
                      </a: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85mm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重量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118g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  <a:tr h="4911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颜色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香槟金、黑、白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其它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您的文字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其它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您的文字</a:t>
                      </a: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 horzOverflow="overflow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产品介绍</a:t>
            </a:r>
            <a:endParaRPr lang="zh-CN" altLang="en-US" sz="2000" b="1" dirty="0"/>
          </a:p>
        </p:txBody>
      </p:sp>
      <p:sp>
        <p:nvSpPr>
          <p:cNvPr id="52" name="MH_Other_1"/>
          <p:cNvSpPr/>
          <p:nvPr>
            <p:custDataLst>
              <p:tags r:id="rId2"/>
            </p:custDataLst>
          </p:nvPr>
        </p:nvSpPr>
        <p:spPr>
          <a:xfrm>
            <a:off x="683568" y="1111661"/>
            <a:ext cx="2352916" cy="170799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MH_Picture_1"/>
          <p:cNvSpPr/>
          <p:nvPr>
            <p:custDataLst>
              <p:tags r:id="rId3"/>
            </p:custDataLst>
          </p:nvPr>
        </p:nvSpPr>
        <p:spPr>
          <a:xfrm>
            <a:off x="754105" y="1182757"/>
            <a:ext cx="2211843" cy="1565802"/>
          </a:xfrm>
          <a:prstGeom prst="rect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559" y="3347364"/>
            <a:ext cx="2688793" cy="138462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10000"/>
              </a:lnSpc>
              <a:defRPr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1560" y="3080339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C00000"/>
              </a:buClr>
              <a:buNone/>
            </a:pPr>
            <a:r>
              <a:rPr lang="zh-CN" altLang="en-US" sz="1500" dirty="0">
                <a:solidFill>
                  <a:srgbClr val="0070C0"/>
                </a:solidFill>
                <a:sym typeface="+mn-lt"/>
              </a:rPr>
              <a:t>点击输入标题</a:t>
            </a:r>
          </a:p>
        </p:txBody>
      </p:sp>
      <p:sp>
        <p:nvSpPr>
          <p:cNvPr id="68" name="MH_Other_1"/>
          <p:cNvSpPr/>
          <p:nvPr>
            <p:custDataLst>
              <p:tags r:id="rId6"/>
            </p:custDataLst>
          </p:nvPr>
        </p:nvSpPr>
        <p:spPr>
          <a:xfrm>
            <a:off x="3491880" y="1111661"/>
            <a:ext cx="2352916" cy="170799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MH_Picture_1"/>
          <p:cNvSpPr/>
          <p:nvPr>
            <p:custDataLst>
              <p:tags r:id="rId7"/>
            </p:custDataLst>
          </p:nvPr>
        </p:nvSpPr>
        <p:spPr>
          <a:xfrm>
            <a:off x="3562417" y="1182757"/>
            <a:ext cx="2211843" cy="1565802"/>
          </a:xfrm>
          <a:prstGeom prst="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19871" y="3347364"/>
            <a:ext cx="2688793" cy="138462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10000"/>
              </a:lnSpc>
              <a:defRPr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19872" y="3080339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C00000"/>
              </a:buClr>
              <a:buNone/>
            </a:pPr>
            <a:r>
              <a:rPr lang="zh-CN" altLang="en-US" sz="1500" dirty="0">
                <a:solidFill>
                  <a:srgbClr val="0070C0"/>
                </a:solidFill>
                <a:sym typeface="+mn-lt"/>
              </a:rPr>
              <a:t>点击输入标题</a:t>
            </a:r>
          </a:p>
        </p:txBody>
      </p:sp>
      <p:sp>
        <p:nvSpPr>
          <p:cNvPr id="72" name="MH_Other_1"/>
          <p:cNvSpPr/>
          <p:nvPr>
            <p:custDataLst>
              <p:tags r:id="rId10"/>
            </p:custDataLst>
          </p:nvPr>
        </p:nvSpPr>
        <p:spPr>
          <a:xfrm>
            <a:off x="6276844" y="1111661"/>
            <a:ext cx="2352916" cy="170799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MH_Picture_1"/>
          <p:cNvSpPr/>
          <p:nvPr>
            <p:custDataLst>
              <p:tags r:id="rId11"/>
            </p:custDataLst>
          </p:nvPr>
        </p:nvSpPr>
        <p:spPr>
          <a:xfrm>
            <a:off x="6347381" y="1182757"/>
            <a:ext cx="2211843" cy="1565802"/>
          </a:xfrm>
          <a:prstGeom prst="rect">
            <a:avLst/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04835" y="3347364"/>
            <a:ext cx="2688793" cy="138462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10000"/>
              </a:lnSpc>
              <a:defRPr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04836" y="3080339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C00000"/>
              </a:buClr>
              <a:buNone/>
            </a:pPr>
            <a:r>
              <a:rPr lang="zh-CN" altLang="en-US" sz="1500" dirty="0">
                <a:solidFill>
                  <a:srgbClr val="0070C0"/>
                </a:solidFill>
                <a:sym typeface="+mn-lt"/>
              </a:rPr>
              <a:t>点击输入标题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6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74" grpId="0"/>
      <p:bldP spid="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产品介绍</a:t>
            </a:r>
            <a:endParaRPr lang="zh-CN" altLang="en-US" sz="2000" b="1" dirty="0"/>
          </a:p>
        </p:txBody>
      </p:sp>
      <p:sp>
        <p:nvSpPr>
          <p:cNvPr id="80" name="MH_Other_1"/>
          <p:cNvSpPr/>
          <p:nvPr>
            <p:custDataLst>
              <p:tags r:id="rId2"/>
            </p:custDataLst>
          </p:nvPr>
        </p:nvSpPr>
        <p:spPr>
          <a:xfrm>
            <a:off x="662048" y="1210838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MH_Picture_1"/>
          <p:cNvSpPr/>
          <p:nvPr>
            <p:custDataLst>
              <p:tags r:id="rId3"/>
            </p:custDataLst>
          </p:nvPr>
        </p:nvSpPr>
        <p:spPr>
          <a:xfrm>
            <a:off x="744486" y="1269599"/>
            <a:ext cx="1535336" cy="1173086"/>
          </a:xfrm>
          <a:prstGeom prst="rect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06596" y="2787775"/>
            <a:ext cx="1296000" cy="335538"/>
            <a:chOff x="755736" y="3075806"/>
            <a:chExt cx="1440000" cy="400050"/>
          </a:xfrm>
        </p:grpSpPr>
        <p:sp>
          <p:nvSpPr>
            <p:cNvPr id="83" name="圆角矩形 82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4" name="MH_SubTitle_1"/>
            <p:cNvSpPr/>
            <p:nvPr>
              <p:custDataLst>
                <p:tags r:id="rId17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产品一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5" name="MH_Other_2"/>
          <p:cNvSpPr/>
          <p:nvPr>
            <p:custDataLst>
              <p:tags r:id="rId4"/>
            </p:custDataLst>
          </p:nvPr>
        </p:nvSpPr>
        <p:spPr>
          <a:xfrm>
            <a:off x="2736921" y="1210838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MH_Picture_2"/>
          <p:cNvSpPr/>
          <p:nvPr>
            <p:custDataLst>
              <p:tags r:id="rId5"/>
            </p:custDataLst>
          </p:nvPr>
        </p:nvSpPr>
        <p:spPr>
          <a:xfrm>
            <a:off x="2819383" y="1269599"/>
            <a:ext cx="1535338" cy="1173086"/>
          </a:xfrm>
          <a:prstGeom prst="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MH_Other_3"/>
          <p:cNvSpPr/>
          <p:nvPr>
            <p:custDataLst>
              <p:tags r:id="rId6"/>
            </p:custDataLst>
          </p:nvPr>
        </p:nvSpPr>
        <p:spPr>
          <a:xfrm>
            <a:off x="4813370" y="1210838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MH_Picture_3"/>
          <p:cNvSpPr/>
          <p:nvPr>
            <p:custDataLst>
              <p:tags r:id="rId7"/>
            </p:custDataLst>
          </p:nvPr>
        </p:nvSpPr>
        <p:spPr>
          <a:xfrm>
            <a:off x="4895839" y="1269599"/>
            <a:ext cx="1535338" cy="1173086"/>
          </a:xfrm>
          <a:prstGeom prst="rect">
            <a:avLst/>
          </a:prstGeom>
          <a:blipFill dpi="0"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MH_Other_4"/>
          <p:cNvSpPr/>
          <p:nvPr>
            <p:custDataLst>
              <p:tags r:id="rId8"/>
            </p:custDataLst>
          </p:nvPr>
        </p:nvSpPr>
        <p:spPr>
          <a:xfrm>
            <a:off x="6888223" y="1210838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MH_Picture_4"/>
          <p:cNvSpPr/>
          <p:nvPr>
            <p:custDataLst>
              <p:tags r:id="rId9"/>
            </p:custDataLst>
          </p:nvPr>
        </p:nvSpPr>
        <p:spPr>
          <a:xfrm>
            <a:off x="6970661" y="1269599"/>
            <a:ext cx="1535336" cy="1173086"/>
          </a:xfrm>
          <a:prstGeom prst="rect">
            <a:avLst/>
          </a:pr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4282" y="3219822"/>
            <a:ext cx="1656000" cy="11521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2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869673" y="3219822"/>
            <a:ext cx="1656000" cy="11521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3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45065" y="3219822"/>
            <a:ext cx="1656000" cy="11521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020456" y="3219822"/>
            <a:ext cx="1656000" cy="11521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2884815" y="2787775"/>
            <a:ext cx="1296000" cy="335538"/>
            <a:chOff x="755736" y="3075806"/>
            <a:chExt cx="1440000" cy="400050"/>
          </a:xfrm>
        </p:grpSpPr>
        <p:sp>
          <p:nvSpPr>
            <p:cNvPr id="96" name="圆角矩形 95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97" name="MH_SubTitle_1"/>
            <p:cNvSpPr/>
            <p:nvPr>
              <p:custDataLst>
                <p:tags r:id="rId16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产品二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963032" y="2787775"/>
            <a:ext cx="1296000" cy="335538"/>
            <a:chOff x="755736" y="3075806"/>
            <a:chExt cx="1440000" cy="400050"/>
          </a:xfrm>
        </p:grpSpPr>
        <p:sp>
          <p:nvSpPr>
            <p:cNvPr id="99" name="圆角矩形 98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100" name="MH_SubTitle_1"/>
            <p:cNvSpPr/>
            <p:nvPr>
              <p:custDataLst>
                <p:tags r:id="rId15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产品三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041249" y="2787775"/>
            <a:ext cx="1296000" cy="335538"/>
            <a:chOff x="755736" y="3075806"/>
            <a:chExt cx="1440000" cy="400050"/>
          </a:xfrm>
        </p:grpSpPr>
        <p:sp>
          <p:nvSpPr>
            <p:cNvPr id="102" name="圆角矩形 101"/>
            <p:cNvSpPr/>
            <p:nvPr/>
          </p:nvSpPr>
          <p:spPr>
            <a:xfrm>
              <a:off x="755736" y="3082183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103" name="MH_SubTitle_1"/>
            <p:cNvSpPr/>
            <p:nvPr>
              <p:custDataLst>
                <p:tags r:id="rId14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产品四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/>
      <p:bldP spid="92" grpId="0"/>
      <p:bldP spid="93" grpId="0"/>
      <p:bldP spid="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1"/>
          <p:cNvSpPr/>
          <p:nvPr>
            <p:custDataLst>
              <p:tags r:id="rId1"/>
            </p:custDataLst>
          </p:nvPr>
        </p:nvSpPr>
        <p:spPr>
          <a:xfrm>
            <a:off x="801616" y="971887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Picture_1"/>
          <p:cNvSpPr/>
          <p:nvPr>
            <p:custDataLst>
              <p:tags r:id="rId2"/>
            </p:custDataLst>
          </p:nvPr>
        </p:nvSpPr>
        <p:spPr>
          <a:xfrm>
            <a:off x="872550" y="1021858"/>
            <a:ext cx="1558344" cy="1190666"/>
          </a:xfrm>
          <a:prstGeom prst="rect">
            <a:avLst/>
          </a:prstGeom>
          <a:blipFill dpi="0"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Other_2"/>
          <p:cNvSpPr/>
          <p:nvPr>
            <p:custDataLst>
              <p:tags r:id="rId3"/>
            </p:custDataLst>
          </p:nvPr>
        </p:nvSpPr>
        <p:spPr>
          <a:xfrm>
            <a:off x="2776129" y="971887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MH_Picture_2"/>
          <p:cNvSpPr/>
          <p:nvPr>
            <p:custDataLst>
              <p:tags r:id="rId4"/>
            </p:custDataLst>
          </p:nvPr>
        </p:nvSpPr>
        <p:spPr>
          <a:xfrm>
            <a:off x="2847087" y="1021859"/>
            <a:ext cx="1558346" cy="1190664"/>
          </a:xfrm>
          <a:prstGeom prst="rect">
            <a:avLst/>
          </a:prstGeom>
          <a:blipFill dpi="0"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MH_Other_3"/>
          <p:cNvSpPr/>
          <p:nvPr>
            <p:custDataLst>
              <p:tags r:id="rId5"/>
            </p:custDataLst>
          </p:nvPr>
        </p:nvSpPr>
        <p:spPr>
          <a:xfrm>
            <a:off x="4738860" y="971887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MH_Picture_3"/>
          <p:cNvSpPr/>
          <p:nvPr>
            <p:custDataLst>
              <p:tags r:id="rId6"/>
            </p:custDataLst>
          </p:nvPr>
        </p:nvSpPr>
        <p:spPr>
          <a:xfrm>
            <a:off x="4809825" y="1021859"/>
            <a:ext cx="1558346" cy="1190664"/>
          </a:xfrm>
          <a:prstGeom prst="rect">
            <a:avLst/>
          </a:prstGeom>
          <a:blipFill dpi="0" rotWithShape="1"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MH_Other_4"/>
          <p:cNvSpPr/>
          <p:nvPr>
            <p:custDataLst>
              <p:tags r:id="rId7"/>
            </p:custDataLst>
          </p:nvPr>
        </p:nvSpPr>
        <p:spPr>
          <a:xfrm>
            <a:off x="6688212" y="971887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MH_Picture_4"/>
          <p:cNvSpPr/>
          <p:nvPr>
            <p:custDataLst>
              <p:tags r:id="rId8"/>
            </p:custDataLst>
          </p:nvPr>
        </p:nvSpPr>
        <p:spPr>
          <a:xfrm>
            <a:off x="6759146" y="1021858"/>
            <a:ext cx="1558344" cy="1190666"/>
          </a:xfrm>
          <a:prstGeom prst="rect">
            <a:avLst/>
          </a:prstGeom>
          <a:blipFill dpi="0" rotWithShape="1"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MH_Other_1"/>
          <p:cNvSpPr/>
          <p:nvPr>
            <p:custDataLst>
              <p:tags r:id="rId9"/>
            </p:custDataLst>
          </p:nvPr>
        </p:nvSpPr>
        <p:spPr>
          <a:xfrm>
            <a:off x="801616" y="2844095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MH_Picture_1"/>
          <p:cNvSpPr/>
          <p:nvPr>
            <p:custDataLst>
              <p:tags r:id="rId10"/>
            </p:custDataLst>
          </p:nvPr>
        </p:nvSpPr>
        <p:spPr>
          <a:xfrm>
            <a:off x="872550" y="2894066"/>
            <a:ext cx="1558344" cy="1190666"/>
          </a:xfrm>
          <a:prstGeom prst="rect">
            <a:avLst/>
          </a:prstGeom>
          <a:blipFill dpi="0" rotWithShape="1"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MH_Other_2"/>
          <p:cNvSpPr/>
          <p:nvPr>
            <p:custDataLst>
              <p:tags r:id="rId11"/>
            </p:custDataLst>
          </p:nvPr>
        </p:nvSpPr>
        <p:spPr>
          <a:xfrm>
            <a:off x="2776129" y="2844095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MH_Picture_2"/>
          <p:cNvSpPr/>
          <p:nvPr>
            <p:custDataLst>
              <p:tags r:id="rId12"/>
            </p:custDataLst>
          </p:nvPr>
        </p:nvSpPr>
        <p:spPr>
          <a:xfrm>
            <a:off x="2847087" y="2894067"/>
            <a:ext cx="1558346" cy="1190664"/>
          </a:xfrm>
          <a:prstGeom prst="rect">
            <a:avLst/>
          </a:prstGeom>
          <a:blipFill dpi="0" rotWithShape="1"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MH_Other_3"/>
          <p:cNvSpPr/>
          <p:nvPr>
            <p:custDataLst>
              <p:tags r:id="rId13"/>
            </p:custDataLst>
          </p:nvPr>
        </p:nvSpPr>
        <p:spPr>
          <a:xfrm>
            <a:off x="4738860" y="2844095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MH_Picture_3"/>
          <p:cNvSpPr/>
          <p:nvPr>
            <p:custDataLst>
              <p:tags r:id="rId14"/>
            </p:custDataLst>
          </p:nvPr>
        </p:nvSpPr>
        <p:spPr>
          <a:xfrm>
            <a:off x="4809825" y="2894067"/>
            <a:ext cx="1558346" cy="1190664"/>
          </a:xfrm>
          <a:prstGeom prst="rect">
            <a:avLst/>
          </a:prstGeom>
          <a:blipFill dpi="0" rotWithShape="1"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MH_Other_4"/>
          <p:cNvSpPr/>
          <p:nvPr>
            <p:custDataLst>
              <p:tags r:id="rId15"/>
            </p:custDataLst>
          </p:nvPr>
        </p:nvSpPr>
        <p:spPr>
          <a:xfrm>
            <a:off x="6688212" y="2844095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MH_Picture_4"/>
          <p:cNvSpPr/>
          <p:nvPr>
            <p:custDataLst>
              <p:tags r:id="rId16"/>
            </p:custDataLst>
          </p:nvPr>
        </p:nvSpPr>
        <p:spPr>
          <a:xfrm>
            <a:off x="6759146" y="2894066"/>
            <a:ext cx="1558344" cy="1190666"/>
          </a:xfrm>
          <a:prstGeom prst="rect">
            <a:avLst/>
          </a:prstGeom>
          <a:blipFill dpi="0" rotWithShape="1"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913854" y="2351593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45" name="圆角矩形 44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6" name="MH_SubTitle_1"/>
            <p:cNvSpPr/>
            <p:nvPr>
              <p:custDataLst>
                <p:tags r:id="rId24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</a:rPr>
                <a:t>产品名称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91713" y="2351593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48" name="圆角矩形 47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9" name="MH_SubTitle_1"/>
            <p:cNvSpPr/>
            <p:nvPr>
              <p:custDataLst>
                <p:tags r:id="rId23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856212" y="2351593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51" name="圆角矩形 50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2" name="MH_SubTitle_1"/>
            <p:cNvSpPr/>
            <p:nvPr>
              <p:custDataLst>
                <p:tags r:id="rId22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08928" y="2351593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54" name="圆角矩形 53"/>
            <p:cNvSpPr/>
            <p:nvPr/>
          </p:nvSpPr>
          <p:spPr>
            <a:xfrm>
              <a:off x="755736" y="3082183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5" name="MH_SubTitle_1"/>
            <p:cNvSpPr/>
            <p:nvPr>
              <p:custDataLst>
                <p:tags r:id="rId21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1538" y="4233892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57" name="圆角矩形 56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8" name="MH_SubTitle_1"/>
            <p:cNvSpPr/>
            <p:nvPr>
              <p:custDataLst>
                <p:tags r:id="rId20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899397" y="4233892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60" name="圆角矩形 59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61" name="MH_SubTitle_1"/>
            <p:cNvSpPr/>
            <p:nvPr>
              <p:custDataLst>
                <p:tags r:id="rId19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63896" y="4233892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63" name="圆角矩形 62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64" name="MH_SubTitle_1"/>
            <p:cNvSpPr/>
            <p:nvPr>
              <p:custDataLst>
                <p:tags r:id="rId18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816612" y="4233892"/>
            <a:ext cx="1360620" cy="282074"/>
            <a:chOff x="755736" y="3075806"/>
            <a:chExt cx="1440000" cy="400050"/>
          </a:xfrm>
          <a:solidFill>
            <a:srgbClr val="0070C0"/>
          </a:solidFill>
        </p:grpSpPr>
        <p:sp>
          <p:nvSpPr>
            <p:cNvPr id="66" name="圆角矩形 65"/>
            <p:cNvSpPr/>
            <p:nvPr/>
          </p:nvSpPr>
          <p:spPr>
            <a:xfrm>
              <a:off x="755736" y="3082183"/>
              <a:ext cx="14400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67" name="MH_SubTitle_1"/>
            <p:cNvSpPr/>
            <p:nvPr>
              <p:custDataLst>
                <p:tags r:id="rId17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产品名称</a:t>
              </a:r>
            </a:p>
          </p:txBody>
        </p:sp>
      </p:grpSp>
      <p:sp>
        <p:nvSpPr>
          <p:cNvPr id="69" name="标题 4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/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产品展示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>
            <a:spLocks noChangeAspect="1"/>
          </p:cNvSpPr>
          <p:nvPr/>
        </p:nvSpPr>
        <p:spPr>
          <a:xfrm>
            <a:off x="3563888" y="1203598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8"/>
          <p:cNvSpPr>
            <a:spLocks noChangeArrowheads="1"/>
          </p:cNvSpPr>
          <p:nvPr/>
        </p:nvSpPr>
        <p:spPr bwMode="auto">
          <a:xfrm>
            <a:off x="3141873" y="3235136"/>
            <a:ext cx="2860254" cy="70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66" tIns="34284" rIns="68566" bIns="34284">
            <a:spAutoFit/>
          </a:bodyPr>
          <a:lstStyle/>
          <a:p>
            <a:pPr algn="ctr"/>
            <a:r>
              <a:rPr lang="zh-CN" altLang="en-US" sz="4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合作客户</a:t>
            </a:r>
            <a:endParaRPr lang="zh-CN" altLang="en-US" sz="4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0" name="矩形 51"/>
          <p:cNvSpPr>
            <a:spLocks noChangeArrowheads="1"/>
          </p:cNvSpPr>
          <p:nvPr/>
        </p:nvSpPr>
        <p:spPr bwMode="auto">
          <a:xfrm>
            <a:off x="2540000" y="3850920"/>
            <a:ext cx="4064000" cy="3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66" tIns="34284" rIns="68566" bIns="34284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ENTERPRISE CUSTOMER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862864" y="2447738"/>
            <a:ext cx="717248" cy="628068"/>
            <a:chOff x="4862864" y="2447738"/>
            <a:chExt cx="717248" cy="628068"/>
          </a:xfrm>
        </p:grpSpPr>
        <p:sp>
          <p:nvSpPr>
            <p:cNvPr id="33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22896" y="251345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5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5" name="KSO_Shape"/>
          <p:cNvSpPr>
            <a:spLocks noChangeAspect="1"/>
          </p:cNvSpPr>
          <p:nvPr/>
        </p:nvSpPr>
        <p:spPr bwMode="auto">
          <a:xfrm>
            <a:off x="3914721" y="1723697"/>
            <a:ext cx="1148578" cy="698684"/>
          </a:xfrm>
          <a:custGeom>
            <a:avLst/>
            <a:gdLst>
              <a:gd name="T0" fmla="*/ 1080063 w 2505075"/>
              <a:gd name="T1" fmla="*/ 966238 h 1325562"/>
              <a:gd name="T2" fmla="*/ 1088548 w 2505075"/>
              <a:gd name="T3" fmla="*/ 914266 h 1325562"/>
              <a:gd name="T4" fmla="*/ 445929 w 2505075"/>
              <a:gd name="T5" fmla="*/ 319311 h 1325562"/>
              <a:gd name="T6" fmla="*/ 395237 w 2505075"/>
              <a:gd name="T7" fmla="*/ 468695 h 1325562"/>
              <a:gd name="T8" fmla="*/ 512532 w 2505075"/>
              <a:gd name="T9" fmla="*/ 623196 h 1325562"/>
              <a:gd name="T10" fmla="*/ 620333 w 2505075"/>
              <a:gd name="T11" fmla="*/ 560492 h 1325562"/>
              <a:gd name="T12" fmla="*/ 663973 w 2505075"/>
              <a:gd name="T13" fmla="*/ 607742 h 1325562"/>
              <a:gd name="T14" fmla="*/ 627744 w 2505075"/>
              <a:gd name="T15" fmla="*/ 704255 h 1325562"/>
              <a:gd name="T16" fmla="*/ 757606 w 2505075"/>
              <a:gd name="T17" fmla="*/ 646073 h 1325562"/>
              <a:gd name="T18" fmla="*/ 808359 w 2505075"/>
              <a:gd name="T19" fmla="*/ 688124 h 1325562"/>
              <a:gd name="T20" fmla="*/ 784197 w 2505075"/>
              <a:gd name="T21" fmla="*/ 779867 h 1325562"/>
              <a:gd name="T22" fmla="*/ 928622 w 2505075"/>
              <a:gd name="T23" fmla="*/ 732135 h 1325562"/>
              <a:gd name="T24" fmla="*/ 906958 w 2505075"/>
              <a:gd name="T25" fmla="*/ 833145 h 1325562"/>
              <a:gd name="T26" fmla="*/ 948878 w 2505075"/>
              <a:gd name="T27" fmla="*/ 791644 h 1325562"/>
              <a:gd name="T28" fmla="*/ 967469 w 2505075"/>
              <a:gd name="T29" fmla="*/ 765403 h 1325562"/>
              <a:gd name="T30" fmla="*/ 1192310 w 2505075"/>
              <a:gd name="T31" fmla="*/ 919736 h 1325562"/>
              <a:gd name="T32" fmla="*/ 1202207 w 2505075"/>
              <a:gd name="T33" fmla="*/ 871307 h 1325562"/>
              <a:gd name="T34" fmla="*/ 973023 w 2505075"/>
              <a:gd name="T35" fmla="*/ 652581 h 1325562"/>
              <a:gd name="T36" fmla="*/ 1002109 w 2505075"/>
              <a:gd name="T37" fmla="*/ 637876 h 1325562"/>
              <a:gd name="T38" fmla="*/ 1285729 w 2505075"/>
              <a:gd name="T39" fmla="*/ 841671 h 1325562"/>
              <a:gd name="T40" fmla="*/ 1311316 w 2505075"/>
              <a:gd name="T41" fmla="*/ 796856 h 1325562"/>
              <a:gd name="T42" fmla="*/ 1092057 w 2505075"/>
              <a:gd name="T43" fmla="*/ 582941 h 1325562"/>
              <a:gd name="T44" fmla="*/ 1113371 w 2505075"/>
              <a:gd name="T45" fmla="*/ 558323 h 1325562"/>
              <a:gd name="T46" fmla="*/ 1383250 w 2505075"/>
              <a:gd name="T47" fmla="*/ 746018 h 1325562"/>
              <a:gd name="T48" fmla="*/ 1396527 w 2505075"/>
              <a:gd name="T49" fmla="*/ 680240 h 1325562"/>
              <a:gd name="T50" fmla="*/ 1184656 w 2505075"/>
              <a:gd name="T51" fmla="*/ 460782 h 1325562"/>
              <a:gd name="T52" fmla="*/ 1032502 w 2505075"/>
              <a:gd name="T53" fmla="*/ 404883 h 1325562"/>
              <a:gd name="T54" fmla="*/ 933963 w 2505075"/>
              <a:gd name="T55" fmla="*/ 481262 h 1325562"/>
              <a:gd name="T56" fmla="*/ 789778 w 2505075"/>
              <a:gd name="T57" fmla="*/ 559328 h 1325562"/>
              <a:gd name="T58" fmla="*/ 748479 w 2505075"/>
              <a:gd name="T59" fmla="*/ 508971 h 1325562"/>
              <a:gd name="T60" fmla="*/ 835666 w 2505075"/>
              <a:gd name="T61" fmla="*/ 313325 h 1325562"/>
              <a:gd name="T62" fmla="*/ 973330 w 2505075"/>
              <a:gd name="T63" fmla="*/ 213093 h 1325562"/>
              <a:gd name="T64" fmla="*/ 1302757 w 2505075"/>
              <a:gd name="T65" fmla="*/ 188035 h 1325562"/>
              <a:gd name="T66" fmla="*/ 1466747 w 2505075"/>
              <a:gd name="T67" fmla="*/ 282003 h 1325562"/>
              <a:gd name="T68" fmla="*/ 1564078 w 2505075"/>
              <a:gd name="T69" fmla="*/ 493551 h 1325562"/>
              <a:gd name="T70" fmla="*/ 1442633 w 2505075"/>
              <a:gd name="T71" fmla="*/ 704094 h 1325562"/>
              <a:gd name="T72" fmla="*/ 1413666 w 2505075"/>
              <a:gd name="T73" fmla="*/ 773726 h 1325562"/>
              <a:gd name="T74" fmla="*/ 1355490 w 2505075"/>
              <a:gd name="T75" fmla="*/ 815650 h 1325562"/>
              <a:gd name="T76" fmla="*/ 1304074 w 2505075"/>
              <a:gd name="T77" fmla="*/ 877331 h 1325562"/>
              <a:gd name="T78" fmla="*/ 1255071 w 2505075"/>
              <a:gd name="T79" fmla="*/ 922146 h 1325562"/>
              <a:gd name="T80" fmla="*/ 1195931 w 2505075"/>
              <a:gd name="T81" fmla="*/ 958287 h 1325562"/>
              <a:gd name="T82" fmla="*/ 1126169 w 2505075"/>
              <a:gd name="T83" fmla="*/ 987441 h 1325562"/>
              <a:gd name="T84" fmla="*/ 1025026 w 2505075"/>
              <a:gd name="T85" fmla="*/ 983586 h 1325562"/>
              <a:gd name="T86" fmla="*/ 943732 w 2505075"/>
              <a:gd name="T87" fmla="*/ 991771 h 1325562"/>
              <a:gd name="T88" fmla="*/ 890447 w 2505075"/>
              <a:gd name="T89" fmla="*/ 926198 h 1325562"/>
              <a:gd name="T90" fmla="*/ 804898 w 2505075"/>
              <a:gd name="T91" fmla="*/ 942109 h 1325562"/>
              <a:gd name="T92" fmla="*/ 719687 w 2505075"/>
              <a:gd name="T93" fmla="*/ 932466 h 1325562"/>
              <a:gd name="T94" fmla="*/ 719687 w 2505075"/>
              <a:gd name="T95" fmla="*/ 847609 h 1325562"/>
              <a:gd name="T96" fmla="*/ 649845 w 2505075"/>
              <a:gd name="T97" fmla="*/ 864980 h 1325562"/>
              <a:gd name="T98" fmla="*/ 564935 w 2505075"/>
              <a:gd name="T99" fmla="*/ 841431 h 1325562"/>
              <a:gd name="T100" fmla="*/ 599332 w 2505075"/>
              <a:gd name="T101" fmla="*/ 735462 h 1325562"/>
              <a:gd name="T102" fmla="*/ 525336 w 2505075"/>
              <a:gd name="T103" fmla="*/ 717912 h 1325562"/>
              <a:gd name="T104" fmla="*/ 434824 w 2505075"/>
              <a:gd name="T105" fmla="*/ 613741 h 1325562"/>
              <a:gd name="T106" fmla="*/ 356614 w 2505075"/>
              <a:gd name="T107" fmla="*/ 485079 h 1325562"/>
              <a:gd name="T108" fmla="*/ 409961 w 2505075"/>
              <a:gd name="T109" fmla="*/ 302445 h 1325562"/>
              <a:gd name="T110" fmla="*/ 585452 w 2505075"/>
              <a:gd name="T111" fmla="*/ 140292 h 1325562"/>
              <a:gd name="T112" fmla="*/ 1604643 w 2505075"/>
              <a:gd name="T113" fmla="*/ 378724 h 1325562"/>
              <a:gd name="T114" fmla="*/ 1484403 w 2505075"/>
              <a:gd name="T115" fmla="*/ 188277 h 1325562"/>
              <a:gd name="T116" fmla="*/ 490090 w 2505075"/>
              <a:gd name="T117" fmla="*/ 133795 h 1325562"/>
              <a:gd name="T118" fmla="*/ 325035 w 2505075"/>
              <a:gd name="T119" fmla="*/ 287116 h 1325562"/>
              <a:gd name="T120" fmla="*/ 274770 w 2505075"/>
              <a:gd name="T121" fmla="*/ 490340 h 13255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505075" h="1325562">
                <a:moveTo>
                  <a:pt x="1393413" y="1171553"/>
                </a:moveTo>
                <a:lnTo>
                  <a:pt x="1392878" y="1173480"/>
                </a:lnTo>
                <a:lnTo>
                  <a:pt x="1390342" y="1178878"/>
                </a:lnTo>
                <a:lnTo>
                  <a:pt x="1387805" y="1184593"/>
                </a:lnTo>
                <a:lnTo>
                  <a:pt x="1384952" y="1190308"/>
                </a:lnTo>
                <a:lnTo>
                  <a:pt x="1381781" y="1196023"/>
                </a:lnTo>
                <a:lnTo>
                  <a:pt x="1378294" y="1201738"/>
                </a:lnTo>
                <a:lnTo>
                  <a:pt x="1374489" y="1207135"/>
                </a:lnTo>
                <a:lnTo>
                  <a:pt x="1370684" y="1212850"/>
                </a:lnTo>
                <a:lnTo>
                  <a:pt x="1362758" y="1223010"/>
                </a:lnTo>
                <a:lnTo>
                  <a:pt x="1354514" y="1233170"/>
                </a:lnTo>
                <a:lnTo>
                  <a:pt x="1350935" y="1237020"/>
                </a:lnTo>
                <a:lnTo>
                  <a:pt x="1356797" y="1240836"/>
                </a:lnTo>
                <a:lnTo>
                  <a:pt x="1369812" y="1248769"/>
                </a:lnTo>
                <a:lnTo>
                  <a:pt x="1382509" y="1256385"/>
                </a:lnTo>
                <a:lnTo>
                  <a:pt x="1394571" y="1262097"/>
                </a:lnTo>
                <a:lnTo>
                  <a:pt x="1405364" y="1267174"/>
                </a:lnTo>
                <a:lnTo>
                  <a:pt x="1410443" y="1269395"/>
                </a:lnTo>
                <a:lnTo>
                  <a:pt x="1415521" y="1271299"/>
                </a:lnTo>
                <a:lnTo>
                  <a:pt x="1420283" y="1272568"/>
                </a:lnTo>
                <a:lnTo>
                  <a:pt x="1424092" y="1273520"/>
                </a:lnTo>
                <a:lnTo>
                  <a:pt x="1428219" y="1274155"/>
                </a:lnTo>
                <a:lnTo>
                  <a:pt x="1432028" y="1274155"/>
                </a:lnTo>
                <a:lnTo>
                  <a:pt x="1433615" y="1274155"/>
                </a:lnTo>
                <a:lnTo>
                  <a:pt x="1434250" y="1274155"/>
                </a:lnTo>
                <a:lnTo>
                  <a:pt x="1436789" y="1272568"/>
                </a:lnTo>
                <a:lnTo>
                  <a:pt x="1439329" y="1270665"/>
                </a:lnTo>
                <a:lnTo>
                  <a:pt x="1440916" y="1268126"/>
                </a:lnTo>
                <a:lnTo>
                  <a:pt x="1442186" y="1265587"/>
                </a:lnTo>
                <a:lnTo>
                  <a:pt x="1443138" y="1261779"/>
                </a:lnTo>
                <a:lnTo>
                  <a:pt x="1443773" y="1258289"/>
                </a:lnTo>
                <a:lnTo>
                  <a:pt x="1444408" y="1253846"/>
                </a:lnTo>
                <a:lnTo>
                  <a:pt x="1443773" y="1250038"/>
                </a:lnTo>
                <a:lnTo>
                  <a:pt x="1443455" y="1245278"/>
                </a:lnTo>
                <a:lnTo>
                  <a:pt x="1442820" y="1240518"/>
                </a:lnTo>
                <a:lnTo>
                  <a:pt x="1440916" y="1231316"/>
                </a:lnTo>
                <a:lnTo>
                  <a:pt x="1438694" y="1222113"/>
                </a:lnTo>
                <a:lnTo>
                  <a:pt x="1435520" y="1213863"/>
                </a:lnTo>
                <a:lnTo>
                  <a:pt x="1432663" y="1206564"/>
                </a:lnTo>
                <a:lnTo>
                  <a:pt x="1431441" y="1204120"/>
                </a:lnTo>
                <a:lnTo>
                  <a:pt x="1393413" y="1171553"/>
                </a:lnTo>
                <a:close/>
                <a:moveTo>
                  <a:pt x="1213954" y="208886"/>
                </a:moveTo>
                <a:lnTo>
                  <a:pt x="787646" y="233955"/>
                </a:lnTo>
                <a:lnTo>
                  <a:pt x="777171" y="240302"/>
                </a:lnTo>
                <a:lnTo>
                  <a:pt x="761934" y="250456"/>
                </a:lnTo>
                <a:lnTo>
                  <a:pt x="752411" y="256803"/>
                </a:lnTo>
                <a:lnTo>
                  <a:pt x="742571" y="264101"/>
                </a:lnTo>
                <a:lnTo>
                  <a:pt x="731778" y="272352"/>
                </a:lnTo>
                <a:lnTo>
                  <a:pt x="720034" y="281237"/>
                </a:lnTo>
                <a:lnTo>
                  <a:pt x="707971" y="291391"/>
                </a:lnTo>
                <a:lnTo>
                  <a:pt x="695274" y="301546"/>
                </a:lnTo>
                <a:lnTo>
                  <a:pt x="682577" y="312970"/>
                </a:lnTo>
                <a:lnTo>
                  <a:pt x="669245" y="325028"/>
                </a:lnTo>
                <a:lnTo>
                  <a:pt x="656230" y="337721"/>
                </a:lnTo>
                <a:lnTo>
                  <a:pt x="642898" y="351366"/>
                </a:lnTo>
                <a:lnTo>
                  <a:pt x="629884" y="365329"/>
                </a:lnTo>
                <a:lnTo>
                  <a:pt x="617186" y="380243"/>
                </a:lnTo>
                <a:lnTo>
                  <a:pt x="604489" y="396110"/>
                </a:lnTo>
                <a:lnTo>
                  <a:pt x="592427" y="411976"/>
                </a:lnTo>
                <a:lnTo>
                  <a:pt x="586396" y="420544"/>
                </a:lnTo>
                <a:lnTo>
                  <a:pt x="580682" y="429112"/>
                </a:lnTo>
                <a:lnTo>
                  <a:pt x="575286" y="437679"/>
                </a:lnTo>
                <a:lnTo>
                  <a:pt x="569889" y="446565"/>
                </a:lnTo>
                <a:lnTo>
                  <a:pt x="564811" y="455450"/>
                </a:lnTo>
                <a:lnTo>
                  <a:pt x="559732" y="464335"/>
                </a:lnTo>
                <a:lnTo>
                  <a:pt x="554970" y="473855"/>
                </a:lnTo>
                <a:lnTo>
                  <a:pt x="550526" y="483057"/>
                </a:lnTo>
                <a:lnTo>
                  <a:pt x="546400" y="492894"/>
                </a:lnTo>
                <a:lnTo>
                  <a:pt x="542273" y="502097"/>
                </a:lnTo>
                <a:lnTo>
                  <a:pt x="538464" y="512251"/>
                </a:lnTo>
                <a:lnTo>
                  <a:pt x="534972" y="522089"/>
                </a:lnTo>
                <a:lnTo>
                  <a:pt x="532115" y="532243"/>
                </a:lnTo>
                <a:lnTo>
                  <a:pt x="528941" y="542397"/>
                </a:lnTo>
                <a:lnTo>
                  <a:pt x="526719" y="552552"/>
                </a:lnTo>
                <a:lnTo>
                  <a:pt x="524814" y="563341"/>
                </a:lnTo>
                <a:lnTo>
                  <a:pt x="522592" y="573496"/>
                </a:lnTo>
                <a:lnTo>
                  <a:pt x="521323" y="584285"/>
                </a:lnTo>
                <a:lnTo>
                  <a:pt x="520370" y="595391"/>
                </a:lnTo>
                <a:lnTo>
                  <a:pt x="519736" y="605863"/>
                </a:lnTo>
                <a:lnTo>
                  <a:pt x="519736" y="617287"/>
                </a:lnTo>
                <a:lnTo>
                  <a:pt x="519736" y="628393"/>
                </a:lnTo>
                <a:lnTo>
                  <a:pt x="520370" y="639817"/>
                </a:lnTo>
                <a:lnTo>
                  <a:pt x="521640" y="650924"/>
                </a:lnTo>
                <a:lnTo>
                  <a:pt x="522910" y="662347"/>
                </a:lnTo>
                <a:lnTo>
                  <a:pt x="525132" y="674088"/>
                </a:lnTo>
                <a:lnTo>
                  <a:pt x="527671" y="685830"/>
                </a:lnTo>
                <a:lnTo>
                  <a:pt x="530846" y="697571"/>
                </a:lnTo>
                <a:lnTo>
                  <a:pt x="531798" y="700109"/>
                </a:lnTo>
                <a:lnTo>
                  <a:pt x="533385" y="703283"/>
                </a:lnTo>
                <a:lnTo>
                  <a:pt x="535607" y="706138"/>
                </a:lnTo>
                <a:lnTo>
                  <a:pt x="538464" y="709629"/>
                </a:lnTo>
                <a:lnTo>
                  <a:pt x="545130" y="717245"/>
                </a:lnTo>
                <a:lnTo>
                  <a:pt x="553701" y="725813"/>
                </a:lnTo>
                <a:lnTo>
                  <a:pt x="563858" y="735333"/>
                </a:lnTo>
                <a:lnTo>
                  <a:pt x="575603" y="744852"/>
                </a:lnTo>
                <a:lnTo>
                  <a:pt x="588300" y="755642"/>
                </a:lnTo>
                <a:lnTo>
                  <a:pt x="601950" y="766113"/>
                </a:lnTo>
                <a:lnTo>
                  <a:pt x="630836" y="788961"/>
                </a:lnTo>
                <a:lnTo>
                  <a:pt x="660992" y="811174"/>
                </a:lnTo>
                <a:lnTo>
                  <a:pt x="673980" y="820771"/>
                </a:lnTo>
                <a:lnTo>
                  <a:pt x="676549" y="818197"/>
                </a:lnTo>
                <a:lnTo>
                  <a:pt x="682891" y="811847"/>
                </a:lnTo>
                <a:lnTo>
                  <a:pt x="690500" y="804545"/>
                </a:lnTo>
                <a:lnTo>
                  <a:pt x="700329" y="795655"/>
                </a:lnTo>
                <a:lnTo>
                  <a:pt x="712060" y="785494"/>
                </a:lnTo>
                <a:lnTo>
                  <a:pt x="718401" y="780732"/>
                </a:lnTo>
                <a:lnTo>
                  <a:pt x="725376" y="775334"/>
                </a:lnTo>
                <a:lnTo>
                  <a:pt x="732352" y="770254"/>
                </a:lnTo>
                <a:lnTo>
                  <a:pt x="739961" y="765174"/>
                </a:lnTo>
                <a:lnTo>
                  <a:pt x="747570" y="760412"/>
                </a:lnTo>
                <a:lnTo>
                  <a:pt x="755497" y="755649"/>
                </a:lnTo>
                <a:lnTo>
                  <a:pt x="763423" y="751522"/>
                </a:lnTo>
                <a:lnTo>
                  <a:pt x="771350" y="747712"/>
                </a:lnTo>
                <a:lnTo>
                  <a:pt x="779593" y="744537"/>
                </a:lnTo>
                <a:lnTo>
                  <a:pt x="787837" y="741997"/>
                </a:lnTo>
                <a:lnTo>
                  <a:pt x="796080" y="739774"/>
                </a:lnTo>
                <a:lnTo>
                  <a:pt x="804007" y="738504"/>
                </a:lnTo>
                <a:lnTo>
                  <a:pt x="808128" y="738187"/>
                </a:lnTo>
                <a:lnTo>
                  <a:pt x="811933" y="738187"/>
                </a:lnTo>
                <a:lnTo>
                  <a:pt x="815738" y="738187"/>
                </a:lnTo>
                <a:lnTo>
                  <a:pt x="819859" y="738504"/>
                </a:lnTo>
                <a:lnTo>
                  <a:pt x="823347" y="739139"/>
                </a:lnTo>
                <a:lnTo>
                  <a:pt x="827469" y="740092"/>
                </a:lnTo>
                <a:lnTo>
                  <a:pt x="830956" y="741362"/>
                </a:lnTo>
                <a:lnTo>
                  <a:pt x="834444" y="742949"/>
                </a:lnTo>
                <a:lnTo>
                  <a:pt x="837932" y="744537"/>
                </a:lnTo>
                <a:lnTo>
                  <a:pt x="841419" y="746442"/>
                </a:lnTo>
                <a:lnTo>
                  <a:pt x="845224" y="748982"/>
                </a:lnTo>
                <a:lnTo>
                  <a:pt x="848077" y="751522"/>
                </a:lnTo>
                <a:lnTo>
                  <a:pt x="851565" y="754697"/>
                </a:lnTo>
                <a:lnTo>
                  <a:pt x="854419" y="757554"/>
                </a:lnTo>
                <a:lnTo>
                  <a:pt x="857272" y="761364"/>
                </a:lnTo>
                <a:lnTo>
                  <a:pt x="860443" y="765174"/>
                </a:lnTo>
                <a:lnTo>
                  <a:pt x="862979" y="769937"/>
                </a:lnTo>
                <a:lnTo>
                  <a:pt x="865833" y="774699"/>
                </a:lnTo>
                <a:lnTo>
                  <a:pt x="868052" y="779779"/>
                </a:lnTo>
                <a:lnTo>
                  <a:pt x="870589" y="785177"/>
                </a:lnTo>
                <a:lnTo>
                  <a:pt x="872174" y="789939"/>
                </a:lnTo>
                <a:lnTo>
                  <a:pt x="872808" y="795337"/>
                </a:lnTo>
                <a:lnTo>
                  <a:pt x="873125" y="800417"/>
                </a:lnTo>
                <a:lnTo>
                  <a:pt x="872808" y="805815"/>
                </a:lnTo>
                <a:lnTo>
                  <a:pt x="872174" y="810895"/>
                </a:lnTo>
                <a:lnTo>
                  <a:pt x="870906" y="816610"/>
                </a:lnTo>
                <a:lnTo>
                  <a:pt x="868686" y="822325"/>
                </a:lnTo>
                <a:lnTo>
                  <a:pt x="866784" y="828040"/>
                </a:lnTo>
                <a:lnTo>
                  <a:pt x="864247" y="833755"/>
                </a:lnTo>
                <a:lnTo>
                  <a:pt x="861077" y="839470"/>
                </a:lnTo>
                <a:lnTo>
                  <a:pt x="858223" y="844867"/>
                </a:lnTo>
                <a:lnTo>
                  <a:pt x="854419" y="850582"/>
                </a:lnTo>
                <a:lnTo>
                  <a:pt x="850614" y="855980"/>
                </a:lnTo>
                <a:lnTo>
                  <a:pt x="846809" y="861377"/>
                </a:lnTo>
                <a:lnTo>
                  <a:pt x="838883" y="872172"/>
                </a:lnTo>
                <a:lnTo>
                  <a:pt x="830322" y="882015"/>
                </a:lnTo>
                <a:lnTo>
                  <a:pt x="822079" y="891222"/>
                </a:lnTo>
                <a:lnTo>
                  <a:pt x="814469" y="899477"/>
                </a:lnTo>
                <a:lnTo>
                  <a:pt x="807177" y="906780"/>
                </a:lnTo>
                <a:lnTo>
                  <a:pt x="801280" y="912179"/>
                </a:lnTo>
                <a:lnTo>
                  <a:pt x="807327" y="916209"/>
                </a:lnTo>
                <a:lnTo>
                  <a:pt x="820976" y="924777"/>
                </a:lnTo>
                <a:lnTo>
                  <a:pt x="825483" y="927528"/>
                </a:lnTo>
                <a:lnTo>
                  <a:pt x="830507" y="922740"/>
                </a:lnTo>
                <a:lnTo>
                  <a:pt x="837466" y="916726"/>
                </a:lnTo>
                <a:lnTo>
                  <a:pt x="844425" y="910397"/>
                </a:lnTo>
                <a:lnTo>
                  <a:pt x="852332" y="904384"/>
                </a:lnTo>
                <a:lnTo>
                  <a:pt x="859924" y="898687"/>
                </a:lnTo>
                <a:lnTo>
                  <a:pt x="867831" y="893307"/>
                </a:lnTo>
                <a:lnTo>
                  <a:pt x="875739" y="887927"/>
                </a:lnTo>
                <a:lnTo>
                  <a:pt x="884596" y="882864"/>
                </a:lnTo>
                <a:lnTo>
                  <a:pt x="893136" y="878117"/>
                </a:lnTo>
                <a:lnTo>
                  <a:pt x="902309" y="873686"/>
                </a:lnTo>
                <a:lnTo>
                  <a:pt x="911798" y="869572"/>
                </a:lnTo>
                <a:lnTo>
                  <a:pt x="921287" y="865774"/>
                </a:lnTo>
                <a:lnTo>
                  <a:pt x="931409" y="862293"/>
                </a:lnTo>
                <a:lnTo>
                  <a:pt x="941847" y="859445"/>
                </a:lnTo>
                <a:lnTo>
                  <a:pt x="952285" y="856596"/>
                </a:lnTo>
                <a:lnTo>
                  <a:pt x="963356" y="854698"/>
                </a:lnTo>
                <a:lnTo>
                  <a:pt x="972212" y="853432"/>
                </a:lnTo>
                <a:lnTo>
                  <a:pt x="980753" y="852166"/>
                </a:lnTo>
                <a:lnTo>
                  <a:pt x="988660" y="851533"/>
                </a:lnTo>
                <a:lnTo>
                  <a:pt x="996252" y="850900"/>
                </a:lnTo>
                <a:lnTo>
                  <a:pt x="1003527" y="850900"/>
                </a:lnTo>
                <a:lnTo>
                  <a:pt x="1010169" y="851533"/>
                </a:lnTo>
                <a:lnTo>
                  <a:pt x="1016812" y="852166"/>
                </a:lnTo>
                <a:lnTo>
                  <a:pt x="1022505" y="853115"/>
                </a:lnTo>
                <a:lnTo>
                  <a:pt x="1028199" y="854381"/>
                </a:lnTo>
                <a:lnTo>
                  <a:pt x="1033260" y="855963"/>
                </a:lnTo>
                <a:lnTo>
                  <a:pt x="1038004" y="858179"/>
                </a:lnTo>
                <a:lnTo>
                  <a:pt x="1042116" y="860394"/>
                </a:lnTo>
                <a:lnTo>
                  <a:pt x="1046228" y="862609"/>
                </a:lnTo>
                <a:lnTo>
                  <a:pt x="1049391" y="865458"/>
                </a:lnTo>
                <a:lnTo>
                  <a:pt x="1052871" y="868306"/>
                </a:lnTo>
                <a:lnTo>
                  <a:pt x="1055401" y="871787"/>
                </a:lnTo>
                <a:lnTo>
                  <a:pt x="1057931" y="875268"/>
                </a:lnTo>
                <a:lnTo>
                  <a:pt x="1059513" y="879066"/>
                </a:lnTo>
                <a:lnTo>
                  <a:pt x="1061095" y="882864"/>
                </a:lnTo>
                <a:lnTo>
                  <a:pt x="1062043" y="887294"/>
                </a:lnTo>
                <a:lnTo>
                  <a:pt x="1062992" y="891725"/>
                </a:lnTo>
                <a:lnTo>
                  <a:pt x="1063625" y="896472"/>
                </a:lnTo>
                <a:lnTo>
                  <a:pt x="1063625" y="901219"/>
                </a:lnTo>
                <a:lnTo>
                  <a:pt x="1062992" y="906283"/>
                </a:lnTo>
                <a:lnTo>
                  <a:pt x="1062360" y="911663"/>
                </a:lnTo>
                <a:lnTo>
                  <a:pt x="1061411" y="917043"/>
                </a:lnTo>
                <a:lnTo>
                  <a:pt x="1060146" y="922740"/>
                </a:lnTo>
                <a:lnTo>
                  <a:pt x="1058564" y="928436"/>
                </a:lnTo>
                <a:lnTo>
                  <a:pt x="1056350" y="934133"/>
                </a:lnTo>
                <a:lnTo>
                  <a:pt x="1054136" y="940146"/>
                </a:lnTo>
                <a:lnTo>
                  <a:pt x="1051605" y="946475"/>
                </a:lnTo>
                <a:lnTo>
                  <a:pt x="1048442" y="952805"/>
                </a:lnTo>
                <a:lnTo>
                  <a:pt x="1044963" y="959134"/>
                </a:lnTo>
                <a:lnTo>
                  <a:pt x="1041167" y="966096"/>
                </a:lnTo>
                <a:lnTo>
                  <a:pt x="1036739" y="973375"/>
                </a:lnTo>
                <a:lnTo>
                  <a:pt x="1031994" y="980654"/>
                </a:lnTo>
                <a:lnTo>
                  <a:pt x="1026933" y="988250"/>
                </a:lnTo>
                <a:lnTo>
                  <a:pt x="1021240" y="995845"/>
                </a:lnTo>
                <a:lnTo>
                  <a:pt x="1008904" y="1011353"/>
                </a:lnTo>
                <a:lnTo>
                  <a:pt x="997613" y="1025070"/>
                </a:lnTo>
                <a:lnTo>
                  <a:pt x="998737" y="1025688"/>
                </a:lnTo>
                <a:lnTo>
                  <a:pt x="1020087" y="1037234"/>
                </a:lnTo>
                <a:lnTo>
                  <a:pt x="1021090" y="1036320"/>
                </a:lnTo>
                <a:lnTo>
                  <a:pt x="1031219" y="1027112"/>
                </a:lnTo>
                <a:lnTo>
                  <a:pt x="1052110" y="1009332"/>
                </a:lnTo>
                <a:lnTo>
                  <a:pt x="1071419" y="993774"/>
                </a:lnTo>
                <a:lnTo>
                  <a:pt x="1088828" y="979804"/>
                </a:lnTo>
                <a:lnTo>
                  <a:pt x="1104021" y="968374"/>
                </a:lnTo>
                <a:lnTo>
                  <a:pt x="1116050" y="959802"/>
                </a:lnTo>
                <a:lnTo>
                  <a:pt x="1125862" y="952182"/>
                </a:lnTo>
                <a:lnTo>
                  <a:pt x="1136624" y="950277"/>
                </a:lnTo>
                <a:lnTo>
                  <a:pt x="1146437" y="949007"/>
                </a:lnTo>
                <a:lnTo>
                  <a:pt x="1156249" y="948372"/>
                </a:lnTo>
                <a:lnTo>
                  <a:pt x="1164795" y="947737"/>
                </a:lnTo>
                <a:lnTo>
                  <a:pt x="1172709" y="947737"/>
                </a:lnTo>
                <a:lnTo>
                  <a:pt x="1180622" y="948372"/>
                </a:lnTo>
                <a:lnTo>
                  <a:pt x="1187586" y="949007"/>
                </a:lnTo>
                <a:lnTo>
                  <a:pt x="1193916" y="949959"/>
                </a:lnTo>
                <a:lnTo>
                  <a:pt x="1199930" y="951547"/>
                </a:lnTo>
                <a:lnTo>
                  <a:pt x="1204995" y="953452"/>
                </a:lnTo>
                <a:lnTo>
                  <a:pt x="1209743" y="955674"/>
                </a:lnTo>
                <a:lnTo>
                  <a:pt x="1214174" y="958214"/>
                </a:lnTo>
                <a:lnTo>
                  <a:pt x="1217656" y="961072"/>
                </a:lnTo>
                <a:lnTo>
                  <a:pt x="1221138" y="964247"/>
                </a:lnTo>
                <a:lnTo>
                  <a:pt x="1223670" y="967739"/>
                </a:lnTo>
                <a:lnTo>
                  <a:pt x="1226202" y="971232"/>
                </a:lnTo>
                <a:lnTo>
                  <a:pt x="1228102" y="975359"/>
                </a:lnTo>
                <a:lnTo>
                  <a:pt x="1229684" y="979804"/>
                </a:lnTo>
                <a:lnTo>
                  <a:pt x="1230634" y="983932"/>
                </a:lnTo>
                <a:lnTo>
                  <a:pt x="1231583" y="988694"/>
                </a:lnTo>
                <a:lnTo>
                  <a:pt x="1231900" y="993774"/>
                </a:lnTo>
                <a:lnTo>
                  <a:pt x="1231900" y="998854"/>
                </a:lnTo>
                <a:lnTo>
                  <a:pt x="1231267" y="1003934"/>
                </a:lnTo>
                <a:lnTo>
                  <a:pt x="1230317" y="1009650"/>
                </a:lnTo>
                <a:lnTo>
                  <a:pt x="1229368" y="1015365"/>
                </a:lnTo>
                <a:lnTo>
                  <a:pt x="1228102" y="1021080"/>
                </a:lnTo>
                <a:lnTo>
                  <a:pt x="1226519" y="1027112"/>
                </a:lnTo>
                <a:lnTo>
                  <a:pt x="1224303" y="1033145"/>
                </a:lnTo>
                <a:lnTo>
                  <a:pt x="1222088" y="1039177"/>
                </a:lnTo>
                <a:lnTo>
                  <a:pt x="1219872" y="1045527"/>
                </a:lnTo>
                <a:lnTo>
                  <a:pt x="1214174" y="1058227"/>
                </a:lnTo>
                <a:lnTo>
                  <a:pt x="1207527" y="1070927"/>
                </a:lnTo>
                <a:lnTo>
                  <a:pt x="1200563" y="1084262"/>
                </a:lnTo>
                <a:lnTo>
                  <a:pt x="1192650" y="1097280"/>
                </a:lnTo>
                <a:lnTo>
                  <a:pt x="1184104" y="1110297"/>
                </a:lnTo>
                <a:lnTo>
                  <a:pt x="1177556" y="1120028"/>
                </a:lnTo>
                <a:lnTo>
                  <a:pt x="1226114" y="1144685"/>
                </a:lnTo>
                <a:lnTo>
                  <a:pt x="1235618" y="1136968"/>
                </a:lnTo>
                <a:lnTo>
                  <a:pt x="1241959" y="1131570"/>
                </a:lnTo>
                <a:lnTo>
                  <a:pt x="1248934" y="1126173"/>
                </a:lnTo>
                <a:lnTo>
                  <a:pt x="1256227" y="1121093"/>
                </a:lnTo>
                <a:lnTo>
                  <a:pt x="1263836" y="1116330"/>
                </a:lnTo>
                <a:lnTo>
                  <a:pt x="1271445" y="1111250"/>
                </a:lnTo>
                <a:lnTo>
                  <a:pt x="1279055" y="1106488"/>
                </a:lnTo>
                <a:lnTo>
                  <a:pt x="1286981" y="1102678"/>
                </a:lnTo>
                <a:lnTo>
                  <a:pt x="1295542" y="1098868"/>
                </a:lnTo>
                <a:lnTo>
                  <a:pt x="1303468" y="1095375"/>
                </a:lnTo>
                <a:lnTo>
                  <a:pt x="1304197" y="1095150"/>
                </a:lnTo>
                <a:lnTo>
                  <a:pt x="1255077" y="1053085"/>
                </a:lnTo>
                <a:lnTo>
                  <a:pt x="1253172" y="1051499"/>
                </a:lnTo>
                <a:lnTo>
                  <a:pt x="1251585" y="1049280"/>
                </a:lnTo>
                <a:lnTo>
                  <a:pt x="1249997" y="1047378"/>
                </a:lnTo>
                <a:lnTo>
                  <a:pt x="1248727" y="1045158"/>
                </a:lnTo>
                <a:lnTo>
                  <a:pt x="1247775" y="1042622"/>
                </a:lnTo>
                <a:lnTo>
                  <a:pt x="1247140" y="1040402"/>
                </a:lnTo>
                <a:lnTo>
                  <a:pt x="1246505" y="1038183"/>
                </a:lnTo>
                <a:lnTo>
                  <a:pt x="1246187" y="1035646"/>
                </a:lnTo>
                <a:lnTo>
                  <a:pt x="1246187" y="1033110"/>
                </a:lnTo>
                <a:lnTo>
                  <a:pt x="1246505" y="1030890"/>
                </a:lnTo>
                <a:lnTo>
                  <a:pt x="1246822" y="1028354"/>
                </a:lnTo>
                <a:lnTo>
                  <a:pt x="1247457" y="1026135"/>
                </a:lnTo>
                <a:lnTo>
                  <a:pt x="1248092" y="1023281"/>
                </a:lnTo>
                <a:lnTo>
                  <a:pt x="1249362" y="1021379"/>
                </a:lnTo>
                <a:lnTo>
                  <a:pt x="1250632" y="1019159"/>
                </a:lnTo>
                <a:lnTo>
                  <a:pt x="1252537" y="1016940"/>
                </a:lnTo>
                <a:lnTo>
                  <a:pt x="1254125" y="1015037"/>
                </a:lnTo>
                <a:lnTo>
                  <a:pt x="1256030" y="1013452"/>
                </a:lnTo>
                <a:lnTo>
                  <a:pt x="1258252" y="1012184"/>
                </a:lnTo>
                <a:lnTo>
                  <a:pt x="1260475" y="1010599"/>
                </a:lnTo>
                <a:lnTo>
                  <a:pt x="1262380" y="1009647"/>
                </a:lnTo>
                <a:lnTo>
                  <a:pt x="1264920" y="1009013"/>
                </a:lnTo>
                <a:lnTo>
                  <a:pt x="1267460" y="1008379"/>
                </a:lnTo>
                <a:lnTo>
                  <a:pt x="1269682" y="1008062"/>
                </a:lnTo>
                <a:lnTo>
                  <a:pt x="1272222" y="1008062"/>
                </a:lnTo>
                <a:lnTo>
                  <a:pt x="1274762" y="1008062"/>
                </a:lnTo>
                <a:lnTo>
                  <a:pt x="1277302" y="1008696"/>
                </a:lnTo>
                <a:lnTo>
                  <a:pt x="1279525" y="1009013"/>
                </a:lnTo>
                <a:lnTo>
                  <a:pt x="1281747" y="1009964"/>
                </a:lnTo>
                <a:lnTo>
                  <a:pt x="1284287" y="1010916"/>
                </a:lnTo>
                <a:lnTo>
                  <a:pt x="1286510" y="1012818"/>
                </a:lnTo>
                <a:lnTo>
                  <a:pt x="1288415" y="1014086"/>
                </a:lnTo>
                <a:lnTo>
                  <a:pt x="1476735" y="1175116"/>
                </a:lnTo>
                <a:lnTo>
                  <a:pt x="1485356" y="1180861"/>
                </a:lnTo>
                <a:lnTo>
                  <a:pt x="1496783" y="1187525"/>
                </a:lnTo>
                <a:lnTo>
                  <a:pt x="1503132" y="1191015"/>
                </a:lnTo>
                <a:lnTo>
                  <a:pt x="1509798" y="1194506"/>
                </a:lnTo>
                <a:lnTo>
                  <a:pt x="1516781" y="1197679"/>
                </a:lnTo>
                <a:lnTo>
                  <a:pt x="1523765" y="1200852"/>
                </a:lnTo>
                <a:lnTo>
                  <a:pt x="1531066" y="1203708"/>
                </a:lnTo>
                <a:lnTo>
                  <a:pt x="1538367" y="1206247"/>
                </a:lnTo>
                <a:lnTo>
                  <a:pt x="1545668" y="1208151"/>
                </a:lnTo>
                <a:lnTo>
                  <a:pt x="1552969" y="1209738"/>
                </a:lnTo>
                <a:lnTo>
                  <a:pt x="1560587" y="1210690"/>
                </a:lnTo>
                <a:lnTo>
                  <a:pt x="1567888" y="1211324"/>
                </a:lnTo>
                <a:lnTo>
                  <a:pt x="1572649" y="1210690"/>
                </a:lnTo>
                <a:lnTo>
                  <a:pt x="1577411" y="1210372"/>
                </a:lnTo>
                <a:lnTo>
                  <a:pt x="1581855" y="1209420"/>
                </a:lnTo>
                <a:lnTo>
                  <a:pt x="1586299" y="1208151"/>
                </a:lnTo>
                <a:lnTo>
                  <a:pt x="1590108" y="1206564"/>
                </a:lnTo>
                <a:lnTo>
                  <a:pt x="1593917" y="1204026"/>
                </a:lnTo>
                <a:lnTo>
                  <a:pt x="1597409" y="1201804"/>
                </a:lnTo>
                <a:lnTo>
                  <a:pt x="1600900" y="1198948"/>
                </a:lnTo>
                <a:lnTo>
                  <a:pt x="1601535" y="1197996"/>
                </a:lnTo>
                <a:lnTo>
                  <a:pt x="1601853" y="1197362"/>
                </a:lnTo>
                <a:lnTo>
                  <a:pt x="1602170" y="1195141"/>
                </a:lnTo>
                <a:lnTo>
                  <a:pt x="1602170" y="1191967"/>
                </a:lnTo>
                <a:lnTo>
                  <a:pt x="1601218" y="1188159"/>
                </a:lnTo>
                <a:lnTo>
                  <a:pt x="1599948" y="1183717"/>
                </a:lnTo>
                <a:lnTo>
                  <a:pt x="1597726" y="1178640"/>
                </a:lnTo>
                <a:lnTo>
                  <a:pt x="1595504" y="1173245"/>
                </a:lnTo>
                <a:lnTo>
                  <a:pt x="1592647" y="1167533"/>
                </a:lnTo>
                <a:lnTo>
                  <a:pt x="1589155" y="1161186"/>
                </a:lnTo>
                <a:lnTo>
                  <a:pt x="1585029" y="1154523"/>
                </a:lnTo>
                <a:lnTo>
                  <a:pt x="1580902" y="1147541"/>
                </a:lnTo>
                <a:lnTo>
                  <a:pt x="1576141" y="1140560"/>
                </a:lnTo>
                <a:lnTo>
                  <a:pt x="1570745" y="1132944"/>
                </a:lnTo>
                <a:lnTo>
                  <a:pt x="1565031" y="1125646"/>
                </a:lnTo>
                <a:lnTo>
                  <a:pt x="1559000" y="1118347"/>
                </a:lnTo>
                <a:lnTo>
                  <a:pt x="1552334" y="1111049"/>
                </a:lnTo>
                <a:lnTo>
                  <a:pt x="1550747" y="1109145"/>
                </a:lnTo>
                <a:lnTo>
                  <a:pt x="1549477" y="1106923"/>
                </a:lnTo>
                <a:lnTo>
                  <a:pt x="1548525" y="1105020"/>
                </a:lnTo>
                <a:lnTo>
                  <a:pt x="1548518" y="1105002"/>
                </a:lnTo>
                <a:lnTo>
                  <a:pt x="1288131" y="881697"/>
                </a:lnTo>
                <a:lnTo>
                  <a:pt x="1286218" y="880109"/>
                </a:lnTo>
                <a:lnTo>
                  <a:pt x="1284625" y="878204"/>
                </a:lnTo>
                <a:lnTo>
                  <a:pt x="1283350" y="875982"/>
                </a:lnTo>
                <a:lnTo>
                  <a:pt x="1282394" y="873759"/>
                </a:lnTo>
                <a:lnTo>
                  <a:pt x="1281119" y="871854"/>
                </a:lnTo>
                <a:lnTo>
                  <a:pt x="1280162" y="869314"/>
                </a:lnTo>
                <a:lnTo>
                  <a:pt x="1279844" y="866774"/>
                </a:lnTo>
                <a:lnTo>
                  <a:pt x="1279525" y="864552"/>
                </a:lnTo>
                <a:lnTo>
                  <a:pt x="1279525" y="862012"/>
                </a:lnTo>
                <a:lnTo>
                  <a:pt x="1279525" y="859472"/>
                </a:lnTo>
                <a:lnTo>
                  <a:pt x="1279844" y="857249"/>
                </a:lnTo>
                <a:lnTo>
                  <a:pt x="1280481" y="854709"/>
                </a:lnTo>
                <a:lnTo>
                  <a:pt x="1281437" y="852487"/>
                </a:lnTo>
                <a:lnTo>
                  <a:pt x="1282712" y="849947"/>
                </a:lnTo>
                <a:lnTo>
                  <a:pt x="1283987" y="847724"/>
                </a:lnTo>
                <a:lnTo>
                  <a:pt x="1285581" y="845819"/>
                </a:lnTo>
                <a:lnTo>
                  <a:pt x="1287493" y="843597"/>
                </a:lnTo>
                <a:lnTo>
                  <a:pt x="1289406" y="842009"/>
                </a:lnTo>
                <a:lnTo>
                  <a:pt x="1291637" y="840739"/>
                </a:lnTo>
                <a:lnTo>
                  <a:pt x="1293549" y="839469"/>
                </a:lnTo>
                <a:lnTo>
                  <a:pt x="1296099" y="838517"/>
                </a:lnTo>
                <a:lnTo>
                  <a:pt x="1298330" y="837882"/>
                </a:lnTo>
                <a:lnTo>
                  <a:pt x="1300561" y="837247"/>
                </a:lnTo>
                <a:lnTo>
                  <a:pt x="1303430" y="836929"/>
                </a:lnTo>
                <a:lnTo>
                  <a:pt x="1305661" y="836612"/>
                </a:lnTo>
                <a:lnTo>
                  <a:pt x="1308211" y="836929"/>
                </a:lnTo>
                <a:lnTo>
                  <a:pt x="1310761" y="837247"/>
                </a:lnTo>
                <a:lnTo>
                  <a:pt x="1312992" y="838199"/>
                </a:lnTo>
                <a:lnTo>
                  <a:pt x="1315542" y="839152"/>
                </a:lnTo>
                <a:lnTo>
                  <a:pt x="1317773" y="840104"/>
                </a:lnTo>
                <a:lnTo>
                  <a:pt x="1319685" y="841374"/>
                </a:lnTo>
                <a:lnTo>
                  <a:pt x="1322235" y="842962"/>
                </a:lnTo>
                <a:lnTo>
                  <a:pt x="1599213" y="1080452"/>
                </a:lnTo>
                <a:lnTo>
                  <a:pt x="1601126" y="1082675"/>
                </a:lnTo>
                <a:lnTo>
                  <a:pt x="1602720" y="1084262"/>
                </a:lnTo>
                <a:lnTo>
                  <a:pt x="1603369" y="1085394"/>
                </a:lnTo>
                <a:lnTo>
                  <a:pt x="1603757" y="1085663"/>
                </a:lnTo>
                <a:lnTo>
                  <a:pt x="1609153" y="1089153"/>
                </a:lnTo>
                <a:lnTo>
                  <a:pt x="1614867" y="1092326"/>
                </a:lnTo>
                <a:lnTo>
                  <a:pt x="1621216" y="1095500"/>
                </a:lnTo>
                <a:lnTo>
                  <a:pt x="1627882" y="1098673"/>
                </a:lnTo>
                <a:lnTo>
                  <a:pt x="1634865" y="1101529"/>
                </a:lnTo>
                <a:lnTo>
                  <a:pt x="1642484" y="1104385"/>
                </a:lnTo>
                <a:lnTo>
                  <a:pt x="1650737" y="1106289"/>
                </a:lnTo>
                <a:lnTo>
                  <a:pt x="1658673" y="1107875"/>
                </a:lnTo>
                <a:lnTo>
                  <a:pt x="1667243" y="1109462"/>
                </a:lnTo>
                <a:lnTo>
                  <a:pt x="1676131" y="1109779"/>
                </a:lnTo>
                <a:lnTo>
                  <a:pt x="1680893" y="1109462"/>
                </a:lnTo>
                <a:lnTo>
                  <a:pt x="1685654" y="1109145"/>
                </a:lnTo>
                <a:lnTo>
                  <a:pt x="1690733" y="1108510"/>
                </a:lnTo>
                <a:lnTo>
                  <a:pt x="1695494" y="1107241"/>
                </a:lnTo>
                <a:lnTo>
                  <a:pt x="1700256" y="1105971"/>
                </a:lnTo>
                <a:lnTo>
                  <a:pt x="1705017" y="1104702"/>
                </a:lnTo>
                <a:lnTo>
                  <a:pt x="1709461" y="1102798"/>
                </a:lnTo>
                <a:lnTo>
                  <a:pt x="1713905" y="1100577"/>
                </a:lnTo>
                <a:lnTo>
                  <a:pt x="1718349" y="1098356"/>
                </a:lnTo>
                <a:lnTo>
                  <a:pt x="1722158" y="1095817"/>
                </a:lnTo>
                <a:lnTo>
                  <a:pt x="1725015" y="1092961"/>
                </a:lnTo>
                <a:lnTo>
                  <a:pt x="1726920" y="1090740"/>
                </a:lnTo>
                <a:lnTo>
                  <a:pt x="1728824" y="1088201"/>
                </a:lnTo>
                <a:lnTo>
                  <a:pt x="1729777" y="1085980"/>
                </a:lnTo>
                <a:lnTo>
                  <a:pt x="1730411" y="1083759"/>
                </a:lnTo>
                <a:lnTo>
                  <a:pt x="1730729" y="1081220"/>
                </a:lnTo>
                <a:lnTo>
                  <a:pt x="1731046" y="1078681"/>
                </a:lnTo>
                <a:lnTo>
                  <a:pt x="1731364" y="1075508"/>
                </a:lnTo>
                <a:lnTo>
                  <a:pt x="1731046" y="1072652"/>
                </a:lnTo>
                <a:lnTo>
                  <a:pt x="1730729" y="1069796"/>
                </a:lnTo>
                <a:lnTo>
                  <a:pt x="1729459" y="1063450"/>
                </a:lnTo>
                <a:lnTo>
                  <a:pt x="1727237" y="1056468"/>
                </a:lnTo>
                <a:lnTo>
                  <a:pt x="1724380" y="1049487"/>
                </a:lnTo>
                <a:lnTo>
                  <a:pt x="1721523" y="1042506"/>
                </a:lnTo>
                <a:lnTo>
                  <a:pt x="1717397" y="1035525"/>
                </a:lnTo>
                <a:lnTo>
                  <a:pt x="1713270" y="1028226"/>
                </a:lnTo>
                <a:lnTo>
                  <a:pt x="1708826" y="1021245"/>
                </a:lnTo>
                <a:lnTo>
                  <a:pt x="1704065" y="1014581"/>
                </a:lnTo>
                <a:lnTo>
                  <a:pt x="1699303" y="1008235"/>
                </a:lnTo>
                <a:lnTo>
                  <a:pt x="1694542" y="1001888"/>
                </a:lnTo>
                <a:lnTo>
                  <a:pt x="1685337" y="990781"/>
                </a:lnTo>
                <a:lnTo>
                  <a:pt x="1677083" y="982213"/>
                </a:lnTo>
                <a:lnTo>
                  <a:pt x="1675496" y="980309"/>
                </a:lnTo>
                <a:lnTo>
                  <a:pt x="1674227" y="978406"/>
                </a:lnTo>
                <a:lnTo>
                  <a:pt x="1672005" y="974598"/>
                </a:lnTo>
                <a:lnTo>
                  <a:pt x="1671927" y="974324"/>
                </a:lnTo>
                <a:lnTo>
                  <a:pt x="1444336" y="780150"/>
                </a:lnTo>
                <a:lnTo>
                  <a:pt x="1442107" y="778243"/>
                </a:lnTo>
                <a:lnTo>
                  <a:pt x="1440514" y="776336"/>
                </a:lnTo>
                <a:lnTo>
                  <a:pt x="1439240" y="774429"/>
                </a:lnTo>
                <a:lnTo>
                  <a:pt x="1437966" y="771886"/>
                </a:lnTo>
                <a:lnTo>
                  <a:pt x="1436692" y="769978"/>
                </a:lnTo>
                <a:lnTo>
                  <a:pt x="1436055" y="767753"/>
                </a:lnTo>
                <a:lnTo>
                  <a:pt x="1435418" y="764892"/>
                </a:lnTo>
                <a:lnTo>
                  <a:pt x="1435100" y="762667"/>
                </a:lnTo>
                <a:lnTo>
                  <a:pt x="1435100" y="760442"/>
                </a:lnTo>
                <a:lnTo>
                  <a:pt x="1435418" y="757581"/>
                </a:lnTo>
                <a:lnTo>
                  <a:pt x="1435737" y="755356"/>
                </a:lnTo>
                <a:lnTo>
                  <a:pt x="1436374" y="752813"/>
                </a:lnTo>
                <a:lnTo>
                  <a:pt x="1437329" y="750588"/>
                </a:lnTo>
                <a:lnTo>
                  <a:pt x="1438603" y="748363"/>
                </a:lnTo>
                <a:lnTo>
                  <a:pt x="1439877" y="745820"/>
                </a:lnTo>
                <a:lnTo>
                  <a:pt x="1441470" y="743912"/>
                </a:lnTo>
                <a:lnTo>
                  <a:pt x="1443062" y="742005"/>
                </a:lnTo>
                <a:lnTo>
                  <a:pt x="1445292" y="740098"/>
                </a:lnTo>
                <a:lnTo>
                  <a:pt x="1447203" y="738826"/>
                </a:lnTo>
                <a:lnTo>
                  <a:pt x="1449114" y="737555"/>
                </a:lnTo>
                <a:lnTo>
                  <a:pt x="1451662" y="736601"/>
                </a:lnTo>
                <a:lnTo>
                  <a:pt x="1453891" y="735966"/>
                </a:lnTo>
                <a:lnTo>
                  <a:pt x="1456120" y="735330"/>
                </a:lnTo>
                <a:lnTo>
                  <a:pt x="1458987" y="735012"/>
                </a:lnTo>
                <a:lnTo>
                  <a:pt x="1461216" y="735012"/>
                </a:lnTo>
                <a:lnTo>
                  <a:pt x="1464083" y="735330"/>
                </a:lnTo>
                <a:lnTo>
                  <a:pt x="1466312" y="735648"/>
                </a:lnTo>
                <a:lnTo>
                  <a:pt x="1468542" y="736283"/>
                </a:lnTo>
                <a:lnTo>
                  <a:pt x="1471089" y="736919"/>
                </a:lnTo>
                <a:lnTo>
                  <a:pt x="1473319" y="738191"/>
                </a:lnTo>
                <a:lnTo>
                  <a:pt x="1475548" y="739462"/>
                </a:lnTo>
                <a:lnTo>
                  <a:pt x="1477778" y="741369"/>
                </a:lnTo>
                <a:lnTo>
                  <a:pt x="1720261" y="947946"/>
                </a:lnTo>
                <a:lnTo>
                  <a:pt x="1725967" y="950798"/>
                </a:lnTo>
                <a:lnTo>
                  <a:pt x="1748505" y="962222"/>
                </a:lnTo>
                <a:lnTo>
                  <a:pt x="1760250" y="967934"/>
                </a:lnTo>
                <a:lnTo>
                  <a:pt x="1771043" y="972694"/>
                </a:lnTo>
                <a:lnTo>
                  <a:pt x="1782153" y="976819"/>
                </a:lnTo>
                <a:lnTo>
                  <a:pt x="1787549" y="978723"/>
                </a:lnTo>
                <a:lnTo>
                  <a:pt x="1792628" y="980309"/>
                </a:lnTo>
                <a:lnTo>
                  <a:pt x="1797389" y="981579"/>
                </a:lnTo>
                <a:lnTo>
                  <a:pt x="1802468" y="982531"/>
                </a:lnTo>
                <a:lnTo>
                  <a:pt x="1806912" y="982848"/>
                </a:lnTo>
                <a:lnTo>
                  <a:pt x="1811673" y="983165"/>
                </a:lnTo>
                <a:lnTo>
                  <a:pt x="1814848" y="983165"/>
                </a:lnTo>
                <a:lnTo>
                  <a:pt x="1818974" y="982531"/>
                </a:lnTo>
                <a:lnTo>
                  <a:pt x="1820879" y="981896"/>
                </a:lnTo>
                <a:lnTo>
                  <a:pt x="1823101" y="981261"/>
                </a:lnTo>
                <a:lnTo>
                  <a:pt x="1825640" y="979992"/>
                </a:lnTo>
                <a:lnTo>
                  <a:pt x="1827862" y="977771"/>
                </a:lnTo>
                <a:lnTo>
                  <a:pt x="1829767" y="975867"/>
                </a:lnTo>
                <a:lnTo>
                  <a:pt x="1832306" y="973328"/>
                </a:lnTo>
                <a:lnTo>
                  <a:pt x="1834528" y="969838"/>
                </a:lnTo>
                <a:lnTo>
                  <a:pt x="1836433" y="965395"/>
                </a:lnTo>
                <a:lnTo>
                  <a:pt x="1838972" y="960953"/>
                </a:lnTo>
                <a:lnTo>
                  <a:pt x="1840559" y="955558"/>
                </a:lnTo>
                <a:lnTo>
                  <a:pt x="1842464" y="948894"/>
                </a:lnTo>
                <a:lnTo>
                  <a:pt x="1844369" y="941596"/>
                </a:lnTo>
                <a:lnTo>
                  <a:pt x="1845321" y="935884"/>
                </a:lnTo>
                <a:lnTo>
                  <a:pt x="1845638" y="929854"/>
                </a:lnTo>
                <a:lnTo>
                  <a:pt x="1845321" y="924143"/>
                </a:lnTo>
                <a:lnTo>
                  <a:pt x="1844686" y="918113"/>
                </a:lnTo>
                <a:lnTo>
                  <a:pt x="1843099" y="912401"/>
                </a:lnTo>
                <a:lnTo>
                  <a:pt x="1841194" y="906689"/>
                </a:lnTo>
                <a:lnTo>
                  <a:pt x="1839290" y="901295"/>
                </a:lnTo>
                <a:lnTo>
                  <a:pt x="1836433" y="895900"/>
                </a:lnTo>
                <a:lnTo>
                  <a:pt x="1833576" y="890188"/>
                </a:lnTo>
                <a:lnTo>
                  <a:pt x="1830719" y="884794"/>
                </a:lnTo>
                <a:lnTo>
                  <a:pt x="1823101" y="874005"/>
                </a:lnTo>
                <a:lnTo>
                  <a:pt x="1815483" y="863216"/>
                </a:lnTo>
                <a:lnTo>
                  <a:pt x="1807864" y="852744"/>
                </a:lnTo>
                <a:lnTo>
                  <a:pt x="1798976" y="841320"/>
                </a:lnTo>
                <a:lnTo>
                  <a:pt x="1794850" y="835608"/>
                </a:lnTo>
                <a:lnTo>
                  <a:pt x="1791041" y="829896"/>
                </a:lnTo>
                <a:lnTo>
                  <a:pt x="1783105" y="817520"/>
                </a:lnTo>
                <a:lnTo>
                  <a:pt x="1775487" y="804510"/>
                </a:lnTo>
                <a:lnTo>
                  <a:pt x="1772927" y="799925"/>
                </a:lnTo>
                <a:lnTo>
                  <a:pt x="1762353" y="789648"/>
                </a:lnTo>
                <a:lnTo>
                  <a:pt x="1738534" y="767435"/>
                </a:lnTo>
                <a:lnTo>
                  <a:pt x="1711856" y="742048"/>
                </a:lnTo>
                <a:lnTo>
                  <a:pt x="1682955" y="714758"/>
                </a:lnTo>
                <a:lnTo>
                  <a:pt x="1652148" y="686833"/>
                </a:lnTo>
                <a:lnTo>
                  <a:pt x="1620389" y="659225"/>
                </a:lnTo>
                <a:lnTo>
                  <a:pt x="1588630" y="631935"/>
                </a:lnTo>
                <a:lnTo>
                  <a:pt x="1573385" y="619242"/>
                </a:lnTo>
                <a:lnTo>
                  <a:pt x="1557823" y="606866"/>
                </a:lnTo>
                <a:lnTo>
                  <a:pt x="1542896" y="595125"/>
                </a:lnTo>
                <a:lnTo>
                  <a:pt x="1528605" y="584018"/>
                </a:lnTo>
                <a:lnTo>
                  <a:pt x="1514948" y="574181"/>
                </a:lnTo>
                <a:lnTo>
                  <a:pt x="1501609" y="564661"/>
                </a:lnTo>
                <a:lnTo>
                  <a:pt x="1489223" y="557045"/>
                </a:lnTo>
                <a:lnTo>
                  <a:pt x="1477790" y="550064"/>
                </a:lnTo>
                <a:lnTo>
                  <a:pt x="1466992" y="544669"/>
                </a:lnTo>
                <a:lnTo>
                  <a:pt x="1462228" y="542448"/>
                </a:lnTo>
                <a:lnTo>
                  <a:pt x="1457781" y="540544"/>
                </a:lnTo>
                <a:lnTo>
                  <a:pt x="1453335" y="538957"/>
                </a:lnTo>
                <a:lnTo>
                  <a:pt x="1449206" y="538005"/>
                </a:lnTo>
                <a:lnTo>
                  <a:pt x="1445713" y="537371"/>
                </a:lnTo>
                <a:lnTo>
                  <a:pt x="1442219" y="537371"/>
                </a:lnTo>
                <a:lnTo>
                  <a:pt x="1429516" y="537053"/>
                </a:lnTo>
                <a:lnTo>
                  <a:pt x="1417129" y="536101"/>
                </a:lnTo>
                <a:lnTo>
                  <a:pt x="1393310" y="533563"/>
                </a:lnTo>
                <a:lnTo>
                  <a:pt x="1381559" y="532928"/>
                </a:lnTo>
                <a:lnTo>
                  <a:pt x="1369808" y="532611"/>
                </a:lnTo>
                <a:lnTo>
                  <a:pt x="1363774" y="532928"/>
                </a:lnTo>
                <a:lnTo>
                  <a:pt x="1357740" y="533245"/>
                </a:lnTo>
                <a:lnTo>
                  <a:pt x="1351705" y="533880"/>
                </a:lnTo>
                <a:lnTo>
                  <a:pt x="1345671" y="535149"/>
                </a:lnTo>
                <a:lnTo>
                  <a:pt x="1339637" y="536419"/>
                </a:lnTo>
                <a:lnTo>
                  <a:pt x="1333920" y="538323"/>
                </a:lnTo>
                <a:lnTo>
                  <a:pt x="1327568" y="540227"/>
                </a:lnTo>
                <a:lnTo>
                  <a:pt x="1321534" y="543083"/>
                </a:lnTo>
                <a:lnTo>
                  <a:pt x="1315182" y="546256"/>
                </a:lnTo>
                <a:lnTo>
                  <a:pt x="1308830" y="549746"/>
                </a:lnTo>
                <a:lnTo>
                  <a:pt x="1302161" y="553872"/>
                </a:lnTo>
                <a:lnTo>
                  <a:pt x="1295491" y="558949"/>
                </a:lnTo>
                <a:lnTo>
                  <a:pt x="1288822" y="564344"/>
                </a:lnTo>
                <a:lnTo>
                  <a:pt x="1281517" y="570373"/>
                </a:lnTo>
                <a:lnTo>
                  <a:pt x="1274530" y="577037"/>
                </a:lnTo>
                <a:lnTo>
                  <a:pt x="1267225" y="584653"/>
                </a:lnTo>
                <a:lnTo>
                  <a:pt x="1259921" y="593221"/>
                </a:lnTo>
                <a:lnTo>
                  <a:pt x="1252616" y="602106"/>
                </a:lnTo>
                <a:lnTo>
                  <a:pt x="1244676" y="612260"/>
                </a:lnTo>
                <a:lnTo>
                  <a:pt x="1236737" y="622732"/>
                </a:lnTo>
                <a:lnTo>
                  <a:pt x="1232608" y="628444"/>
                </a:lnTo>
                <a:lnTo>
                  <a:pt x="1228162" y="633839"/>
                </a:lnTo>
                <a:lnTo>
                  <a:pt x="1219269" y="644628"/>
                </a:lnTo>
                <a:lnTo>
                  <a:pt x="1209424" y="654783"/>
                </a:lnTo>
                <a:lnTo>
                  <a:pt x="1199261" y="664937"/>
                </a:lnTo>
                <a:lnTo>
                  <a:pt x="1188145" y="674140"/>
                </a:lnTo>
                <a:lnTo>
                  <a:pt x="1177029" y="683342"/>
                </a:lnTo>
                <a:lnTo>
                  <a:pt x="1165278" y="691593"/>
                </a:lnTo>
                <a:lnTo>
                  <a:pt x="1153845" y="699526"/>
                </a:lnTo>
                <a:lnTo>
                  <a:pt x="1141776" y="706508"/>
                </a:lnTo>
                <a:lnTo>
                  <a:pt x="1129390" y="713171"/>
                </a:lnTo>
                <a:lnTo>
                  <a:pt x="1117322" y="718883"/>
                </a:lnTo>
                <a:lnTo>
                  <a:pt x="1105253" y="724278"/>
                </a:lnTo>
                <a:lnTo>
                  <a:pt x="1093184" y="728403"/>
                </a:lnTo>
                <a:lnTo>
                  <a:pt x="1081433" y="731894"/>
                </a:lnTo>
                <a:lnTo>
                  <a:pt x="1070318" y="734433"/>
                </a:lnTo>
                <a:lnTo>
                  <a:pt x="1064601" y="735385"/>
                </a:lnTo>
                <a:lnTo>
                  <a:pt x="1059202" y="736019"/>
                </a:lnTo>
                <a:lnTo>
                  <a:pt x="1053803" y="736654"/>
                </a:lnTo>
                <a:lnTo>
                  <a:pt x="1048404" y="736971"/>
                </a:lnTo>
                <a:lnTo>
                  <a:pt x="1043322" y="736971"/>
                </a:lnTo>
                <a:lnTo>
                  <a:pt x="1038558" y="736654"/>
                </a:lnTo>
                <a:lnTo>
                  <a:pt x="1033795" y="736019"/>
                </a:lnTo>
                <a:lnTo>
                  <a:pt x="1029031" y="735385"/>
                </a:lnTo>
                <a:lnTo>
                  <a:pt x="1024267" y="734433"/>
                </a:lnTo>
                <a:lnTo>
                  <a:pt x="1020138" y="732846"/>
                </a:lnTo>
                <a:lnTo>
                  <a:pt x="1016009" y="731259"/>
                </a:lnTo>
                <a:lnTo>
                  <a:pt x="1012198" y="729355"/>
                </a:lnTo>
                <a:lnTo>
                  <a:pt x="1008387" y="727134"/>
                </a:lnTo>
                <a:lnTo>
                  <a:pt x="1004894" y="724595"/>
                </a:lnTo>
                <a:lnTo>
                  <a:pt x="1001718" y="722057"/>
                </a:lnTo>
                <a:lnTo>
                  <a:pt x="998542" y="718883"/>
                </a:lnTo>
                <a:lnTo>
                  <a:pt x="996001" y="715710"/>
                </a:lnTo>
                <a:lnTo>
                  <a:pt x="993778" y="711902"/>
                </a:lnTo>
                <a:lnTo>
                  <a:pt x="991237" y="707777"/>
                </a:lnTo>
                <a:lnTo>
                  <a:pt x="989331" y="703652"/>
                </a:lnTo>
                <a:lnTo>
                  <a:pt x="987744" y="698892"/>
                </a:lnTo>
                <a:lnTo>
                  <a:pt x="986473" y="693814"/>
                </a:lnTo>
                <a:lnTo>
                  <a:pt x="985203" y="688420"/>
                </a:lnTo>
                <a:lnTo>
                  <a:pt x="984568" y="683025"/>
                </a:lnTo>
                <a:lnTo>
                  <a:pt x="984250" y="676678"/>
                </a:lnTo>
                <a:lnTo>
                  <a:pt x="984250" y="670332"/>
                </a:lnTo>
                <a:lnTo>
                  <a:pt x="984250" y="663668"/>
                </a:lnTo>
                <a:lnTo>
                  <a:pt x="984885" y="656369"/>
                </a:lnTo>
                <a:lnTo>
                  <a:pt x="986156" y="648753"/>
                </a:lnTo>
                <a:lnTo>
                  <a:pt x="987744" y="641138"/>
                </a:lnTo>
                <a:lnTo>
                  <a:pt x="989331" y="632887"/>
                </a:lnTo>
                <a:lnTo>
                  <a:pt x="991237" y="624002"/>
                </a:lnTo>
                <a:lnTo>
                  <a:pt x="994095" y="615116"/>
                </a:lnTo>
                <a:lnTo>
                  <a:pt x="996954" y="605914"/>
                </a:lnTo>
                <a:lnTo>
                  <a:pt x="1002035" y="594173"/>
                </a:lnTo>
                <a:lnTo>
                  <a:pt x="1007752" y="580845"/>
                </a:lnTo>
                <a:lnTo>
                  <a:pt x="1015692" y="563074"/>
                </a:lnTo>
                <a:lnTo>
                  <a:pt x="1025855" y="542131"/>
                </a:lnTo>
                <a:lnTo>
                  <a:pt x="1037606" y="518648"/>
                </a:lnTo>
                <a:lnTo>
                  <a:pt x="1050627" y="492944"/>
                </a:lnTo>
                <a:lnTo>
                  <a:pt x="1057932" y="479934"/>
                </a:lnTo>
                <a:lnTo>
                  <a:pt x="1065554" y="466606"/>
                </a:lnTo>
                <a:lnTo>
                  <a:pt x="1073176" y="452961"/>
                </a:lnTo>
                <a:lnTo>
                  <a:pt x="1081433" y="439316"/>
                </a:lnTo>
                <a:lnTo>
                  <a:pt x="1090326" y="425988"/>
                </a:lnTo>
                <a:lnTo>
                  <a:pt x="1098901" y="412660"/>
                </a:lnTo>
                <a:lnTo>
                  <a:pt x="1107794" y="399015"/>
                </a:lnTo>
                <a:lnTo>
                  <a:pt x="1117322" y="386321"/>
                </a:lnTo>
                <a:lnTo>
                  <a:pt x="1126532" y="374263"/>
                </a:lnTo>
                <a:lnTo>
                  <a:pt x="1136695" y="362522"/>
                </a:lnTo>
                <a:lnTo>
                  <a:pt x="1146223" y="351098"/>
                </a:lnTo>
                <a:lnTo>
                  <a:pt x="1156703" y="340626"/>
                </a:lnTo>
                <a:lnTo>
                  <a:pt x="1166866" y="331106"/>
                </a:lnTo>
                <a:lnTo>
                  <a:pt x="1177029" y="322538"/>
                </a:lnTo>
                <a:lnTo>
                  <a:pt x="1182428" y="318095"/>
                </a:lnTo>
                <a:lnTo>
                  <a:pt x="1187827" y="314287"/>
                </a:lnTo>
                <a:lnTo>
                  <a:pt x="1193226" y="311114"/>
                </a:lnTo>
                <a:lnTo>
                  <a:pt x="1197990" y="307624"/>
                </a:lnTo>
                <a:lnTo>
                  <a:pt x="1203389" y="304768"/>
                </a:lnTo>
                <a:lnTo>
                  <a:pt x="1208788" y="301912"/>
                </a:lnTo>
                <a:lnTo>
                  <a:pt x="1214187" y="299690"/>
                </a:lnTo>
                <a:lnTo>
                  <a:pt x="1219587" y="297786"/>
                </a:lnTo>
                <a:lnTo>
                  <a:pt x="1233878" y="293026"/>
                </a:lnTo>
                <a:lnTo>
                  <a:pt x="1248805" y="288584"/>
                </a:lnTo>
                <a:lnTo>
                  <a:pt x="1264367" y="284458"/>
                </a:lnTo>
                <a:lnTo>
                  <a:pt x="1279929" y="280651"/>
                </a:lnTo>
                <a:lnTo>
                  <a:pt x="1296126" y="276843"/>
                </a:lnTo>
                <a:lnTo>
                  <a:pt x="1312324" y="273352"/>
                </a:lnTo>
                <a:lnTo>
                  <a:pt x="1329156" y="270179"/>
                </a:lnTo>
                <a:lnTo>
                  <a:pt x="1345989" y="267323"/>
                </a:lnTo>
                <a:lnTo>
                  <a:pt x="1363456" y="264784"/>
                </a:lnTo>
                <a:lnTo>
                  <a:pt x="1380606" y="261928"/>
                </a:lnTo>
                <a:lnTo>
                  <a:pt x="1398391" y="259707"/>
                </a:lnTo>
                <a:lnTo>
                  <a:pt x="1402962" y="259030"/>
                </a:lnTo>
                <a:lnTo>
                  <a:pt x="1213954" y="208886"/>
                </a:lnTo>
                <a:close/>
                <a:moveTo>
                  <a:pt x="1214906" y="157162"/>
                </a:moveTo>
                <a:lnTo>
                  <a:pt x="1219033" y="157479"/>
                </a:lnTo>
                <a:lnTo>
                  <a:pt x="1222842" y="158114"/>
                </a:lnTo>
                <a:lnTo>
                  <a:pt x="1555169" y="246562"/>
                </a:lnTo>
                <a:lnTo>
                  <a:pt x="1581643" y="245744"/>
                </a:lnTo>
                <a:lnTo>
                  <a:pt x="1610544" y="244792"/>
                </a:lnTo>
                <a:lnTo>
                  <a:pt x="1637221" y="244475"/>
                </a:lnTo>
                <a:lnTo>
                  <a:pt x="1661041" y="244792"/>
                </a:lnTo>
                <a:lnTo>
                  <a:pt x="1682002" y="245744"/>
                </a:lnTo>
                <a:lnTo>
                  <a:pt x="1698835" y="246379"/>
                </a:lnTo>
                <a:lnTo>
                  <a:pt x="1713126" y="247648"/>
                </a:lnTo>
                <a:lnTo>
                  <a:pt x="1727418" y="249552"/>
                </a:lnTo>
                <a:lnTo>
                  <a:pt x="1740757" y="252091"/>
                </a:lnTo>
                <a:lnTo>
                  <a:pt x="1754096" y="254947"/>
                </a:lnTo>
                <a:lnTo>
                  <a:pt x="1766799" y="258755"/>
                </a:lnTo>
                <a:lnTo>
                  <a:pt x="1779503" y="262563"/>
                </a:lnTo>
                <a:lnTo>
                  <a:pt x="1791572" y="267323"/>
                </a:lnTo>
                <a:lnTo>
                  <a:pt x="1803323" y="272400"/>
                </a:lnTo>
                <a:lnTo>
                  <a:pt x="1814756" y="277795"/>
                </a:lnTo>
                <a:lnTo>
                  <a:pt x="1826189" y="283506"/>
                </a:lnTo>
                <a:lnTo>
                  <a:pt x="1836988" y="289853"/>
                </a:lnTo>
                <a:lnTo>
                  <a:pt x="1847468" y="296834"/>
                </a:lnTo>
                <a:lnTo>
                  <a:pt x="1857631" y="303816"/>
                </a:lnTo>
                <a:lnTo>
                  <a:pt x="1867477" y="311114"/>
                </a:lnTo>
                <a:lnTo>
                  <a:pt x="1877322" y="318730"/>
                </a:lnTo>
                <a:lnTo>
                  <a:pt x="1886532" y="326981"/>
                </a:lnTo>
                <a:lnTo>
                  <a:pt x="1895742" y="335549"/>
                </a:lnTo>
                <a:lnTo>
                  <a:pt x="1904317" y="344117"/>
                </a:lnTo>
                <a:lnTo>
                  <a:pt x="1912575" y="352684"/>
                </a:lnTo>
                <a:lnTo>
                  <a:pt x="1921150" y="362204"/>
                </a:lnTo>
                <a:lnTo>
                  <a:pt x="1928772" y="371407"/>
                </a:lnTo>
                <a:lnTo>
                  <a:pt x="1936394" y="380927"/>
                </a:lnTo>
                <a:lnTo>
                  <a:pt x="1943699" y="390764"/>
                </a:lnTo>
                <a:lnTo>
                  <a:pt x="1951003" y="400601"/>
                </a:lnTo>
                <a:lnTo>
                  <a:pt x="1957673" y="410439"/>
                </a:lnTo>
                <a:lnTo>
                  <a:pt x="1964342" y="420910"/>
                </a:lnTo>
                <a:lnTo>
                  <a:pt x="1970694" y="431065"/>
                </a:lnTo>
                <a:lnTo>
                  <a:pt x="1976729" y="441537"/>
                </a:lnTo>
                <a:lnTo>
                  <a:pt x="1982445" y="452009"/>
                </a:lnTo>
                <a:lnTo>
                  <a:pt x="1988162" y="462163"/>
                </a:lnTo>
                <a:lnTo>
                  <a:pt x="1993561" y="472635"/>
                </a:lnTo>
                <a:lnTo>
                  <a:pt x="1998643" y="483424"/>
                </a:lnTo>
                <a:lnTo>
                  <a:pt x="2008170" y="504051"/>
                </a:lnTo>
                <a:lnTo>
                  <a:pt x="2017063" y="524677"/>
                </a:lnTo>
                <a:lnTo>
                  <a:pt x="2025003" y="544986"/>
                </a:lnTo>
                <a:lnTo>
                  <a:pt x="2031990" y="564661"/>
                </a:lnTo>
                <a:lnTo>
                  <a:pt x="2038342" y="584018"/>
                </a:lnTo>
                <a:lnTo>
                  <a:pt x="2044058" y="602106"/>
                </a:lnTo>
                <a:lnTo>
                  <a:pt x="2048505" y="619559"/>
                </a:lnTo>
                <a:lnTo>
                  <a:pt x="2052951" y="635426"/>
                </a:lnTo>
                <a:lnTo>
                  <a:pt x="2056762" y="650023"/>
                </a:lnTo>
                <a:lnTo>
                  <a:pt x="2059620" y="663668"/>
                </a:lnTo>
                <a:lnTo>
                  <a:pt x="2064067" y="685246"/>
                </a:lnTo>
                <a:lnTo>
                  <a:pt x="2066290" y="699209"/>
                </a:lnTo>
                <a:lnTo>
                  <a:pt x="2066925" y="703969"/>
                </a:lnTo>
                <a:lnTo>
                  <a:pt x="1845974" y="818319"/>
                </a:lnTo>
                <a:lnTo>
                  <a:pt x="1848495" y="821646"/>
                </a:lnTo>
                <a:lnTo>
                  <a:pt x="1858018" y="834339"/>
                </a:lnTo>
                <a:lnTo>
                  <a:pt x="1862462" y="841003"/>
                </a:lnTo>
                <a:lnTo>
                  <a:pt x="1867541" y="847667"/>
                </a:lnTo>
                <a:lnTo>
                  <a:pt x="1872303" y="854965"/>
                </a:lnTo>
                <a:lnTo>
                  <a:pt x="1877064" y="862264"/>
                </a:lnTo>
                <a:lnTo>
                  <a:pt x="1880873" y="870514"/>
                </a:lnTo>
                <a:lnTo>
                  <a:pt x="1885000" y="878447"/>
                </a:lnTo>
                <a:lnTo>
                  <a:pt x="1888174" y="886698"/>
                </a:lnTo>
                <a:lnTo>
                  <a:pt x="1891348" y="894948"/>
                </a:lnTo>
                <a:lnTo>
                  <a:pt x="1893888" y="904151"/>
                </a:lnTo>
                <a:lnTo>
                  <a:pt x="1895792" y="913036"/>
                </a:lnTo>
                <a:lnTo>
                  <a:pt x="1896427" y="917796"/>
                </a:lnTo>
                <a:lnTo>
                  <a:pt x="1896745" y="922556"/>
                </a:lnTo>
                <a:lnTo>
                  <a:pt x="1897062" y="927316"/>
                </a:lnTo>
                <a:lnTo>
                  <a:pt x="1897062" y="932076"/>
                </a:lnTo>
                <a:lnTo>
                  <a:pt x="1896745" y="937153"/>
                </a:lnTo>
                <a:lnTo>
                  <a:pt x="1896427" y="942230"/>
                </a:lnTo>
                <a:lnTo>
                  <a:pt x="1895475" y="946990"/>
                </a:lnTo>
                <a:lnTo>
                  <a:pt x="1894523" y="952067"/>
                </a:lnTo>
                <a:lnTo>
                  <a:pt x="1892935" y="958414"/>
                </a:lnTo>
                <a:lnTo>
                  <a:pt x="1891666" y="964443"/>
                </a:lnTo>
                <a:lnTo>
                  <a:pt x="1890079" y="969838"/>
                </a:lnTo>
                <a:lnTo>
                  <a:pt x="1887857" y="975232"/>
                </a:lnTo>
                <a:lnTo>
                  <a:pt x="1886269" y="980309"/>
                </a:lnTo>
                <a:lnTo>
                  <a:pt x="1884047" y="985069"/>
                </a:lnTo>
                <a:lnTo>
                  <a:pt x="1881825" y="989512"/>
                </a:lnTo>
                <a:lnTo>
                  <a:pt x="1879603" y="993955"/>
                </a:lnTo>
                <a:lnTo>
                  <a:pt x="1877381" y="997762"/>
                </a:lnTo>
                <a:lnTo>
                  <a:pt x="1874842" y="1001570"/>
                </a:lnTo>
                <a:lnTo>
                  <a:pt x="1872620" y="1004744"/>
                </a:lnTo>
                <a:lnTo>
                  <a:pt x="1870081" y="1008235"/>
                </a:lnTo>
                <a:lnTo>
                  <a:pt x="1867224" y="1011091"/>
                </a:lnTo>
                <a:lnTo>
                  <a:pt x="1864684" y="1013947"/>
                </a:lnTo>
                <a:lnTo>
                  <a:pt x="1858971" y="1019024"/>
                </a:lnTo>
                <a:lnTo>
                  <a:pt x="1852939" y="1022832"/>
                </a:lnTo>
                <a:lnTo>
                  <a:pt x="1847226" y="1026640"/>
                </a:lnTo>
                <a:lnTo>
                  <a:pt x="1841194" y="1029178"/>
                </a:lnTo>
                <a:lnTo>
                  <a:pt x="1834846" y="1031400"/>
                </a:lnTo>
                <a:lnTo>
                  <a:pt x="1828815" y="1032986"/>
                </a:lnTo>
                <a:lnTo>
                  <a:pt x="1822783" y="1033938"/>
                </a:lnTo>
                <a:lnTo>
                  <a:pt x="1817070" y="1034255"/>
                </a:lnTo>
                <a:lnTo>
                  <a:pt x="1811673" y="1034573"/>
                </a:lnTo>
                <a:lnTo>
                  <a:pt x="1806595" y="1034255"/>
                </a:lnTo>
                <a:lnTo>
                  <a:pt x="1801516" y="1033938"/>
                </a:lnTo>
                <a:lnTo>
                  <a:pt x="1796119" y="1033303"/>
                </a:lnTo>
                <a:lnTo>
                  <a:pt x="1791041" y="1032669"/>
                </a:lnTo>
                <a:lnTo>
                  <a:pt x="1781200" y="1030130"/>
                </a:lnTo>
                <a:lnTo>
                  <a:pt x="1770725" y="1027274"/>
                </a:lnTo>
                <a:lnTo>
                  <a:pt x="1773899" y="1034890"/>
                </a:lnTo>
                <a:lnTo>
                  <a:pt x="1776756" y="1042506"/>
                </a:lnTo>
                <a:lnTo>
                  <a:pt x="1778661" y="1050757"/>
                </a:lnTo>
                <a:lnTo>
                  <a:pt x="1780883" y="1058372"/>
                </a:lnTo>
                <a:lnTo>
                  <a:pt x="1781835" y="1066306"/>
                </a:lnTo>
                <a:lnTo>
                  <a:pt x="1782470" y="1074239"/>
                </a:lnTo>
                <a:lnTo>
                  <a:pt x="1782470" y="1081855"/>
                </a:lnTo>
                <a:lnTo>
                  <a:pt x="1781518" y="1090105"/>
                </a:lnTo>
                <a:lnTo>
                  <a:pt x="1780248" y="1096769"/>
                </a:lnTo>
                <a:lnTo>
                  <a:pt x="1779296" y="1099942"/>
                </a:lnTo>
                <a:lnTo>
                  <a:pt x="1777709" y="1103750"/>
                </a:lnTo>
                <a:lnTo>
                  <a:pt x="1776439" y="1107241"/>
                </a:lnTo>
                <a:lnTo>
                  <a:pt x="1774534" y="1111049"/>
                </a:lnTo>
                <a:lnTo>
                  <a:pt x="1772312" y="1115174"/>
                </a:lnTo>
                <a:lnTo>
                  <a:pt x="1770090" y="1118665"/>
                </a:lnTo>
                <a:lnTo>
                  <a:pt x="1767551" y="1122473"/>
                </a:lnTo>
                <a:lnTo>
                  <a:pt x="1764059" y="1125963"/>
                </a:lnTo>
                <a:lnTo>
                  <a:pt x="1760885" y="1129771"/>
                </a:lnTo>
                <a:lnTo>
                  <a:pt x="1756758" y="1133262"/>
                </a:lnTo>
                <a:lnTo>
                  <a:pt x="1752632" y="1137070"/>
                </a:lnTo>
                <a:lnTo>
                  <a:pt x="1747870" y="1140560"/>
                </a:lnTo>
                <a:lnTo>
                  <a:pt x="1742791" y="1143416"/>
                </a:lnTo>
                <a:lnTo>
                  <a:pt x="1737077" y="1146907"/>
                </a:lnTo>
                <a:lnTo>
                  <a:pt x="1729777" y="1150080"/>
                </a:lnTo>
                <a:lnTo>
                  <a:pt x="1722476" y="1152619"/>
                </a:lnTo>
                <a:lnTo>
                  <a:pt x="1714857" y="1155475"/>
                </a:lnTo>
                <a:lnTo>
                  <a:pt x="1707239" y="1157379"/>
                </a:lnTo>
                <a:lnTo>
                  <a:pt x="1699621" y="1158965"/>
                </a:lnTo>
                <a:lnTo>
                  <a:pt x="1691685" y="1160235"/>
                </a:lnTo>
                <a:lnTo>
                  <a:pt x="1683749" y="1160869"/>
                </a:lnTo>
                <a:lnTo>
                  <a:pt x="1676131" y="1161186"/>
                </a:lnTo>
                <a:lnTo>
                  <a:pt x="1667878" y="1160869"/>
                </a:lnTo>
                <a:lnTo>
                  <a:pt x="1659942" y="1160235"/>
                </a:lnTo>
                <a:lnTo>
                  <a:pt x="1652324" y="1158965"/>
                </a:lnTo>
                <a:lnTo>
                  <a:pt x="1644706" y="1157696"/>
                </a:lnTo>
                <a:lnTo>
                  <a:pt x="1646928" y="1163090"/>
                </a:lnTo>
                <a:lnTo>
                  <a:pt x="1648515" y="1168485"/>
                </a:lnTo>
                <a:lnTo>
                  <a:pt x="1650419" y="1173880"/>
                </a:lnTo>
                <a:lnTo>
                  <a:pt x="1651372" y="1179274"/>
                </a:lnTo>
                <a:lnTo>
                  <a:pt x="1652324" y="1184034"/>
                </a:lnTo>
                <a:lnTo>
                  <a:pt x="1652959" y="1189429"/>
                </a:lnTo>
                <a:lnTo>
                  <a:pt x="1653276" y="1194823"/>
                </a:lnTo>
                <a:lnTo>
                  <a:pt x="1653276" y="1199900"/>
                </a:lnTo>
                <a:lnTo>
                  <a:pt x="1652641" y="1204978"/>
                </a:lnTo>
                <a:lnTo>
                  <a:pt x="1651689" y="1209738"/>
                </a:lnTo>
                <a:lnTo>
                  <a:pt x="1650419" y="1214498"/>
                </a:lnTo>
                <a:lnTo>
                  <a:pt x="1648515" y="1219257"/>
                </a:lnTo>
                <a:lnTo>
                  <a:pt x="1646293" y="1223700"/>
                </a:lnTo>
                <a:lnTo>
                  <a:pt x="1643118" y="1228143"/>
                </a:lnTo>
                <a:lnTo>
                  <a:pt x="1639944" y="1232585"/>
                </a:lnTo>
                <a:lnTo>
                  <a:pt x="1635817" y="1236393"/>
                </a:lnTo>
                <a:lnTo>
                  <a:pt x="1632643" y="1239566"/>
                </a:lnTo>
                <a:lnTo>
                  <a:pt x="1628834" y="1242422"/>
                </a:lnTo>
                <a:lnTo>
                  <a:pt x="1625342" y="1245278"/>
                </a:lnTo>
                <a:lnTo>
                  <a:pt x="1621216" y="1247817"/>
                </a:lnTo>
                <a:lnTo>
                  <a:pt x="1617089" y="1250356"/>
                </a:lnTo>
                <a:lnTo>
                  <a:pt x="1613280" y="1252260"/>
                </a:lnTo>
                <a:lnTo>
                  <a:pt x="1609153" y="1254163"/>
                </a:lnTo>
                <a:lnTo>
                  <a:pt x="1604709" y="1255750"/>
                </a:lnTo>
                <a:lnTo>
                  <a:pt x="1600583" y="1257654"/>
                </a:lnTo>
                <a:lnTo>
                  <a:pt x="1596139" y="1258923"/>
                </a:lnTo>
                <a:lnTo>
                  <a:pt x="1591377" y="1259875"/>
                </a:lnTo>
                <a:lnTo>
                  <a:pt x="1587251" y="1260827"/>
                </a:lnTo>
                <a:lnTo>
                  <a:pt x="1582489" y="1261462"/>
                </a:lnTo>
                <a:lnTo>
                  <a:pt x="1577411" y="1261779"/>
                </a:lnTo>
                <a:lnTo>
                  <a:pt x="1572649" y="1262097"/>
                </a:lnTo>
                <a:lnTo>
                  <a:pt x="1567888" y="1262414"/>
                </a:lnTo>
                <a:lnTo>
                  <a:pt x="1558047" y="1261779"/>
                </a:lnTo>
                <a:lnTo>
                  <a:pt x="1548842" y="1260827"/>
                </a:lnTo>
                <a:lnTo>
                  <a:pt x="1539319" y="1259241"/>
                </a:lnTo>
                <a:lnTo>
                  <a:pt x="1530113" y="1257337"/>
                </a:lnTo>
                <a:lnTo>
                  <a:pt x="1520591" y="1254481"/>
                </a:lnTo>
                <a:lnTo>
                  <a:pt x="1512020" y="1251308"/>
                </a:lnTo>
                <a:lnTo>
                  <a:pt x="1503449" y="1247817"/>
                </a:lnTo>
                <a:lnTo>
                  <a:pt x="1494879" y="1244326"/>
                </a:lnTo>
                <a:lnTo>
                  <a:pt x="1495196" y="1249086"/>
                </a:lnTo>
                <a:lnTo>
                  <a:pt x="1495196" y="1253846"/>
                </a:lnTo>
                <a:lnTo>
                  <a:pt x="1495196" y="1258923"/>
                </a:lnTo>
                <a:lnTo>
                  <a:pt x="1494879" y="1264001"/>
                </a:lnTo>
                <a:lnTo>
                  <a:pt x="1494244" y="1268443"/>
                </a:lnTo>
                <a:lnTo>
                  <a:pt x="1493292" y="1273520"/>
                </a:lnTo>
                <a:lnTo>
                  <a:pt x="1492022" y="1278280"/>
                </a:lnTo>
                <a:lnTo>
                  <a:pt x="1490752" y="1283040"/>
                </a:lnTo>
                <a:lnTo>
                  <a:pt x="1487895" y="1289387"/>
                </a:lnTo>
                <a:lnTo>
                  <a:pt x="1484721" y="1295099"/>
                </a:lnTo>
                <a:lnTo>
                  <a:pt x="1480912" y="1300493"/>
                </a:lnTo>
                <a:lnTo>
                  <a:pt x="1477103" y="1305571"/>
                </a:lnTo>
                <a:lnTo>
                  <a:pt x="1472024" y="1310330"/>
                </a:lnTo>
                <a:lnTo>
                  <a:pt x="1466945" y="1314456"/>
                </a:lnTo>
                <a:lnTo>
                  <a:pt x="1460914" y="1317946"/>
                </a:lnTo>
                <a:lnTo>
                  <a:pt x="1454883" y="1321120"/>
                </a:lnTo>
                <a:lnTo>
                  <a:pt x="1449486" y="1323024"/>
                </a:lnTo>
                <a:lnTo>
                  <a:pt x="1443773" y="1324293"/>
                </a:lnTo>
                <a:lnTo>
                  <a:pt x="1438059" y="1325245"/>
                </a:lnTo>
                <a:lnTo>
                  <a:pt x="1432028" y="1325562"/>
                </a:lnTo>
                <a:lnTo>
                  <a:pt x="1425679" y="1325245"/>
                </a:lnTo>
                <a:lnTo>
                  <a:pt x="1418696" y="1324293"/>
                </a:lnTo>
                <a:lnTo>
                  <a:pt x="1411395" y="1323024"/>
                </a:lnTo>
                <a:lnTo>
                  <a:pt x="1404094" y="1321120"/>
                </a:lnTo>
                <a:lnTo>
                  <a:pt x="1396793" y="1318581"/>
                </a:lnTo>
                <a:lnTo>
                  <a:pt x="1389175" y="1315725"/>
                </a:lnTo>
                <a:lnTo>
                  <a:pt x="1381239" y="1312234"/>
                </a:lnTo>
                <a:lnTo>
                  <a:pt x="1372669" y="1308744"/>
                </a:lnTo>
                <a:lnTo>
                  <a:pt x="1364733" y="1304619"/>
                </a:lnTo>
                <a:lnTo>
                  <a:pt x="1356480" y="1299859"/>
                </a:lnTo>
                <a:lnTo>
                  <a:pt x="1347909" y="1295416"/>
                </a:lnTo>
                <a:lnTo>
                  <a:pt x="1339338" y="1290656"/>
                </a:lnTo>
                <a:lnTo>
                  <a:pt x="1322515" y="1279867"/>
                </a:lnTo>
                <a:lnTo>
                  <a:pt x="1313888" y="1274172"/>
                </a:lnTo>
                <a:lnTo>
                  <a:pt x="1313614" y="1274446"/>
                </a:lnTo>
                <a:lnTo>
                  <a:pt x="1311077" y="1277303"/>
                </a:lnTo>
                <a:lnTo>
                  <a:pt x="1307590" y="1280796"/>
                </a:lnTo>
                <a:lnTo>
                  <a:pt x="1303151" y="1284923"/>
                </a:lnTo>
                <a:lnTo>
                  <a:pt x="1297761" y="1289368"/>
                </a:lnTo>
                <a:lnTo>
                  <a:pt x="1291737" y="1293496"/>
                </a:lnTo>
                <a:lnTo>
                  <a:pt x="1285079" y="1297623"/>
                </a:lnTo>
                <a:lnTo>
                  <a:pt x="1280957" y="1299211"/>
                </a:lnTo>
                <a:lnTo>
                  <a:pt x="1277469" y="1301116"/>
                </a:lnTo>
                <a:lnTo>
                  <a:pt x="1273348" y="1302703"/>
                </a:lnTo>
                <a:lnTo>
                  <a:pt x="1268909" y="1303973"/>
                </a:lnTo>
                <a:lnTo>
                  <a:pt x="1264787" y="1305243"/>
                </a:lnTo>
                <a:lnTo>
                  <a:pt x="1260348" y="1305878"/>
                </a:lnTo>
                <a:lnTo>
                  <a:pt x="1255592" y="1306513"/>
                </a:lnTo>
                <a:lnTo>
                  <a:pt x="1251154" y="1306513"/>
                </a:lnTo>
                <a:lnTo>
                  <a:pt x="1246081" y="1306513"/>
                </a:lnTo>
                <a:lnTo>
                  <a:pt x="1241008" y="1306196"/>
                </a:lnTo>
                <a:lnTo>
                  <a:pt x="1235935" y="1305243"/>
                </a:lnTo>
                <a:lnTo>
                  <a:pt x="1230545" y="1303973"/>
                </a:lnTo>
                <a:lnTo>
                  <a:pt x="1225472" y="1302068"/>
                </a:lnTo>
                <a:lnTo>
                  <a:pt x="1220082" y="1299528"/>
                </a:lnTo>
                <a:lnTo>
                  <a:pt x="1214692" y="1296671"/>
                </a:lnTo>
                <a:lnTo>
                  <a:pt x="1208985" y="1293178"/>
                </a:lnTo>
                <a:lnTo>
                  <a:pt x="1201693" y="1287781"/>
                </a:lnTo>
                <a:lnTo>
                  <a:pt x="1195352" y="1283018"/>
                </a:lnTo>
                <a:lnTo>
                  <a:pt x="1189645" y="1277621"/>
                </a:lnTo>
                <a:lnTo>
                  <a:pt x="1184889" y="1272223"/>
                </a:lnTo>
                <a:lnTo>
                  <a:pt x="1180767" y="1266508"/>
                </a:lnTo>
                <a:lnTo>
                  <a:pt x="1177279" y="1261111"/>
                </a:lnTo>
                <a:lnTo>
                  <a:pt x="1174743" y="1255713"/>
                </a:lnTo>
                <a:lnTo>
                  <a:pt x="1172523" y="1250633"/>
                </a:lnTo>
                <a:lnTo>
                  <a:pt x="1171255" y="1245235"/>
                </a:lnTo>
                <a:lnTo>
                  <a:pt x="1170304" y="1239838"/>
                </a:lnTo>
                <a:lnTo>
                  <a:pt x="1169987" y="1234758"/>
                </a:lnTo>
                <a:lnTo>
                  <a:pt x="1169987" y="1229678"/>
                </a:lnTo>
                <a:lnTo>
                  <a:pt x="1170304" y="1224915"/>
                </a:lnTo>
                <a:lnTo>
                  <a:pt x="1170938" y="1219835"/>
                </a:lnTo>
                <a:lnTo>
                  <a:pt x="1172206" y="1215073"/>
                </a:lnTo>
                <a:lnTo>
                  <a:pt x="1173792" y="1210310"/>
                </a:lnTo>
                <a:lnTo>
                  <a:pt x="1175377" y="1206183"/>
                </a:lnTo>
                <a:lnTo>
                  <a:pt x="1177279" y="1201738"/>
                </a:lnTo>
                <a:lnTo>
                  <a:pt x="1179182" y="1197610"/>
                </a:lnTo>
                <a:lnTo>
                  <a:pt x="1181401" y="1193800"/>
                </a:lnTo>
                <a:lnTo>
                  <a:pt x="1185523" y="1186815"/>
                </a:lnTo>
                <a:lnTo>
                  <a:pt x="1188434" y="1183124"/>
                </a:lnTo>
                <a:lnTo>
                  <a:pt x="1179671" y="1178640"/>
                </a:lnTo>
                <a:lnTo>
                  <a:pt x="1146133" y="1161542"/>
                </a:lnTo>
                <a:lnTo>
                  <a:pt x="1139156" y="1169987"/>
                </a:lnTo>
                <a:lnTo>
                  <a:pt x="1130294" y="1180465"/>
                </a:lnTo>
                <a:lnTo>
                  <a:pt x="1122064" y="1189990"/>
                </a:lnTo>
                <a:lnTo>
                  <a:pt x="1113517" y="1198563"/>
                </a:lnTo>
                <a:lnTo>
                  <a:pt x="1105921" y="1206183"/>
                </a:lnTo>
                <a:lnTo>
                  <a:pt x="1098957" y="1212533"/>
                </a:lnTo>
                <a:lnTo>
                  <a:pt x="1092943" y="1217930"/>
                </a:lnTo>
                <a:lnTo>
                  <a:pt x="1087562" y="1221740"/>
                </a:lnTo>
                <a:lnTo>
                  <a:pt x="1068253" y="1234440"/>
                </a:lnTo>
                <a:lnTo>
                  <a:pt x="1058441" y="1240790"/>
                </a:lnTo>
                <a:lnTo>
                  <a:pt x="1048629" y="1246505"/>
                </a:lnTo>
                <a:lnTo>
                  <a:pt x="1038816" y="1251585"/>
                </a:lnTo>
                <a:lnTo>
                  <a:pt x="1033752" y="1253808"/>
                </a:lnTo>
                <a:lnTo>
                  <a:pt x="1028371" y="1256030"/>
                </a:lnTo>
                <a:lnTo>
                  <a:pt x="1023306" y="1257300"/>
                </a:lnTo>
                <a:lnTo>
                  <a:pt x="1018242" y="1258570"/>
                </a:lnTo>
                <a:lnTo>
                  <a:pt x="1013494" y="1259523"/>
                </a:lnTo>
                <a:lnTo>
                  <a:pt x="1008429" y="1260158"/>
                </a:lnTo>
                <a:lnTo>
                  <a:pt x="1003048" y="1260475"/>
                </a:lnTo>
                <a:lnTo>
                  <a:pt x="997984" y="1260158"/>
                </a:lnTo>
                <a:lnTo>
                  <a:pt x="992603" y="1259523"/>
                </a:lnTo>
                <a:lnTo>
                  <a:pt x="987855" y="1258253"/>
                </a:lnTo>
                <a:lnTo>
                  <a:pt x="982790" y="1256665"/>
                </a:lnTo>
                <a:lnTo>
                  <a:pt x="977409" y="1254443"/>
                </a:lnTo>
                <a:lnTo>
                  <a:pt x="972345" y="1251585"/>
                </a:lnTo>
                <a:lnTo>
                  <a:pt x="966964" y="1248093"/>
                </a:lnTo>
                <a:lnTo>
                  <a:pt x="961899" y="1244283"/>
                </a:lnTo>
                <a:lnTo>
                  <a:pt x="956835" y="1239520"/>
                </a:lnTo>
                <a:lnTo>
                  <a:pt x="951454" y="1234123"/>
                </a:lnTo>
                <a:lnTo>
                  <a:pt x="946389" y="1228090"/>
                </a:lnTo>
                <a:lnTo>
                  <a:pt x="941008" y="1221105"/>
                </a:lnTo>
                <a:lnTo>
                  <a:pt x="935943" y="1213485"/>
                </a:lnTo>
                <a:lnTo>
                  <a:pt x="930879" y="1205230"/>
                </a:lnTo>
                <a:lnTo>
                  <a:pt x="925498" y="1196023"/>
                </a:lnTo>
                <a:lnTo>
                  <a:pt x="923915" y="1192530"/>
                </a:lnTo>
                <a:lnTo>
                  <a:pt x="922333" y="1188720"/>
                </a:lnTo>
                <a:lnTo>
                  <a:pt x="921700" y="1184593"/>
                </a:lnTo>
                <a:lnTo>
                  <a:pt x="921067" y="1180783"/>
                </a:lnTo>
                <a:lnTo>
                  <a:pt x="920750" y="1176655"/>
                </a:lnTo>
                <a:lnTo>
                  <a:pt x="921067" y="1172845"/>
                </a:lnTo>
                <a:lnTo>
                  <a:pt x="921700" y="1168400"/>
                </a:lnTo>
                <a:lnTo>
                  <a:pt x="922333" y="1163955"/>
                </a:lnTo>
                <a:lnTo>
                  <a:pt x="923915" y="1159510"/>
                </a:lnTo>
                <a:lnTo>
                  <a:pt x="925181" y="1155065"/>
                </a:lnTo>
                <a:lnTo>
                  <a:pt x="926764" y="1150302"/>
                </a:lnTo>
                <a:lnTo>
                  <a:pt x="928980" y="1145540"/>
                </a:lnTo>
                <a:lnTo>
                  <a:pt x="931512" y="1140777"/>
                </a:lnTo>
                <a:lnTo>
                  <a:pt x="933728" y="1136015"/>
                </a:lnTo>
                <a:lnTo>
                  <a:pt x="939742" y="1126172"/>
                </a:lnTo>
                <a:lnTo>
                  <a:pt x="946389" y="1116330"/>
                </a:lnTo>
                <a:lnTo>
                  <a:pt x="953986" y="1106170"/>
                </a:lnTo>
                <a:lnTo>
                  <a:pt x="962532" y="1096010"/>
                </a:lnTo>
                <a:lnTo>
                  <a:pt x="971078" y="1085850"/>
                </a:lnTo>
                <a:lnTo>
                  <a:pt x="980258" y="1075690"/>
                </a:lnTo>
                <a:lnTo>
                  <a:pt x="981263" y="1074682"/>
                </a:lnTo>
                <a:lnTo>
                  <a:pt x="961294" y="1063855"/>
                </a:lnTo>
                <a:lnTo>
                  <a:pt x="958295" y="1066735"/>
                </a:lnTo>
                <a:lnTo>
                  <a:pt x="950387" y="1074331"/>
                </a:lnTo>
                <a:lnTo>
                  <a:pt x="942480" y="1081610"/>
                </a:lnTo>
                <a:lnTo>
                  <a:pt x="934256" y="1088889"/>
                </a:lnTo>
                <a:lnTo>
                  <a:pt x="926032" y="1095535"/>
                </a:lnTo>
                <a:lnTo>
                  <a:pt x="917808" y="1102181"/>
                </a:lnTo>
                <a:lnTo>
                  <a:pt x="909900" y="1108194"/>
                </a:lnTo>
                <a:lnTo>
                  <a:pt x="901360" y="1113890"/>
                </a:lnTo>
                <a:lnTo>
                  <a:pt x="893452" y="1119270"/>
                </a:lnTo>
                <a:lnTo>
                  <a:pt x="885545" y="1124334"/>
                </a:lnTo>
                <a:lnTo>
                  <a:pt x="877637" y="1128764"/>
                </a:lnTo>
                <a:lnTo>
                  <a:pt x="869413" y="1132562"/>
                </a:lnTo>
                <a:lnTo>
                  <a:pt x="861822" y="1136360"/>
                </a:lnTo>
                <a:lnTo>
                  <a:pt x="854546" y="1139208"/>
                </a:lnTo>
                <a:lnTo>
                  <a:pt x="847271" y="1141740"/>
                </a:lnTo>
                <a:lnTo>
                  <a:pt x="840313" y="1143322"/>
                </a:lnTo>
                <a:lnTo>
                  <a:pt x="833354" y="1144272"/>
                </a:lnTo>
                <a:lnTo>
                  <a:pt x="826712" y="1144588"/>
                </a:lnTo>
                <a:lnTo>
                  <a:pt x="820385" y="1144588"/>
                </a:lnTo>
                <a:lnTo>
                  <a:pt x="814059" y="1143955"/>
                </a:lnTo>
                <a:lnTo>
                  <a:pt x="808049" y="1143322"/>
                </a:lnTo>
                <a:lnTo>
                  <a:pt x="801723" y="1142056"/>
                </a:lnTo>
                <a:lnTo>
                  <a:pt x="795713" y="1140790"/>
                </a:lnTo>
                <a:lnTo>
                  <a:pt x="790020" y="1138575"/>
                </a:lnTo>
                <a:lnTo>
                  <a:pt x="784326" y="1136676"/>
                </a:lnTo>
                <a:lnTo>
                  <a:pt x="778633" y="1134461"/>
                </a:lnTo>
                <a:lnTo>
                  <a:pt x="773256" y="1131929"/>
                </a:lnTo>
                <a:lnTo>
                  <a:pt x="768511" y="1129081"/>
                </a:lnTo>
                <a:lnTo>
                  <a:pt x="763450" y="1125916"/>
                </a:lnTo>
                <a:lnTo>
                  <a:pt x="758706" y="1123068"/>
                </a:lnTo>
                <a:lnTo>
                  <a:pt x="753961" y="1119270"/>
                </a:lnTo>
                <a:lnTo>
                  <a:pt x="750165" y="1115789"/>
                </a:lnTo>
                <a:lnTo>
                  <a:pt x="746053" y="1111991"/>
                </a:lnTo>
                <a:lnTo>
                  <a:pt x="742890" y="1108194"/>
                </a:lnTo>
                <a:lnTo>
                  <a:pt x="739411" y="1103763"/>
                </a:lnTo>
                <a:lnTo>
                  <a:pt x="736564" y="1099332"/>
                </a:lnTo>
                <a:lnTo>
                  <a:pt x="734034" y="1095218"/>
                </a:lnTo>
                <a:lnTo>
                  <a:pt x="731820" y="1090471"/>
                </a:lnTo>
                <a:lnTo>
                  <a:pt x="730238" y="1085724"/>
                </a:lnTo>
                <a:lnTo>
                  <a:pt x="728657" y="1080660"/>
                </a:lnTo>
                <a:lnTo>
                  <a:pt x="727708" y="1076230"/>
                </a:lnTo>
                <a:lnTo>
                  <a:pt x="727391" y="1071166"/>
                </a:lnTo>
                <a:lnTo>
                  <a:pt x="727075" y="1065786"/>
                </a:lnTo>
                <a:lnTo>
                  <a:pt x="727708" y="1060722"/>
                </a:lnTo>
                <a:lnTo>
                  <a:pt x="728657" y="1055659"/>
                </a:lnTo>
                <a:lnTo>
                  <a:pt x="730238" y="1050595"/>
                </a:lnTo>
                <a:lnTo>
                  <a:pt x="732136" y="1045215"/>
                </a:lnTo>
                <a:lnTo>
                  <a:pt x="734666" y="1040152"/>
                </a:lnTo>
                <a:lnTo>
                  <a:pt x="737829" y="1034772"/>
                </a:lnTo>
                <a:lnTo>
                  <a:pt x="741309" y="1029392"/>
                </a:lnTo>
                <a:lnTo>
                  <a:pt x="758389" y="1006922"/>
                </a:lnTo>
                <a:lnTo>
                  <a:pt x="767562" y="994579"/>
                </a:lnTo>
                <a:lnTo>
                  <a:pt x="777368" y="981920"/>
                </a:lnTo>
                <a:lnTo>
                  <a:pt x="788122" y="968628"/>
                </a:lnTo>
                <a:lnTo>
                  <a:pt x="790242" y="966009"/>
                </a:lnTo>
                <a:lnTo>
                  <a:pt x="789233" y="965395"/>
                </a:lnTo>
                <a:lnTo>
                  <a:pt x="776219" y="957145"/>
                </a:lnTo>
                <a:lnTo>
                  <a:pt x="763839" y="949211"/>
                </a:lnTo>
                <a:lnTo>
                  <a:pt x="760189" y="946743"/>
                </a:lnTo>
                <a:lnTo>
                  <a:pt x="757399" y="948372"/>
                </a:lnTo>
                <a:lnTo>
                  <a:pt x="753277" y="949960"/>
                </a:lnTo>
                <a:lnTo>
                  <a:pt x="749473" y="951547"/>
                </a:lnTo>
                <a:lnTo>
                  <a:pt x="745351" y="952817"/>
                </a:lnTo>
                <a:lnTo>
                  <a:pt x="740912" y="954087"/>
                </a:lnTo>
                <a:lnTo>
                  <a:pt x="736473" y="955040"/>
                </a:lnTo>
                <a:lnTo>
                  <a:pt x="732035" y="955357"/>
                </a:lnTo>
                <a:lnTo>
                  <a:pt x="726962" y="955675"/>
                </a:lnTo>
                <a:lnTo>
                  <a:pt x="722206" y="955675"/>
                </a:lnTo>
                <a:lnTo>
                  <a:pt x="717450" y="955040"/>
                </a:lnTo>
                <a:lnTo>
                  <a:pt x="712377" y="954087"/>
                </a:lnTo>
                <a:lnTo>
                  <a:pt x="706987" y="952500"/>
                </a:lnTo>
                <a:lnTo>
                  <a:pt x="701597" y="950912"/>
                </a:lnTo>
                <a:lnTo>
                  <a:pt x="696207" y="948690"/>
                </a:lnTo>
                <a:lnTo>
                  <a:pt x="690817" y="945515"/>
                </a:lnTo>
                <a:lnTo>
                  <a:pt x="685427" y="942340"/>
                </a:lnTo>
                <a:lnTo>
                  <a:pt x="678135" y="936942"/>
                </a:lnTo>
                <a:lnTo>
                  <a:pt x="671477" y="931545"/>
                </a:lnTo>
                <a:lnTo>
                  <a:pt x="666087" y="926147"/>
                </a:lnTo>
                <a:lnTo>
                  <a:pt x="661014" y="920750"/>
                </a:lnTo>
                <a:lnTo>
                  <a:pt x="656892" y="915670"/>
                </a:lnTo>
                <a:lnTo>
                  <a:pt x="653721" y="910272"/>
                </a:lnTo>
                <a:lnTo>
                  <a:pt x="650868" y="904875"/>
                </a:lnTo>
                <a:lnTo>
                  <a:pt x="648966" y="899477"/>
                </a:lnTo>
                <a:lnTo>
                  <a:pt x="647380" y="894080"/>
                </a:lnTo>
                <a:lnTo>
                  <a:pt x="646746" y="889000"/>
                </a:lnTo>
                <a:lnTo>
                  <a:pt x="646112" y="883920"/>
                </a:lnTo>
                <a:lnTo>
                  <a:pt x="646112" y="878522"/>
                </a:lnTo>
                <a:lnTo>
                  <a:pt x="646746" y="873442"/>
                </a:lnTo>
                <a:lnTo>
                  <a:pt x="647380" y="868680"/>
                </a:lnTo>
                <a:lnTo>
                  <a:pt x="648039" y="865599"/>
                </a:lnTo>
                <a:lnTo>
                  <a:pt x="643850" y="862581"/>
                </a:lnTo>
                <a:lnTo>
                  <a:pt x="605442" y="834021"/>
                </a:lnTo>
                <a:lnTo>
                  <a:pt x="588300" y="821011"/>
                </a:lnTo>
                <a:lnTo>
                  <a:pt x="571794" y="808318"/>
                </a:lnTo>
                <a:lnTo>
                  <a:pt x="557192" y="796260"/>
                </a:lnTo>
                <a:lnTo>
                  <a:pt x="543225" y="784836"/>
                </a:lnTo>
                <a:lnTo>
                  <a:pt x="530846" y="774047"/>
                </a:lnTo>
                <a:lnTo>
                  <a:pt x="519736" y="763575"/>
                </a:lnTo>
                <a:lnTo>
                  <a:pt x="509578" y="753738"/>
                </a:lnTo>
                <a:lnTo>
                  <a:pt x="501325" y="744535"/>
                </a:lnTo>
                <a:lnTo>
                  <a:pt x="497516" y="739775"/>
                </a:lnTo>
                <a:lnTo>
                  <a:pt x="494341" y="735650"/>
                </a:lnTo>
                <a:lnTo>
                  <a:pt x="491484" y="731207"/>
                </a:lnTo>
                <a:lnTo>
                  <a:pt x="488627" y="727082"/>
                </a:lnTo>
                <a:lnTo>
                  <a:pt x="486405" y="723274"/>
                </a:lnTo>
                <a:lnTo>
                  <a:pt x="484183" y="719149"/>
                </a:lnTo>
                <a:lnTo>
                  <a:pt x="482596" y="715024"/>
                </a:lnTo>
                <a:lnTo>
                  <a:pt x="481327" y="711533"/>
                </a:lnTo>
                <a:lnTo>
                  <a:pt x="478152" y="699475"/>
                </a:lnTo>
                <a:lnTo>
                  <a:pt x="475613" y="687099"/>
                </a:lnTo>
                <a:lnTo>
                  <a:pt x="473391" y="675040"/>
                </a:lnTo>
                <a:lnTo>
                  <a:pt x="471169" y="662982"/>
                </a:lnTo>
                <a:lnTo>
                  <a:pt x="469899" y="650606"/>
                </a:lnTo>
                <a:lnTo>
                  <a:pt x="468947" y="638865"/>
                </a:lnTo>
                <a:lnTo>
                  <a:pt x="468312" y="626807"/>
                </a:lnTo>
                <a:lnTo>
                  <a:pt x="468312" y="614431"/>
                </a:lnTo>
                <a:lnTo>
                  <a:pt x="468629" y="602372"/>
                </a:lnTo>
                <a:lnTo>
                  <a:pt x="469264" y="589997"/>
                </a:lnTo>
                <a:lnTo>
                  <a:pt x="470217" y="577938"/>
                </a:lnTo>
                <a:lnTo>
                  <a:pt x="471804" y="565562"/>
                </a:lnTo>
                <a:lnTo>
                  <a:pt x="474026" y="553504"/>
                </a:lnTo>
                <a:lnTo>
                  <a:pt x="476248" y="541446"/>
                </a:lnTo>
                <a:lnTo>
                  <a:pt x="479422" y="529704"/>
                </a:lnTo>
                <a:lnTo>
                  <a:pt x="482596" y="517329"/>
                </a:lnTo>
                <a:lnTo>
                  <a:pt x="486405" y="505270"/>
                </a:lnTo>
                <a:lnTo>
                  <a:pt x="490215" y="493212"/>
                </a:lnTo>
                <a:lnTo>
                  <a:pt x="494976" y="481153"/>
                </a:lnTo>
                <a:lnTo>
                  <a:pt x="500055" y="469412"/>
                </a:lnTo>
                <a:lnTo>
                  <a:pt x="505451" y="457354"/>
                </a:lnTo>
                <a:lnTo>
                  <a:pt x="511482" y="445613"/>
                </a:lnTo>
                <a:lnTo>
                  <a:pt x="517831" y="433871"/>
                </a:lnTo>
                <a:lnTo>
                  <a:pt x="524497" y="421813"/>
                </a:lnTo>
                <a:lnTo>
                  <a:pt x="531480" y="410072"/>
                </a:lnTo>
                <a:lnTo>
                  <a:pt x="539099" y="398331"/>
                </a:lnTo>
                <a:lnTo>
                  <a:pt x="547035" y="386590"/>
                </a:lnTo>
                <a:lnTo>
                  <a:pt x="555288" y="375166"/>
                </a:lnTo>
                <a:lnTo>
                  <a:pt x="564176" y="363742"/>
                </a:lnTo>
                <a:lnTo>
                  <a:pt x="573064" y="352001"/>
                </a:lnTo>
                <a:lnTo>
                  <a:pt x="582904" y="340577"/>
                </a:lnTo>
                <a:lnTo>
                  <a:pt x="592744" y="329153"/>
                </a:lnTo>
                <a:lnTo>
                  <a:pt x="608298" y="312970"/>
                </a:lnTo>
                <a:lnTo>
                  <a:pt x="623535" y="297738"/>
                </a:lnTo>
                <a:lnTo>
                  <a:pt x="638454" y="282824"/>
                </a:lnTo>
                <a:lnTo>
                  <a:pt x="653691" y="269496"/>
                </a:lnTo>
                <a:lnTo>
                  <a:pt x="668293" y="256803"/>
                </a:lnTo>
                <a:lnTo>
                  <a:pt x="682577" y="245062"/>
                </a:lnTo>
                <a:lnTo>
                  <a:pt x="695909" y="234590"/>
                </a:lnTo>
                <a:lnTo>
                  <a:pt x="708924" y="224753"/>
                </a:lnTo>
                <a:lnTo>
                  <a:pt x="720668" y="216502"/>
                </a:lnTo>
                <a:lnTo>
                  <a:pt x="731778" y="208886"/>
                </a:lnTo>
                <a:lnTo>
                  <a:pt x="749872" y="196828"/>
                </a:lnTo>
                <a:lnTo>
                  <a:pt x="762252" y="189212"/>
                </a:lnTo>
                <a:lnTo>
                  <a:pt x="767013" y="186039"/>
                </a:lnTo>
                <a:lnTo>
                  <a:pt x="769870" y="184769"/>
                </a:lnTo>
                <a:lnTo>
                  <a:pt x="772727" y="183817"/>
                </a:lnTo>
                <a:lnTo>
                  <a:pt x="775584" y="183183"/>
                </a:lnTo>
                <a:lnTo>
                  <a:pt x="778441" y="182865"/>
                </a:lnTo>
                <a:lnTo>
                  <a:pt x="1214906" y="157162"/>
                </a:lnTo>
                <a:close/>
                <a:moveTo>
                  <a:pt x="2261552" y="58737"/>
                </a:moveTo>
                <a:lnTo>
                  <a:pt x="2505075" y="597852"/>
                </a:lnTo>
                <a:lnTo>
                  <a:pt x="2166937" y="725487"/>
                </a:lnTo>
                <a:lnTo>
                  <a:pt x="2163762" y="705484"/>
                </a:lnTo>
                <a:lnTo>
                  <a:pt x="2160587" y="685799"/>
                </a:lnTo>
                <a:lnTo>
                  <a:pt x="2157095" y="666749"/>
                </a:lnTo>
                <a:lnTo>
                  <a:pt x="2153602" y="647699"/>
                </a:lnTo>
                <a:lnTo>
                  <a:pt x="2149475" y="629284"/>
                </a:lnTo>
                <a:lnTo>
                  <a:pt x="2145030" y="611504"/>
                </a:lnTo>
                <a:lnTo>
                  <a:pt x="2140902" y="594359"/>
                </a:lnTo>
                <a:lnTo>
                  <a:pt x="2136140" y="577214"/>
                </a:lnTo>
                <a:lnTo>
                  <a:pt x="2131060" y="560387"/>
                </a:lnTo>
                <a:lnTo>
                  <a:pt x="2126297" y="544512"/>
                </a:lnTo>
                <a:lnTo>
                  <a:pt x="2121217" y="528954"/>
                </a:lnTo>
                <a:lnTo>
                  <a:pt x="2115820" y="513397"/>
                </a:lnTo>
                <a:lnTo>
                  <a:pt x="2110105" y="498792"/>
                </a:lnTo>
                <a:lnTo>
                  <a:pt x="2104707" y="484187"/>
                </a:lnTo>
                <a:lnTo>
                  <a:pt x="2098675" y="469899"/>
                </a:lnTo>
                <a:lnTo>
                  <a:pt x="2092960" y="456564"/>
                </a:lnTo>
                <a:lnTo>
                  <a:pt x="2086927" y="443229"/>
                </a:lnTo>
                <a:lnTo>
                  <a:pt x="2080577" y="430212"/>
                </a:lnTo>
                <a:lnTo>
                  <a:pt x="2074862" y="417829"/>
                </a:lnTo>
                <a:lnTo>
                  <a:pt x="2068512" y="405764"/>
                </a:lnTo>
                <a:lnTo>
                  <a:pt x="2062162" y="394334"/>
                </a:lnTo>
                <a:lnTo>
                  <a:pt x="2055812" y="382904"/>
                </a:lnTo>
                <a:lnTo>
                  <a:pt x="2049145" y="371792"/>
                </a:lnTo>
                <a:lnTo>
                  <a:pt x="2042795" y="361314"/>
                </a:lnTo>
                <a:lnTo>
                  <a:pt x="2036127" y="350837"/>
                </a:lnTo>
                <a:lnTo>
                  <a:pt x="2029142" y="340994"/>
                </a:lnTo>
                <a:lnTo>
                  <a:pt x="2022792" y="331469"/>
                </a:lnTo>
                <a:lnTo>
                  <a:pt x="2016125" y="321944"/>
                </a:lnTo>
                <a:lnTo>
                  <a:pt x="2002790" y="304799"/>
                </a:lnTo>
                <a:lnTo>
                  <a:pt x="1989772" y="288607"/>
                </a:lnTo>
                <a:lnTo>
                  <a:pt x="1977072" y="273684"/>
                </a:lnTo>
                <a:lnTo>
                  <a:pt x="1964372" y="260349"/>
                </a:lnTo>
                <a:lnTo>
                  <a:pt x="1951990" y="247967"/>
                </a:lnTo>
                <a:lnTo>
                  <a:pt x="1940242" y="236537"/>
                </a:lnTo>
                <a:lnTo>
                  <a:pt x="1928812" y="226377"/>
                </a:lnTo>
                <a:lnTo>
                  <a:pt x="1918017" y="217169"/>
                </a:lnTo>
                <a:lnTo>
                  <a:pt x="1907857" y="209232"/>
                </a:lnTo>
                <a:lnTo>
                  <a:pt x="1898332" y="202247"/>
                </a:lnTo>
                <a:lnTo>
                  <a:pt x="1889760" y="196214"/>
                </a:lnTo>
                <a:lnTo>
                  <a:pt x="1882140" y="191134"/>
                </a:lnTo>
                <a:lnTo>
                  <a:pt x="1875472" y="187007"/>
                </a:lnTo>
                <a:lnTo>
                  <a:pt x="1869757" y="183514"/>
                </a:lnTo>
                <a:lnTo>
                  <a:pt x="1861502" y="179387"/>
                </a:lnTo>
                <a:lnTo>
                  <a:pt x="1858962" y="177799"/>
                </a:lnTo>
                <a:lnTo>
                  <a:pt x="2261552" y="58737"/>
                </a:lnTo>
                <a:close/>
                <a:moveTo>
                  <a:pt x="371173" y="0"/>
                </a:moveTo>
                <a:lnTo>
                  <a:pt x="708025" y="151447"/>
                </a:lnTo>
                <a:lnTo>
                  <a:pt x="701351" y="153352"/>
                </a:lnTo>
                <a:lnTo>
                  <a:pt x="693089" y="155892"/>
                </a:lnTo>
                <a:lnTo>
                  <a:pt x="682284" y="159702"/>
                </a:lnTo>
                <a:lnTo>
                  <a:pt x="668937" y="165100"/>
                </a:lnTo>
                <a:lnTo>
                  <a:pt x="653366" y="172085"/>
                </a:lnTo>
                <a:lnTo>
                  <a:pt x="644468" y="176212"/>
                </a:lnTo>
                <a:lnTo>
                  <a:pt x="635570" y="180657"/>
                </a:lnTo>
                <a:lnTo>
                  <a:pt x="626354" y="186055"/>
                </a:lnTo>
                <a:lnTo>
                  <a:pt x="616185" y="191770"/>
                </a:lnTo>
                <a:lnTo>
                  <a:pt x="606016" y="198120"/>
                </a:lnTo>
                <a:lnTo>
                  <a:pt x="595529" y="204787"/>
                </a:lnTo>
                <a:lnTo>
                  <a:pt x="584724" y="212090"/>
                </a:lnTo>
                <a:lnTo>
                  <a:pt x="573602" y="220345"/>
                </a:lnTo>
                <a:lnTo>
                  <a:pt x="562479" y="228917"/>
                </a:lnTo>
                <a:lnTo>
                  <a:pt x="550721" y="237807"/>
                </a:lnTo>
                <a:lnTo>
                  <a:pt x="538963" y="247967"/>
                </a:lnTo>
                <a:lnTo>
                  <a:pt x="527205" y="258445"/>
                </a:lnTo>
                <a:lnTo>
                  <a:pt x="515129" y="269875"/>
                </a:lnTo>
                <a:lnTo>
                  <a:pt x="503054" y="281940"/>
                </a:lnTo>
                <a:lnTo>
                  <a:pt x="491296" y="294640"/>
                </a:lnTo>
                <a:lnTo>
                  <a:pt x="479220" y="308292"/>
                </a:lnTo>
                <a:lnTo>
                  <a:pt x="467462" y="322580"/>
                </a:lnTo>
                <a:lnTo>
                  <a:pt x="455386" y="337820"/>
                </a:lnTo>
                <a:lnTo>
                  <a:pt x="443628" y="353695"/>
                </a:lnTo>
                <a:lnTo>
                  <a:pt x="431870" y="370840"/>
                </a:lnTo>
                <a:lnTo>
                  <a:pt x="427421" y="378142"/>
                </a:lnTo>
                <a:lnTo>
                  <a:pt x="422654" y="385445"/>
                </a:lnTo>
                <a:lnTo>
                  <a:pt x="418205" y="392747"/>
                </a:lnTo>
                <a:lnTo>
                  <a:pt x="414392" y="400050"/>
                </a:lnTo>
                <a:lnTo>
                  <a:pt x="406447" y="415290"/>
                </a:lnTo>
                <a:lnTo>
                  <a:pt x="399774" y="430530"/>
                </a:lnTo>
                <a:lnTo>
                  <a:pt x="393418" y="446087"/>
                </a:lnTo>
                <a:lnTo>
                  <a:pt x="388015" y="461327"/>
                </a:lnTo>
                <a:lnTo>
                  <a:pt x="383249" y="476567"/>
                </a:lnTo>
                <a:lnTo>
                  <a:pt x="378800" y="492125"/>
                </a:lnTo>
                <a:lnTo>
                  <a:pt x="375304" y="507365"/>
                </a:lnTo>
                <a:lnTo>
                  <a:pt x="371808" y="522287"/>
                </a:lnTo>
                <a:lnTo>
                  <a:pt x="369266" y="537527"/>
                </a:lnTo>
                <a:lnTo>
                  <a:pt x="366724" y="552132"/>
                </a:lnTo>
                <a:lnTo>
                  <a:pt x="365135" y="566737"/>
                </a:lnTo>
                <a:lnTo>
                  <a:pt x="363864" y="581025"/>
                </a:lnTo>
                <a:lnTo>
                  <a:pt x="362910" y="594995"/>
                </a:lnTo>
                <a:lnTo>
                  <a:pt x="362275" y="608330"/>
                </a:lnTo>
                <a:lnTo>
                  <a:pt x="361322" y="621347"/>
                </a:lnTo>
                <a:lnTo>
                  <a:pt x="361322" y="633730"/>
                </a:lnTo>
                <a:lnTo>
                  <a:pt x="361322" y="645795"/>
                </a:lnTo>
                <a:lnTo>
                  <a:pt x="361957" y="656907"/>
                </a:lnTo>
                <a:lnTo>
                  <a:pt x="363228" y="678180"/>
                </a:lnTo>
                <a:lnTo>
                  <a:pt x="364499" y="695642"/>
                </a:lnTo>
                <a:lnTo>
                  <a:pt x="366088" y="710247"/>
                </a:lnTo>
                <a:lnTo>
                  <a:pt x="367359" y="721042"/>
                </a:lnTo>
                <a:lnTo>
                  <a:pt x="369266" y="730250"/>
                </a:lnTo>
                <a:lnTo>
                  <a:pt x="0" y="553720"/>
                </a:lnTo>
                <a:lnTo>
                  <a:pt x="37117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0" grpId="0" bldLvl="0" autoUpdateAnimBg="0"/>
          <p:bldP spid="7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9" grpId="0" bldLvl="0" autoUpdateAnimBg="0"/>
          <p:bldP spid="30" grpId="0" bldLvl="0" autoUpdateAnimBg="0"/>
          <p:bldP spid="7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10"/>
          <p:cNvSpPr>
            <a:spLocks noChangeAspect="1"/>
          </p:cNvSpPr>
          <p:nvPr/>
        </p:nvSpPr>
        <p:spPr>
          <a:xfrm>
            <a:off x="3563888" y="1203598"/>
            <a:ext cx="1872208" cy="1639424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文本框 8"/>
          <p:cNvSpPr>
            <a:spLocks noChangeArrowheads="1"/>
          </p:cNvSpPr>
          <p:nvPr/>
        </p:nvSpPr>
        <p:spPr bwMode="auto">
          <a:xfrm>
            <a:off x="3141873" y="3235136"/>
            <a:ext cx="2860254" cy="70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66" tIns="34284" rIns="68566" bIns="34284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关于我们</a:t>
            </a:r>
          </a:p>
        </p:txBody>
      </p:sp>
      <p:sp>
        <p:nvSpPr>
          <p:cNvPr id="68" name="矩形 51"/>
          <p:cNvSpPr>
            <a:spLocks noChangeArrowheads="1"/>
          </p:cNvSpPr>
          <p:nvPr/>
        </p:nvSpPr>
        <p:spPr bwMode="auto">
          <a:xfrm>
            <a:off x="3170071" y="3850920"/>
            <a:ext cx="2803858" cy="3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66" tIns="34284" rIns="68566" bIns="34284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ABOUT US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KSO_Shape"/>
          <p:cNvSpPr>
            <a:spLocks noChangeAspect="1"/>
          </p:cNvSpPr>
          <p:nvPr/>
        </p:nvSpPr>
        <p:spPr bwMode="auto">
          <a:xfrm>
            <a:off x="4117190" y="1471545"/>
            <a:ext cx="773310" cy="1034336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62864" y="2447738"/>
            <a:ext cx="717248" cy="628068"/>
            <a:chOff x="4862864" y="2447738"/>
            <a:chExt cx="717248" cy="628068"/>
          </a:xfrm>
        </p:grpSpPr>
        <p:sp>
          <p:nvSpPr>
            <p:cNvPr id="71" name="矩形 10"/>
            <p:cNvSpPr>
              <a:spLocks noChangeAspect="1"/>
            </p:cNvSpPr>
            <p:nvPr/>
          </p:nvSpPr>
          <p:spPr>
            <a:xfrm>
              <a:off x="4862864" y="2447738"/>
              <a:ext cx="717248" cy="628068"/>
            </a:xfrm>
            <a:prstGeom prst="hexagon">
              <a:avLst/>
            </a:prstGeom>
            <a:gradFill>
              <a:gsLst>
                <a:gs pos="100000">
                  <a:srgbClr val="00B0F0"/>
                </a:gs>
                <a:gs pos="0">
                  <a:schemeClr val="accent1"/>
                </a:gs>
              </a:gsLst>
              <a:lin ang="8100000" scaled="0"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sx="104000" sy="104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922896" y="251345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30910" y="-651377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椭圆 10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283968" y="-123379"/>
            <a:ext cx="561204" cy="5009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104"/>
            <p:cNvSpPr/>
            <p:nvPr/>
          </p:nvSpPr>
          <p:spPr>
            <a:xfrm>
              <a:off x="392112" y="760412"/>
              <a:ext cx="3825875" cy="3825876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43870" y="-175622"/>
            <a:ext cx="792986" cy="707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10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305147" y="137316"/>
            <a:ext cx="610688" cy="5450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1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80482" y="5033317"/>
            <a:ext cx="524364" cy="4680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113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898083" y="4603518"/>
            <a:ext cx="224838" cy="2006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116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131840" y="4443958"/>
            <a:ext cx="471130" cy="4205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119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210617" y="-668610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12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989718" y="4791278"/>
            <a:ext cx="1050122" cy="93727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1" name="椭圆 128"/>
            <p:cNvSpPr/>
            <p:nvPr/>
          </p:nvSpPr>
          <p:spPr>
            <a:xfrm>
              <a:off x="392112" y="760412"/>
              <a:ext cx="3825873" cy="3825873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285566" y="4588738"/>
            <a:ext cx="463218" cy="413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4" name="椭圆 131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01396" y="4856514"/>
            <a:ext cx="282172" cy="2518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7" name="椭圆 134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18756" y="4648436"/>
            <a:ext cx="141084" cy="1259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0" name="椭圆 137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125987" y="464072"/>
            <a:ext cx="198648" cy="17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3" name="椭圆 125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67" grpId="0" bldLvl="0" autoUpdateAnimBg="0"/>
          <p:bldP spid="68" grpId="0" bldLvl="0" autoUpdateAnimBg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1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2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67" grpId="0" bldLvl="0" autoUpdateAnimBg="0"/>
          <p:bldP spid="68" grpId="0" bldLvl="0" autoUpdateAnimBg="0"/>
          <p:bldP spid="9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我们的客户</a:t>
            </a:r>
            <a:endParaRPr lang="zh-CN" altLang="en-US" sz="2000" b="1" dirty="0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" y="912118"/>
            <a:ext cx="9152722" cy="425192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884131" y="1621699"/>
            <a:ext cx="5424173" cy="2750251"/>
            <a:chOff x="2508531" y="2201034"/>
            <a:chExt cx="7217717" cy="3659642"/>
          </a:xfrm>
        </p:grpSpPr>
        <p:sp>
          <p:nvSpPr>
            <p:cNvPr id="57" name="矩形 56"/>
            <p:cNvSpPr/>
            <p:nvPr/>
          </p:nvSpPr>
          <p:spPr>
            <a:xfrm>
              <a:off x="2508531" y="2201034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987256" y="2201034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5465981" y="2201034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6944706" y="2201034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8423430" y="2201034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508531" y="317083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987256" y="317083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465981" y="317083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944706" y="317083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8423430" y="317083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508531" y="4112797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987256" y="4112797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5465981" y="4112797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44706" y="4112797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8423430" y="4112797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508531" y="505956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3987256" y="505956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5465981" y="505956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44706" y="505956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8423430" y="5059565"/>
              <a:ext cx="1302818" cy="801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947015" y="1744281"/>
            <a:ext cx="5209533" cy="2573263"/>
            <a:chOff x="2571415" y="2323615"/>
            <a:chExt cx="6932104" cy="3424131"/>
          </a:xfrm>
        </p:grpSpPr>
        <p:pic>
          <p:nvPicPr>
            <p:cNvPr id="7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340" y="2363109"/>
              <a:ext cx="1037200" cy="476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189" y="2453424"/>
              <a:ext cx="1040951" cy="296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0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5009" y="2369487"/>
              <a:ext cx="864762" cy="464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6335" y="2326931"/>
              <a:ext cx="839560" cy="549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6158" y="2323615"/>
              <a:ext cx="857361" cy="567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4677" y="3274271"/>
              <a:ext cx="791440" cy="594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6171" y="3480185"/>
              <a:ext cx="944985" cy="1824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5" name="Picture 1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5291" y="3362402"/>
              <a:ext cx="1024198" cy="41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6" name="Picture 1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6051" y="3327978"/>
              <a:ext cx="799385" cy="4868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7" name="Picture 1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3656" y="3289466"/>
              <a:ext cx="789863" cy="563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8" name="Picture 1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8069" y="4312317"/>
              <a:ext cx="923742" cy="4020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9" name="Picture 14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4068" y="4256391"/>
              <a:ext cx="629194" cy="513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0" name="Picture 15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7711" y="4269976"/>
              <a:ext cx="892060" cy="4727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1" name="Picture 16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5111" y="4199340"/>
              <a:ext cx="728881" cy="600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" name="Picture 17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4149" y="4261849"/>
              <a:ext cx="721378" cy="480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3" name="Picture 1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415" y="5300739"/>
              <a:ext cx="1107125" cy="318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4" name="Picture 1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8654" y="5188851"/>
              <a:ext cx="720021" cy="467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5" name="Picture 20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7352" y="5244794"/>
              <a:ext cx="852419" cy="430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6" name="Picture 21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6923" y="5226570"/>
              <a:ext cx="877640" cy="456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7" name="Picture 22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3810" y="5172494"/>
              <a:ext cx="602056" cy="575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联系我们 </a:t>
            </a:r>
            <a:endParaRPr lang="zh-CN" altLang="en-US" sz="2000" b="1" dirty="0"/>
          </a:p>
        </p:txBody>
      </p:sp>
      <p:sp>
        <p:nvSpPr>
          <p:cNvPr id="14" name="矩形 13"/>
          <p:cNvSpPr/>
          <p:nvPr/>
        </p:nvSpPr>
        <p:spPr>
          <a:xfrm>
            <a:off x="899592" y="1230327"/>
            <a:ext cx="3182341" cy="3182341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260124" y="2428022"/>
            <a:ext cx="465299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ts val="2500"/>
              </a:lnSpc>
            </a:pP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某某责任股份集团有限公司</a:t>
            </a:r>
            <a:endParaRPr lang="en-US" altLang="zh-CN" sz="16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>
              <a:lnSpc>
                <a:spcPts val="2500"/>
              </a:lnSpc>
            </a:pP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镇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b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0512-XXXXXXXX</a:t>
            </a:r>
            <a:b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手机：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135XXXXXXXX</a:t>
            </a:r>
            <a:b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传真：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0512-XXXXXXXX</a:t>
            </a:r>
            <a:b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XXXXXXXXXX@163.com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2"/>
          <p:cNvSpPr txBox="1"/>
          <p:nvPr/>
        </p:nvSpPr>
        <p:spPr>
          <a:xfrm>
            <a:off x="1357225" y="2544431"/>
            <a:ext cx="2359673" cy="5078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bg1">
                    <a:lumMod val="75000"/>
                  </a:schemeClr>
                </a:solidFill>
              </a:rPr>
              <a:t>公司二维码</a:t>
            </a:r>
            <a:endParaRPr lang="en-US" sz="3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1141" y="1192638"/>
            <a:ext cx="271402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kern="0" spc="-1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全国统一业务咨询热线</a:t>
            </a:r>
            <a:endParaRPr lang="en-US" altLang="zh-CN" sz="2000" kern="0" spc="-15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/>
            <a:r>
              <a:rPr lang="en-US" altLang="zh-CN" sz="2800" kern="0" spc="-1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138 8888 8888</a:t>
            </a:r>
            <a:endParaRPr lang="zh-CN" altLang="en-US" sz="2800" kern="0" spc="-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/>
          <p:bldP spid="17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联系我们</a:t>
            </a:r>
            <a:endParaRPr lang="zh-CN" altLang="en-US" sz="2000" b="1" dirty="0"/>
          </a:p>
        </p:txBody>
      </p:sp>
      <p:sp>
        <p:nvSpPr>
          <p:cNvPr id="5" name="圆角矩形 4"/>
          <p:cNvSpPr/>
          <p:nvPr/>
        </p:nvSpPr>
        <p:spPr bwMode="auto">
          <a:xfrm flipH="1">
            <a:off x="3441254" y="997152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72"/>
          <p:cNvSpPr txBox="1"/>
          <p:nvPr/>
        </p:nvSpPr>
        <p:spPr bwMode="auto">
          <a:xfrm>
            <a:off x="3873470" y="1149703"/>
            <a:ext cx="302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600" b="1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www.aaaaa.com</a:t>
            </a:r>
            <a:endParaRPr lang="en-US" altLang="zh-CN" sz="1600" b="1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 bwMode="auto">
          <a:xfrm flipH="1">
            <a:off x="3441254" y="2074501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2"/>
          <p:cNvSpPr txBox="1"/>
          <p:nvPr/>
        </p:nvSpPr>
        <p:spPr bwMode="auto">
          <a:xfrm>
            <a:off x="3873470" y="2227054"/>
            <a:ext cx="302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600" b="1" kern="0" dirty="0">
                <a:solidFill>
                  <a:srgbClr val="0070C0"/>
                </a:solidFill>
                <a:latin typeface="+mn-ea"/>
                <a:cs typeface="Arial" panose="020B0604020202020204" pitchFamily="34" charset="0"/>
              </a:rPr>
              <a:t>您</a:t>
            </a:r>
            <a:r>
              <a:rPr lang="zh-CN" altLang="en-US" sz="1600" b="1" kern="0" dirty="0" smtClean="0">
                <a:solidFill>
                  <a:srgbClr val="0070C0"/>
                </a:solidFill>
                <a:latin typeface="+mn-ea"/>
                <a:cs typeface="Arial" panose="020B0604020202020204" pitchFamily="34" charset="0"/>
              </a:rPr>
              <a:t>的微信公众号</a:t>
            </a:r>
            <a:endParaRPr lang="en-US" altLang="zh-CN" sz="1600" b="1" kern="0" dirty="0">
              <a:solidFill>
                <a:srgbClr val="0070C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 bwMode="auto">
          <a:xfrm flipH="1">
            <a:off x="3441254" y="3002034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72"/>
          <p:cNvSpPr txBox="1"/>
          <p:nvPr/>
        </p:nvSpPr>
        <p:spPr bwMode="auto">
          <a:xfrm>
            <a:off x="3873470" y="3154585"/>
            <a:ext cx="302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600" b="1" kern="0" dirty="0">
                <a:solidFill>
                  <a:srgbClr val="0070C0"/>
                </a:solidFill>
                <a:cs typeface="Arial" panose="020B0604020202020204" pitchFamily="34" charset="0"/>
              </a:rPr>
              <a:t>http://</a:t>
            </a:r>
            <a:r>
              <a:rPr lang="en-US" altLang="zh-CN" sz="1600" b="1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weibo.com</a:t>
            </a:r>
            <a:endParaRPr lang="en-US" altLang="zh-CN" sz="1600" b="1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389513" y="1967147"/>
            <a:ext cx="836766" cy="747986"/>
            <a:chOff x="2412856" y="2297153"/>
            <a:chExt cx="790080" cy="747986"/>
          </a:xfrm>
        </p:grpSpPr>
        <p:sp>
          <p:nvSpPr>
            <p:cNvPr id="25" name="矩形 10"/>
            <p:cNvSpPr>
              <a:spLocks noChangeAspect="1"/>
            </p:cNvSpPr>
            <p:nvPr/>
          </p:nvSpPr>
          <p:spPr>
            <a:xfrm>
              <a:off x="2412856" y="2297153"/>
              <a:ext cx="790080" cy="747986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03308" y="2466560"/>
              <a:ext cx="409172" cy="40917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383774" y="987574"/>
            <a:ext cx="848256" cy="747986"/>
            <a:chOff x="2392645" y="1244443"/>
            <a:chExt cx="830515" cy="747986"/>
          </a:xfrm>
        </p:grpSpPr>
        <p:sp>
          <p:nvSpPr>
            <p:cNvPr id="31" name="矩形 10"/>
            <p:cNvSpPr>
              <a:spLocks noChangeAspect="1"/>
            </p:cNvSpPr>
            <p:nvPr/>
          </p:nvSpPr>
          <p:spPr>
            <a:xfrm>
              <a:off x="2392645" y="1244443"/>
              <a:ext cx="830515" cy="747986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4760" y="1416177"/>
              <a:ext cx="406285" cy="404518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2359841" y="2931157"/>
            <a:ext cx="849184" cy="747986"/>
            <a:chOff x="2383533" y="3377273"/>
            <a:chExt cx="801806" cy="747986"/>
          </a:xfrm>
        </p:grpSpPr>
        <p:sp>
          <p:nvSpPr>
            <p:cNvPr id="38" name="矩形 10"/>
            <p:cNvSpPr>
              <a:spLocks noChangeAspect="1"/>
            </p:cNvSpPr>
            <p:nvPr/>
          </p:nvSpPr>
          <p:spPr>
            <a:xfrm>
              <a:off x="2383533" y="3377273"/>
              <a:ext cx="801806" cy="747986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010" y="3549007"/>
              <a:ext cx="450851" cy="404518"/>
            </a:xfrm>
            <a:prstGeom prst="rect">
              <a:avLst/>
            </a:prstGeom>
          </p:spPr>
        </p:pic>
      </p:grpSp>
      <p:sp>
        <p:nvSpPr>
          <p:cNvPr id="23" name="圆角矩形 22"/>
          <p:cNvSpPr/>
          <p:nvPr/>
        </p:nvSpPr>
        <p:spPr bwMode="auto">
          <a:xfrm flipH="1">
            <a:off x="3441254" y="3910865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72"/>
          <p:cNvSpPr txBox="1"/>
          <p:nvPr/>
        </p:nvSpPr>
        <p:spPr bwMode="auto">
          <a:xfrm>
            <a:off x="3873470" y="4063416"/>
            <a:ext cx="302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600" b="1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123452758721</a:t>
            </a:r>
            <a:endParaRPr lang="en-US" altLang="zh-CN" sz="1600" b="1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359843" y="3839988"/>
            <a:ext cx="849184" cy="747986"/>
            <a:chOff x="2383532" y="3377273"/>
            <a:chExt cx="801805" cy="747986"/>
          </a:xfrm>
        </p:grpSpPr>
        <p:sp>
          <p:nvSpPr>
            <p:cNvPr id="27" name="矩形 10"/>
            <p:cNvSpPr>
              <a:spLocks noChangeAspect="1"/>
            </p:cNvSpPr>
            <p:nvPr/>
          </p:nvSpPr>
          <p:spPr>
            <a:xfrm>
              <a:off x="2383532" y="3377273"/>
              <a:ext cx="801805" cy="747986"/>
            </a:xfrm>
            <a:prstGeom prst="hexagon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917" y="3514254"/>
              <a:ext cx="405038" cy="4740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23" grpId="0" animBg="1"/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结束语</a:t>
            </a:r>
            <a:endParaRPr lang="zh-CN" altLang="en-US" sz="2000" b="1" dirty="0"/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1802616" y="2990861"/>
            <a:ext cx="1603253" cy="1370436"/>
            <a:chOff x="2848131" y="1860029"/>
            <a:chExt cx="3807502" cy="3807502"/>
          </a:xfrm>
        </p:grpSpPr>
        <p:sp>
          <p:nvSpPr>
            <p:cNvPr id="4" name="椭圆 3"/>
            <p:cNvSpPr/>
            <p:nvPr/>
          </p:nvSpPr>
          <p:spPr>
            <a:xfrm>
              <a:off x="2848131" y="1860138"/>
              <a:ext cx="3807226" cy="3807393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937003" y="1949051"/>
              <a:ext cx="3629481" cy="3629566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0070C0"/>
                  </a:solidFill>
                  <a:latin typeface="Impact" panose="020B0806030902050204" pitchFamily="34" charset="0"/>
                </a:rPr>
                <a:t>新项目</a:t>
              </a:r>
            </a:p>
          </p:txBody>
        </p:sp>
      </p:grpSp>
      <p:grpSp>
        <p:nvGrpSpPr>
          <p:cNvPr id="6" name="组合 14"/>
          <p:cNvGrpSpPr/>
          <p:nvPr/>
        </p:nvGrpSpPr>
        <p:grpSpPr bwMode="auto">
          <a:xfrm>
            <a:off x="395536" y="2384765"/>
            <a:ext cx="1313638" cy="1122876"/>
            <a:chOff x="2848131" y="1860029"/>
            <a:chExt cx="3807502" cy="3807502"/>
          </a:xfrm>
        </p:grpSpPr>
        <p:sp>
          <p:nvSpPr>
            <p:cNvPr id="7" name="椭圆 6"/>
            <p:cNvSpPr/>
            <p:nvPr/>
          </p:nvSpPr>
          <p:spPr>
            <a:xfrm>
              <a:off x="2848131" y="1860138"/>
              <a:ext cx="3807226" cy="3807393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937003" y="1949051"/>
              <a:ext cx="3629481" cy="3629566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rgbClr val="0070C0"/>
                  </a:solidFill>
                  <a:latin typeface="Impact" panose="020B0806030902050204" pitchFamily="34" charset="0"/>
                </a:rPr>
                <a:t>新市场</a:t>
              </a:r>
            </a:p>
          </p:txBody>
        </p:sp>
      </p:grpSp>
      <p:grpSp>
        <p:nvGrpSpPr>
          <p:cNvPr id="9" name="组合 14"/>
          <p:cNvGrpSpPr/>
          <p:nvPr/>
        </p:nvGrpSpPr>
        <p:grpSpPr bwMode="auto">
          <a:xfrm>
            <a:off x="7211329" y="1169399"/>
            <a:ext cx="1313638" cy="1122876"/>
            <a:chOff x="2848131" y="1860029"/>
            <a:chExt cx="3807502" cy="3807502"/>
          </a:xfrm>
        </p:grpSpPr>
        <p:sp>
          <p:nvSpPr>
            <p:cNvPr id="10" name="椭圆 9"/>
            <p:cNvSpPr/>
            <p:nvPr/>
          </p:nvSpPr>
          <p:spPr>
            <a:xfrm>
              <a:off x="2848131" y="1860138"/>
              <a:ext cx="3807226" cy="3807393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37003" y="1949051"/>
              <a:ext cx="3629481" cy="3629566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rgbClr val="0070C0"/>
                  </a:solidFill>
                  <a:latin typeface="Impact" panose="020B0806030902050204" pitchFamily="34" charset="0"/>
                </a:rPr>
                <a:t>新思路</a:t>
              </a:r>
              <a:endParaRPr lang="zh-CN" altLang="en-US" b="1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4"/>
          <p:cNvGrpSpPr/>
          <p:nvPr/>
        </p:nvGrpSpPr>
        <p:grpSpPr bwMode="auto">
          <a:xfrm>
            <a:off x="6944430" y="2866560"/>
            <a:ext cx="1164159" cy="995104"/>
            <a:chOff x="2848131" y="1860029"/>
            <a:chExt cx="3807502" cy="3807502"/>
          </a:xfrm>
        </p:grpSpPr>
        <p:sp>
          <p:nvSpPr>
            <p:cNvPr id="13" name="椭圆 12"/>
            <p:cNvSpPr/>
            <p:nvPr/>
          </p:nvSpPr>
          <p:spPr>
            <a:xfrm>
              <a:off x="2848131" y="1860138"/>
              <a:ext cx="3807226" cy="3807393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937003" y="1949051"/>
              <a:ext cx="3629481" cy="3629566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rgbClr val="0070C0"/>
                  </a:solidFill>
                  <a:latin typeface="Impact" panose="020B0806030902050204" pitchFamily="34" charset="0"/>
                </a:rPr>
                <a:t>新模式</a:t>
              </a:r>
            </a:p>
          </p:txBody>
        </p:sp>
      </p:grpSp>
      <p:sp>
        <p:nvSpPr>
          <p:cNvPr id="15" name="六边形 14"/>
          <p:cNvSpPr/>
          <p:nvPr/>
        </p:nvSpPr>
        <p:spPr bwMode="auto">
          <a:xfrm>
            <a:off x="6293891" y="3023116"/>
            <a:ext cx="266716" cy="228140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6" name="六边形 15"/>
          <p:cNvSpPr/>
          <p:nvPr/>
        </p:nvSpPr>
        <p:spPr bwMode="auto">
          <a:xfrm>
            <a:off x="3693196" y="4026928"/>
            <a:ext cx="266716" cy="22814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六边形 16"/>
          <p:cNvSpPr/>
          <p:nvPr/>
        </p:nvSpPr>
        <p:spPr bwMode="auto">
          <a:xfrm>
            <a:off x="2624180" y="2040802"/>
            <a:ext cx="509330" cy="43566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六边形 17"/>
          <p:cNvSpPr/>
          <p:nvPr/>
        </p:nvSpPr>
        <p:spPr bwMode="auto">
          <a:xfrm>
            <a:off x="8001270" y="4122790"/>
            <a:ext cx="266716" cy="22814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六边形 18"/>
          <p:cNvSpPr/>
          <p:nvPr/>
        </p:nvSpPr>
        <p:spPr bwMode="auto">
          <a:xfrm>
            <a:off x="5001705" y="4229794"/>
            <a:ext cx="141376" cy="120928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六边形 19"/>
          <p:cNvSpPr/>
          <p:nvPr/>
        </p:nvSpPr>
        <p:spPr bwMode="auto">
          <a:xfrm>
            <a:off x="5806759" y="3615665"/>
            <a:ext cx="141376" cy="120928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29477" y="1951863"/>
            <a:ext cx="426272" cy="364540"/>
            <a:chOff x="6189021" y="827421"/>
            <a:chExt cx="734751" cy="734751"/>
          </a:xfrm>
        </p:grpSpPr>
        <p:sp>
          <p:nvSpPr>
            <p:cNvPr id="22" name="任意多边形 21"/>
            <p:cNvSpPr/>
            <p:nvPr>
              <p:custDataLst>
                <p:tags r:id="rId10"/>
              </p:custDataLst>
            </p:nvPr>
          </p:nvSpPr>
          <p:spPr>
            <a:xfrm>
              <a:off x="6189021" y="827421"/>
              <a:ext cx="734751" cy="734751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11"/>
              </p:custDataLst>
            </p:nvPr>
          </p:nvSpPr>
          <p:spPr>
            <a:xfrm>
              <a:off x="6215265" y="853662"/>
              <a:ext cx="682269" cy="682269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06098" y="1301108"/>
            <a:ext cx="300704" cy="257154"/>
            <a:chOff x="6189021" y="827421"/>
            <a:chExt cx="734751" cy="734751"/>
          </a:xfrm>
        </p:grpSpPr>
        <p:sp>
          <p:nvSpPr>
            <p:cNvPr id="25" name="任意多边形 24"/>
            <p:cNvSpPr/>
            <p:nvPr>
              <p:custDataLst>
                <p:tags r:id="rId8"/>
              </p:custDataLst>
            </p:nvPr>
          </p:nvSpPr>
          <p:spPr>
            <a:xfrm>
              <a:off x="6189021" y="827421"/>
              <a:ext cx="734751" cy="734751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9"/>
              </p:custDataLst>
            </p:nvPr>
          </p:nvSpPr>
          <p:spPr>
            <a:xfrm>
              <a:off x="6215262" y="853662"/>
              <a:ext cx="682269" cy="682269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07704" y="2386929"/>
            <a:ext cx="426272" cy="364540"/>
            <a:chOff x="6189021" y="827421"/>
            <a:chExt cx="734751" cy="734751"/>
          </a:xfrm>
        </p:grpSpPr>
        <p:sp>
          <p:nvSpPr>
            <p:cNvPr id="28" name="任意多边形 27"/>
            <p:cNvSpPr/>
            <p:nvPr>
              <p:custDataLst>
                <p:tags r:id="rId6"/>
              </p:custDataLst>
            </p:nvPr>
          </p:nvSpPr>
          <p:spPr>
            <a:xfrm>
              <a:off x="6189021" y="827421"/>
              <a:ext cx="734751" cy="734751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7"/>
              </p:custDataLst>
            </p:nvPr>
          </p:nvSpPr>
          <p:spPr>
            <a:xfrm>
              <a:off x="6215265" y="853662"/>
              <a:ext cx="682269" cy="682269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0" name="六边形 29"/>
          <p:cNvSpPr/>
          <p:nvPr/>
        </p:nvSpPr>
        <p:spPr bwMode="auto">
          <a:xfrm>
            <a:off x="7140641" y="2508762"/>
            <a:ext cx="141376" cy="120928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652030" y="3974897"/>
            <a:ext cx="300704" cy="257154"/>
            <a:chOff x="6189021" y="827421"/>
            <a:chExt cx="734751" cy="734751"/>
          </a:xfrm>
        </p:grpSpPr>
        <p:sp>
          <p:nvSpPr>
            <p:cNvPr id="32" name="任意多边形 31"/>
            <p:cNvSpPr/>
            <p:nvPr>
              <p:custDataLst>
                <p:tags r:id="rId4"/>
              </p:custDataLst>
            </p:nvPr>
          </p:nvSpPr>
          <p:spPr>
            <a:xfrm>
              <a:off x="6189021" y="827421"/>
              <a:ext cx="734751" cy="734751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6215262" y="853662"/>
              <a:ext cx="682269" cy="682269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4" name="六边形 33"/>
          <p:cNvSpPr/>
          <p:nvPr/>
        </p:nvSpPr>
        <p:spPr bwMode="auto">
          <a:xfrm>
            <a:off x="1475674" y="2011216"/>
            <a:ext cx="100837" cy="86250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六边形 34"/>
          <p:cNvSpPr/>
          <p:nvPr/>
        </p:nvSpPr>
        <p:spPr bwMode="auto">
          <a:xfrm>
            <a:off x="2767660" y="1660348"/>
            <a:ext cx="145040" cy="124064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047276" y="1585582"/>
            <a:ext cx="150353" cy="128576"/>
            <a:chOff x="6189021" y="827421"/>
            <a:chExt cx="734751" cy="734751"/>
          </a:xfrm>
        </p:grpSpPr>
        <p:sp>
          <p:nvSpPr>
            <p:cNvPr id="37" name="任意多边形 36"/>
            <p:cNvSpPr/>
            <p:nvPr>
              <p:custDataLst>
                <p:tags r:id="rId2"/>
              </p:custDataLst>
            </p:nvPr>
          </p:nvSpPr>
          <p:spPr>
            <a:xfrm>
              <a:off x="6189021" y="827421"/>
              <a:ext cx="734751" cy="734751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3"/>
              </p:custDataLst>
            </p:nvPr>
          </p:nvSpPr>
          <p:spPr>
            <a:xfrm>
              <a:off x="6215262" y="853662"/>
              <a:ext cx="682269" cy="682269"/>
            </a:xfrm>
            <a:prstGeom prst="hexagon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45789" y="1355834"/>
            <a:ext cx="2792280" cy="2387898"/>
            <a:chOff x="3371160" y="935905"/>
            <a:chExt cx="2792280" cy="2792280"/>
          </a:xfrm>
        </p:grpSpPr>
        <p:sp>
          <p:nvSpPr>
            <p:cNvPr id="40" name="椭圆 39"/>
            <p:cNvSpPr/>
            <p:nvPr/>
          </p:nvSpPr>
          <p:spPr bwMode="auto">
            <a:xfrm>
              <a:off x="3371160" y="935905"/>
              <a:ext cx="2792280" cy="279228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35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54000" dist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1"/>
              </p:custDataLst>
            </p:nvPr>
          </p:nvSpPr>
          <p:spPr>
            <a:xfrm>
              <a:off x="3528844" y="1094410"/>
              <a:ext cx="2476914" cy="2475272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 smtClean="0">
                  <a:latin typeface="Impact" panose="020B0806030902050204" pitchFamily="34" charset="0"/>
                  <a:sym typeface="+mn-lt"/>
                </a:rPr>
                <a:t>新机遇</a:t>
              </a:r>
              <a:endParaRPr lang="en-US" altLang="zh-CN" sz="3600" b="1" dirty="0">
                <a:latin typeface="Impact" panose="020B0806030902050204" pitchFamily="34" charset="0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200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0" grpId="0" animBg="1"/>
      <p:bldP spid="34" grpId="0" animBg="1"/>
      <p:bldP spid="3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3"/>
          <p:cNvSpPr txBox="1"/>
          <p:nvPr/>
        </p:nvSpPr>
        <p:spPr>
          <a:xfrm>
            <a:off x="4683063" y="3867894"/>
            <a:ext cx="2456109" cy="3524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演讲人：某某某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5"/>
          <p:cNvSpPr txBox="1"/>
          <p:nvPr/>
        </p:nvSpPr>
        <p:spPr>
          <a:xfrm>
            <a:off x="4683063" y="4136762"/>
            <a:ext cx="35613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Talents come from </a:t>
            </a:r>
            <a:r>
              <a:rPr lang="en-US" altLang="zh-CN" sz="1300" dirty="0" err="1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diligence,aytfcel</a:t>
            </a:r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 </a:t>
            </a:r>
          </a:p>
          <a:p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and 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knowledge is gained by </a:t>
            </a:r>
            <a:r>
              <a: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accumulation.</a:t>
            </a:r>
            <a:endParaRPr lang="en-US" altLang="zh-CN" sz="1300" b="1" spc="600" dirty="0">
              <a:solidFill>
                <a:schemeClr val="bg1">
                  <a:lumMod val="50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10"/>
          <p:cNvSpPr>
            <a:spLocks noChangeAspect="1"/>
          </p:cNvSpPr>
          <p:nvPr/>
        </p:nvSpPr>
        <p:spPr>
          <a:xfrm>
            <a:off x="2807252" y="880116"/>
            <a:ext cx="1404708" cy="1230051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10"/>
          <p:cNvSpPr>
            <a:spLocks noChangeAspect="1"/>
          </p:cNvSpPr>
          <p:nvPr/>
        </p:nvSpPr>
        <p:spPr>
          <a:xfrm>
            <a:off x="3203848" y="2177204"/>
            <a:ext cx="717248" cy="628068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10"/>
          <p:cNvSpPr>
            <a:spLocks noChangeAspect="1"/>
          </p:cNvSpPr>
          <p:nvPr/>
        </p:nvSpPr>
        <p:spPr>
          <a:xfrm>
            <a:off x="2329718" y="3487057"/>
            <a:ext cx="730114" cy="639334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10"/>
          <p:cNvSpPr>
            <a:spLocks noChangeAspect="1"/>
          </p:cNvSpPr>
          <p:nvPr/>
        </p:nvSpPr>
        <p:spPr>
          <a:xfrm>
            <a:off x="691095" y="2552481"/>
            <a:ext cx="1753274" cy="1535276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10"/>
          <p:cNvSpPr>
            <a:spLocks noChangeAspect="1"/>
          </p:cNvSpPr>
          <p:nvPr/>
        </p:nvSpPr>
        <p:spPr>
          <a:xfrm>
            <a:off x="1124182" y="1273401"/>
            <a:ext cx="746995" cy="654116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10"/>
          <p:cNvSpPr>
            <a:spLocks noChangeAspect="1"/>
          </p:cNvSpPr>
          <p:nvPr/>
        </p:nvSpPr>
        <p:spPr>
          <a:xfrm>
            <a:off x="532987" y="3534527"/>
            <a:ext cx="956331" cy="837423"/>
          </a:xfrm>
          <a:prstGeom prst="hexagon">
            <a:avLst/>
          </a:prstGeom>
          <a:gradFill>
            <a:gsLst>
              <a:gs pos="100000">
                <a:srgbClr val="00B0F0"/>
              </a:gs>
              <a:gs pos="0">
                <a:schemeClr val="accent1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10"/>
          <p:cNvSpPr>
            <a:spLocks noChangeAspect="1"/>
          </p:cNvSpPr>
          <p:nvPr/>
        </p:nvSpPr>
        <p:spPr>
          <a:xfrm>
            <a:off x="902576" y="958039"/>
            <a:ext cx="503896" cy="441243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246071"/>
            <a:ext cx="901817" cy="48698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4391637" y="1482919"/>
            <a:ext cx="38314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7200" spc="-1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spc="-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4995" y="3755816"/>
            <a:ext cx="815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创新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74334" y="1408922"/>
            <a:ext cx="815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合作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186624" y="2305204"/>
            <a:ext cx="815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共赢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8" name="矩形 10"/>
          <p:cNvSpPr>
            <a:spLocks noChangeAspect="1"/>
          </p:cNvSpPr>
          <p:nvPr/>
        </p:nvSpPr>
        <p:spPr>
          <a:xfrm>
            <a:off x="1309339" y="1597512"/>
            <a:ext cx="2103134" cy="1841635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3175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矩形 10"/>
          <p:cNvSpPr>
            <a:spLocks noChangeAspect="1"/>
          </p:cNvSpPr>
          <p:nvPr/>
        </p:nvSpPr>
        <p:spPr>
          <a:xfrm>
            <a:off x="1360546" y="1642351"/>
            <a:ext cx="2000720" cy="1751956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矩形 10"/>
          <p:cNvSpPr>
            <a:spLocks noChangeAspect="1"/>
          </p:cNvSpPr>
          <p:nvPr/>
        </p:nvSpPr>
        <p:spPr>
          <a:xfrm>
            <a:off x="2771800" y="3046271"/>
            <a:ext cx="889503" cy="778905"/>
          </a:xfrm>
          <a:prstGeom prst="hexagon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sx="104000" sy="104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文本框 3"/>
          <p:cNvSpPr txBox="1"/>
          <p:nvPr/>
        </p:nvSpPr>
        <p:spPr>
          <a:xfrm>
            <a:off x="4611055" y="2419023"/>
            <a:ext cx="245610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49"/>
                                </p:stCondLst>
                                <p:childTnLst>
                                  <p:par>
                                    <p:cTn id="9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/>
          <p:bldP spid="38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75" grpId="0"/>
          <p:bldP spid="76" grpId="0"/>
          <p:bldP spid="77" grpId="0"/>
          <p:bldP spid="78" grpId="0" animBg="1"/>
          <p:bldP spid="79" grpId="0" animBg="1"/>
          <p:bldP spid="80" grpId="0" animBg="1"/>
          <p:bldP spid="8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49"/>
                                </p:stCondLst>
                                <p:childTnLst>
                                  <p:par>
                                    <p:cTn id="9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1" grpId="0"/>
          <p:bldP spid="38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75" grpId="0"/>
          <p:bldP spid="76" grpId="0"/>
          <p:bldP spid="77" grpId="0"/>
          <p:bldP spid="78" grpId="0" animBg="1"/>
          <p:bldP spid="79" grpId="0" animBg="1"/>
          <p:bldP spid="80" grpId="0" animBg="1"/>
          <p:bldP spid="81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38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/>
          <a:lstStyle/>
          <a:p>
            <a:r>
              <a:rPr lang="zh-CN" altLang="en-US" b="1" dirty="0" smtClean="0"/>
              <a:t>公司介绍</a:t>
            </a:r>
            <a:endParaRPr lang="zh-CN" altLang="en-US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385882" y="1869379"/>
            <a:ext cx="4271914" cy="2610919"/>
          </a:xfrm>
          <a:prstGeom prst="rect">
            <a:avLst/>
          </a:prstGeom>
          <a:noFill/>
        </p:spPr>
        <p:txBody>
          <a:bodyPr wrap="square" lIns="71067" tIns="35534" rIns="71067" bIns="35534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</a:t>
            </a:r>
            <a:r>
              <a:rPr lang="zh-CN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公司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83968" y="915566"/>
            <a:ext cx="2717644" cy="953813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l"/>
            <a:r>
              <a:rPr lang="en-US" altLang="zh-CN" sz="2800" dirty="0">
                <a:solidFill>
                  <a:srgbClr val="0070C0"/>
                </a:solidFill>
                <a:latin typeface="Impact" panose="020B0806030902050204" pitchFamily="34" charset="0"/>
                <a:cs typeface="+mn-ea"/>
              </a:rPr>
              <a:t>COMPANY </a:t>
            </a:r>
          </a:p>
          <a:p>
            <a:pPr algn="l"/>
            <a:r>
              <a:rPr lang="en-US" altLang="zh-CN" sz="2800" dirty="0">
                <a:solidFill>
                  <a:srgbClr val="0070C0"/>
                </a:solidFill>
                <a:latin typeface="Impact" panose="020B0806030902050204" pitchFamily="34" charset="0"/>
                <a:cs typeface="+mn-ea"/>
              </a:rPr>
              <a:t>              </a:t>
            </a:r>
            <a:r>
              <a:rPr lang="en-US" altLang="zh-CN" sz="2800" dirty="0" smtClean="0">
                <a:solidFill>
                  <a:srgbClr val="0070C0"/>
                </a:solidFill>
                <a:latin typeface="Impact" panose="020B0806030902050204" pitchFamily="34" charset="0"/>
                <a:cs typeface="+mn-ea"/>
              </a:rPr>
              <a:t>       PROFILE</a:t>
            </a:r>
            <a:endParaRPr lang="zh-CN" altLang="en-US" sz="2800" dirty="0">
              <a:solidFill>
                <a:srgbClr val="0070C0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19796" y="1347614"/>
            <a:ext cx="1415718" cy="461637"/>
          </a:xfrm>
          <a:prstGeom prst="rect">
            <a:avLst/>
          </a:prstGeom>
        </p:spPr>
        <p:txBody>
          <a:bodyPr wrap="none" lIns="91413" tIns="45706" rIns="91413" bIns="45706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公司介绍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11560" y="1077291"/>
            <a:ext cx="3251494" cy="2031909"/>
            <a:chOff x="755576" y="1491630"/>
            <a:chExt cx="2880000" cy="1800000"/>
          </a:xfrm>
          <a:effectLst>
            <a:outerShdw blurRad="228600" dist="38100" dir="8400000" sx="105000" sy="105000" algn="tr" rotWithShape="0">
              <a:prstClr val="black">
                <a:alpha val="20000"/>
              </a:prstClr>
            </a:outerShdw>
          </a:effectLst>
        </p:grpSpPr>
        <p:sp>
          <p:nvSpPr>
            <p:cNvPr id="43" name="矩形 42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13012" y="1524499"/>
              <a:ext cx="2772000" cy="17280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9672" y="2702305"/>
            <a:ext cx="2469674" cy="1687354"/>
            <a:chOff x="755576" y="1491630"/>
            <a:chExt cx="2880000" cy="1800000"/>
          </a:xfrm>
          <a:effectLst>
            <a:outerShdw blurRad="228600" dist="38100" dir="8400000" sx="105000" sy="105000" algn="tr" rotWithShape="0">
              <a:prstClr val="black">
                <a:alpha val="20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13012" y="1524499"/>
              <a:ext cx="2772000" cy="172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67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企业文化</a:t>
            </a:r>
            <a:endParaRPr lang="zh-CN" altLang="en-US" b="1" dirty="0"/>
          </a:p>
        </p:txBody>
      </p:sp>
      <p:grpSp>
        <p:nvGrpSpPr>
          <p:cNvPr id="23" name="组合 22"/>
          <p:cNvGrpSpPr/>
          <p:nvPr/>
        </p:nvGrpSpPr>
        <p:grpSpPr>
          <a:xfrm>
            <a:off x="809387" y="1645299"/>
            <a:ext cx="2305216" cy="2304256"/>
            <a:chOff x="5240941" y="1151212"/>
            <a:chExt cx="2856309" cy="2855119"/>
          </a:xfrm>
        </p:grpSpPr>
        <p:sp>
          <p:nvSpPr>
            <p:cNvPr id="24" name="椭圆 23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弧形 2"/>
          <p:cNvSpPr/>
          <p:nvPr/>
        </p:nvSpPr>
        <p:spPr>
          <a:xfrm rot="5400000">
            <a:off x="467544" y="1301594"/>
            <a:ext cx="3168352" cy="3168352"/>
          </a:xfrm>
          <a:prstGeom prst="arc">
            <a:avLst>
              <a:gd name="adj1" fmla="val 10885653"/>
              <a:gd name="adj2" fmla="val 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 bwMode="auto">
          <a:xfrm>
            <a:off x="2510291" y="1224856"/>
            <a:ext cx="312201" cy="266774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8" name="六边形 57"/>
          <p:cNvSpPr/>
          <p:nvPr/>
        </p:nvSpPr>
        <p:spPr bwMode="auto">
          <a:xfrm>
            <a:off x="3351350" y="2160960"/>
            <a:ext cx="312201" cy="266774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2" name="六边形 61"/>
          <p:cNvSpPr/>
          <p:nvPr/>
        </p:nvSpPr>
        <p:spPr bwMode="auto">
          <a:xfrm>
            <a:off x="3471197" y="3147814"/>
            <a:ext cx="312201" cy="266774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六边形 62"/>
          <p:cNvSpPr/>
          <p:nvPr/>
        </p:nvSpPr>
        <p:spPr bwMode="auto">
          <a:xfrm>
            <a:off x="2775286" y="4105176"/>
            <a:ext cx="312201" cy="266774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 bwMode="auto">
          <a:xfrm flipH="1">
            <a:off x="3855406" y="925976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TextBox 72"/>
          <p:cNvSpPr txBox="1"/>
          <p:nvPr/>
        </p:nvSpPr>
        <p:spPr bwMode="auto">
          <a:xfrm>
            <a:off x="4433836" y="1083704"/>
            <a:ext cx="266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区域领先的传媒文化公司</a:t>
            </a:r>
            <a:r>
              <a:rPr lang="en-US" altLang="zh-CN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8" name="圆角矩形 87"/>
          <p:cNvSpPr/>
          <p:nvPr/>
        </p:nvSpPr>
        <p:spPr bwMode="auto">
          <a:xfrm flipH="1">
            <a:off x="4431470" y="1937784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TextBox 72"/>
          <p:cNvSpPr txBox="1"/>
          <p:nvPr/>
        </p:nvSpPr>
        <p:spPr bwMode="auto">
          <a:xfrm>
            <a:off x="5009921" y="2112727"/>
            <a:ext cx="266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诚信、敬业、务实、创新</a:t>
            </a:r>
            <a:r>
              <a:rPr lang="en-US" altLang="zh-CN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 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6" name="圆角矩形 95"/>
          <p:cNvSpPr/>
          <p:nvPr/>
        </p:nvSpPr>
        <p:spPr bwMode="auto">
          <a:xfrm flipH="1">
            <a:off x="4431470" y="2962422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TextBox 72"/>
          <p:cNvSpPr txBox="1"/>
          <p:nvPr/>
        </p:nvSpPr>
        <p:spPr bwMode="auto">
          <a:xfrm>
            <a:off x="5009921" y="3154577"/>
            <a:ext cx="266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国际化、品牌化、专业化</a:t>
            </a:r>
            <a:r>
              <a:rPr lang="en-US" altLang="zh-CN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 flipH="1">
            <a:off x="3855406" y="3951024"/>
            <a:ext cx="3888432" cy="6128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TextBox 72"/>
          <p:cNvSpPr txBox="1"/>
          <p:nvPr/>
        </p:nvSpPr>
        <p:spPr bwMode="auto">
          <a:xfrm>
            <a:off x="4433837" y="4131818"/>
            <a:ext cx="32400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成就客户、成就品牌、成就员工</a:t>
            </a:r>
            <a:endParaRPr lang="en-US" altLang="zh-CN" sz="1600" b="1" kern="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390356" y="829176"/>
            <a:ext cx="956715" cy="806470"/>
            <a:chOff x="4270392" y="4010139"/>
            <a:chExt cx="709695" cy="709694"/>
          </a:xfrm>
        </p:grpSpPr>
        <p:sp>
          <p:nvSpPr>
            <p:cNvPr id="60" name="MH_Other_2"/>
            <p:cNvSpPr/>
            <p:nvPr>
              <p:custDataLst>
                <p:tags r:id="rId7"/>
              </p:custDataLst>
            </p:nvPr>
          </p:nvSpPr>
          <p:spPr>
            <a:xfrm>
              <a:off x="4270392" y="4010139"/>
              <a:ext cx="709695" cy="709694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dirty="0" smtClean="0">
                  <a:latin typeface="Impact" panose="020B0806030902050204" pitchFamily="34" charset="0"/>
                </a:rPr>
                <a:t>定位</a:t>
              </a:r>
              <a:endParaRPr lang="zh-CN" altLang="en-US" sz="16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86386" y="1828800"/>
            <a:ext cx="948090" cy="799200"/>
            <a:chOff x="4273588" y="4013336"/>
            <a:chExt cx="703297" cy="703296"/>
          </a:xfrm>
        </p:grpSpPr>
        <p:sp>
          <p:nvSpPr>
            <p:cNvPr id="67" name="MH_Other_2"/>
            <p:cNvSpPr/>
            <p:nvPr>
              <p:custDataLst>
                <p:tags r:id="rId5"/>
              </p:custDataLst>
            </p:nvPr>
          </p:nvSpPr>
          <p:spPr>
            <a:xfrm>
              <a:off x="4273588" y="4013336"/>
              <a:ext cx="703297" cy="703296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dirty="0" smtClean="0">
                  <a:latin typeface="Impact" panose="020B0806030902050204" pitchFamily="34" charset="0"/>
                </a:rPr>
                <a:t>理念</a:t>
              </a:r>
              <a:endParaRPr lang="zh-CN" altLang="en-US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892119" y="2859782"/>
            <a:ext cx="936622" cy="789534"/>
            <a:chOff x="4277841" y="4017589"/>
            <a:chExt cx="694790" cy="694790"/>
          </a:xfrm>
        </p:grpSpPr>
        <p:sp>
          <p:nvSpPr>
            <p:cNvPr id="72" name="MH_Other_2"/>
            <p:cNvSpPr/>
            <p:nvPr>
              <p:custDataLst>
                <p:tags r:id="rId3"/>
              </p:custDataLst>
            </p:nvPr>
          </p:nvSpPr>
          <p:spPr>
            <a:xfrm>
              <a:off x="4277841" y="4017589"/>
              <a:ext cx="694790" cy="69479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MH_Title_1"/>
            <p:cNvSpPr/>
            <p:nvPr>
              <p:custDataLst>
                <p:tags r:id="rId4"/>
              </p:custDataLst>
            </p:nvPr>
          </p:nvSpPr>
          <p:spPr>
            <a:xfrm>
              <a:off x="4355236" y="4094984"/>
              <a:ext cx="540000" cy="54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dirty="0" smtClean="0">
                  <a:latin typeface="Impact" panose="020B0806030902050204" pitchFamily="34" charset="0"/>
                </a:rPr>
                <a:t>目标</a:t>
              </a:r>
              <a:endParaRPr lang="zh-CN" altLang="en-US" sz="1200" b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387051" y="3823839"/>
            <a:ext cx="963308" cy="812028"/>
            <a:chOff x="4267943" y="4007692"/>
            <a:chExt cx="714586" cy="714585"/>
          </a:xfrm>
        </p:grpSpPr>
        <p:sp>
          <p:nvSpPr>
            <p:cNvPr id="77" name="MH_Other_2"/>
            <p:cNvSpPr/>
            <p:nvPr>
              <p:custDataLst>
                <p:tags r:id="rId1"/>
              </p:custDataLst>
            </p:nvPr>
          </p:nvSpPr>
          <p:spPr>
            <a:xfrm>
              <a:off x="4267943" y="4007692"/>
              <a:ext cx="714586" cy="714585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MH_Title_1"/>
            <p:cNvSpPr/>
            <p:nvPr>
              <p:custDataLst>
                <p:tags r:id="rId2"/>
              </p:custDataLst>
            </p:nvPr>
          </p:nvSpPr>
          <p:spPr>
            <a:xfrm>
              <a:off x="4355236" y="4094984"/>
              <a:ext cx="540000" cy="54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dirty="0" smtClean="0">
                  <a:latin typeface="Impact" panose="020B0806030902050204" pitchFamily="34" charset="0"/>
                </a:rPr>
                <a:t>使命</a:t>
              </a:r>
              <a:endParaRPr lang="zh-CN" altLang="en-US" sz="1200" b="1" dirty="0"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7" grpId="0" animBg="1"/>
      <p:bldP spid="58" grpId="0" animBg="1"/>
      <p:bldP spid="62" grpId="0" animBg="1"/>
      <p:bldP spid="63" grpId="0" animBg="1"/>
      <p:bldP spid="39" grpId="0" animBg="1"/>
      <p:bldP spid="40" grpId="0"/>
      <p:bldP spid="88" grpId="0" animBg="1"/>
      <p:bldP spid="89" grpId="0"/>
      <p:bldP spid="96" grpId="0" animBg="1"/>
      <p:bldP spid="97" grpId="0"/>
      <p:bldP spid="104" grpId="0" animBg="1"/>
      <p:bldP spid="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2086477" y="2052664"/>
            <a:ext cx="902672" cy="902672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prstClr val="white"/>
              </a:solidFill>
              <a:sym typeface="+mn-lt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2754040" y="3453433"/>
            <a:ext cx="504000" cy="504000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prstClr val="white"/>
              </a:solidFill>
              <a:sym typeface="+mn-lt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1239302" y="3752761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927858" y="2177131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378915" y="3072322"/>
            <a:ext cx="531896" cy="532011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90392" y="2808394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3283786" y="2027415"/>
            <a:ext cx="540000" cy="540000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062443" y="1347616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2937279" y="3106687"/>
            <a:ext cx="133358" cy="133388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3082020" y="1481053"/>
            <a:ext cx="133358" cy="133388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3757107" y="4038514"/>
            <a:ext cx="133358" cy="133388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89654" y="1769384"/>
            <a:ext cx="989896" cy="41030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远见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1984" y="1657388"/>
            <a:ext cx="989896" cy="41030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决策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6040" y="3076359"/>
            <a:ext cx="989896" cy="41030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团结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15172" y="3447402"/>
            <a:ext cx="989896" cy="41030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创新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1960" y="2139702"/>
            <a:ext cx="4464496" cy="100277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点击输人简要文字介绍，文字内容需概括精炼。不用多余的文字修饰，言简意赅的说明分项内容。点击输人简要文字介绍，文字内容需概括精炼。       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39951" y="1131590"/>
            <a:ext cx="2689391" cy="533417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诚信铸就品质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92080" y="1606285"/>
            <a:ext cx="2880320" cy="533417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创新引领未来</a:t>
            </a:r>
          </a:p>
        </p:txBody>
      </p:sp>
      <p:sp>
        <p:nvSpPr>
          <p:cNvPr id="22" name="椭圆 21"/>
          <p:cNvSpPr/>
          <p:nvPr/>
        </p:nvSpPr>
        <p:spPr bwMode="auto">
          <a:xfrm>
            <a:off x="1807045" y="2613367"/>
            <a:ext cx="133358" cy="133388"/>
          </a:xfrm>
          <a:prstGeom prst="ellipse">
            <a:avLst/>
          </a:prstGeom>
          <a:solidFill>
            <a:srgbClr val="00B0F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3" name="任意多边形 22"/>
          <p:cNvSpPr/>
          <p:nvPr>
            <p:custDataLst>
              <p:tags r:id="rId6"/>
            </p:custDataLst>
          </p:nvPr>
        </p:nvSpPr>
        <p:spPr>
          <a:xfrm>
            <a:off x="2130120" y="3125899"/>
            <a:ext cx="180000" cy="180000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41" tIns="50769" rIns="101541" bIns="50769"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3183283"/>
            <a:ext cx="4464496" cy="100277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点击输人简要文字介绍，文字内容需概括精炼。不用多余的文字修饰，言简意赅的说明分项内容。点击输人简要文字介绍，文字内容需概括精炼。       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/>
              <a:t>企业理念</a:t>
            </a:r>
            <a:endParaRPr lang="zh-CN" altLang="en-US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17149" y="2547563"/>
            <a:ext cx="989896" cy="410306"/>
          </a:xfrm>
          <a:prstGeom prst="rect">
            <a:avLst/>
          </a:prstGeom>
          <a:noFill/>
        </p:spPr>
        <p:txBody>
          <a:bodyPr wrap="square" lIns="101541" tIns="50769" rIns="101541" bIns="50769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坚持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8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8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8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8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8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8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9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5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6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9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0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1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2" grpId="0" animBg="1"/>
          <p:bldP spid="23" grpId="0" animBg="1"/>
          <p:bldP spid="24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8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8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8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8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8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8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9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5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6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9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0" dur="1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1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2" grpId="0" animBg="1"/>
          <p:bldP spid="23" grpId="0" animBg="1"/>
          <p:bldP spid="24" grpId="0"/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 smtClean="0"/>
              <a:t>发展历程</a:t>
            </a:r>
            <a:endParaRPr lang="zh-CN" altLang="en-US" sz="2000" b="1" dirty="0"/>
          </a:p>
        </p:txBody>
      </p:sp>
      <p:cxnSp>
        <p:nvCxnSpPr>
          <p:cNvPr id="128" name="直接连接符 127"/>
          <p:cNvCxnSpPr/>
          <p:nvPr/>
        </p:nvCxnSpPr>
        <p:spPr>
          <a:xfrm>
            <a:off x="323528" y="4461600"/>
            <a:ext cx="8352928" cy="0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1291885" y="2452921"/>
            <a:ext cx="0" cy="20090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2832403" y="2066121"/>
            <a:ext cx="0" cy="239586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5935815" y="2670490"/>
            <a:ext cx="0" cy="1728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4373984" y="3174424"/>
            <a:ext cx="0" cy="128763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7489731" y="2238250"/>
            <a:ext cx="0" cy="2160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/>
          <p:cNvSpPr/>
          <p:nvPr/>
        </p:nvSpPr>
        <p:spPr bwMode="auto">
          <a:xfrm>
            <a:off x="2770319" y="438030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5" name="椭圆 134"/>
          <p:cNvSpPr/>
          <p:nvPr/>
        </p:nvSpPr>
        <p:spPr bwMode="auto">
          <a:xfrm>
            <a:off x="1237885" y="438030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6" name="椭圆 135"/>
          <p:cNvSpPr/>
          <p:nvPr/>
        </p:nvSpPr>
        <p:spPr bwMode="auto">
          <a:xfrm>
            <a:off x="4319984" y="438030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7" name="椭圆 136"/>
          <p:cNvSpPr/>
          <p:nvPr/>
        </p:nvSpPr>
        <p:spPr bwMode="auto">
          <a:xfrm>
            <a:off x="5881815" y="438030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8" name="椭圆 137"/>
          <p:cNvSpPr/>
          <p:nvPr/>
        </p:nvSpPr>
        <p:spPr bwMode="auto">
          <a:xfrm>
            <a:off x="7440708" y="438030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368075" y="2939929"/>
            <a:ext cx="1259721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b="1" kern="0" dirty="0" smtClean="0">
                <a:solidFill>
                  <a:srgbClr val="0070C0"/>
                </a:solidFill>
                <a:cs typeface="+mn-ea"/>
                <a:sym typeface="+mn-lt"/>
              </a:rPr>
              <a:t>2010</a:t>
            </a:r>
            <a:r>
              <a:rPr lang="zh-CN" altLang="en-US" sz="1400" b="1" kern="0" dirty="0" smtClean="0">
                <a:solidFill>
                  <a:srgbClr val="0070C0"/>
                </a:solidFill>
                <a:cs typeface="+mn-ea"/>
                <a:sym typeface="+mn-lt"/>
              </a:rPr>
              <a:t>年</a:t>
            </a:r>
            <a:endParaRPr lang="en-US" altLang="zh-CN" sz="1400" b="1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368079" y="3175005"/>
            <a:ext cx="1259713" cy="78880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878594" y="3032425"/>
            <a:ext cx="118935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 smtClean="0">
                <a:solidFill>
                  <a:srgbClr val="0070C0"/>
                </a:solidFill>
                <a:sym typeface="+mn-lt"/>
              </a:rPr>
              <a:t>2011</a:t>
            </a:r>
            <a:r>
              <a:rPr lang="zh-CN" altLang="en-US" dirty="0" smtClean="0">
                <a:solidFill>
                  <a:srgbClr val="0070C0"/>
                </a:solidFill>
                <a:sym typeface="+mn-lt"/>
              </a:rPr>
              <a:t>年</a:t>
            </a:r>
            <a:endParaRPr lang="en-US" altLang="zh-CN" dirty="0">
              <a:solidFill>
                <a:srgbClr val="0070C0"/>
              </a:solidFill>
              <a:sym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878592" y="3292761"/>
            <a:ext cx="1333373" cy="5724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454200" y="3299956"/>
            <a:ext cx="126992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 smtClean="0">
                <a:solidFill>
                  <a:srgbClr val="0070C0"/>
                </a:solidFill>
                <a:sym typeface="+mn-lt"/>
              </a:rPr>
              <a:t>2013</a:t>
            </a:r>
            <a:r>
              <a:rPr lang="zh-CN" altLang="en-US" dirty="0" smtClean="0">
                <a:solidFill>
                  <a:srgbClr val="0070C0"/>
                </a:solidFill>
                <a:sym typeface="+mn-lt"/>
              </a:rPr>
              <a:t>年</a:t>
            </a:r>
            <a:endParaRPr lang="en-US" altLang="zh-CN" dirty="0">
              <a:solidFill>
                <a:srgbClr val="0070C0"/>
              </a:solidFill>
              <a:sym typeface="+mn-lt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4454212" y="3545906"/>
            <a:ext cx="1269916" cy="5724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989829" y="3155944"/>
            <a:ext cx="1246481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 smtClean="0">
                <a:solidFill>
                  <a:srgbClr val="0070C0"/>
                </a:solidFill>
                <a:sym typeface="+mn-lt"/>
              </a:rPr>
              <a:t>2014</a:t>
            </a:r>
            <a:r>
              <a:rPr lang="zh-CN" altLang="en-US" dirty="0" smtClean="0">
                <a:solidFill>
                  <a:srgbClr val="0070C0"/>
                </a:solidFill>
                <a:sym typeface="+mn-lt"/>
              </a:rPr>
              <a:t>年</a:t>
            </a:r>
            <a:endParaRPr lang="en-US" altLang="zh-CN" dirty="0">
              <a:solidFill>
                <a:srgbClr val="0070C0"/>
              </a:solidFill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989829" y="3384918"/>
            <a:ext cx="1246481" cy="5724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554147" y="2742306"/>
            <a:ext cx="119431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 smtClean="0">
                <a:solidFill>
                  <a:srgbClr val="0070C0"/>
                </a:solidFill>
                <a:sym typeface="+mn-lt"/>
              </a:rPr>
              <a:t>2015</a:t>
            </a:r>
            <a:r>
              <a:rPr lang="zh-CN" altLang="en-US" dirty="0" smtClean="0">
                <a:solidFill>
                  <a:srgbClr val="0070C0"/>
                </a:solidFill>
                <a:sym typeface="+mn-lt"/>
              </a:rPr>
              <a:t>年</a:t>
            </a:r>
            <a:endParaRPr lang="en-US" altLang="zh-CN" dirty="0">
              <a:solidFill>
                <a:srgbClr val="0070C0"/>
              </a:solidFill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554170" y="2958330"/>
            <a:ext cx="1338335" cy="126693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9" name="组合 148"/>
          <p:cNvGrpSpPr>
            <a:grpSpLocks noChangeAspect="1"/>
          </p:cNvGrpSpPr>
          <p:nvPr/>
        </p:nvGrpSpPr>
        <p:grpSpPr>
          <a:xfrm>
            <a:off x="2215638" y="987574"/>
            <a:ext cx="1233535" cy="1486363"/>
            <a:chOff x="1230317" y="1347616"/>
            <a:chExt cx="948873" cy="1143356"/>
          </a:xfrm>
        </p:grpSpPr>
        <p:sp>
          <p:nvSpPr>
            <p:cNvPr id="150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1" name="MH_Other_9"/>
            <p:cNvSpPr/>
            <p:nvPr>
              <p:custDataLst>
                <p:tags r:id="rId5"/>
              </p:custDataLst>
            </p:nvPr>
          </p:nvSpPr>
          <p:spPr>
            <a:xfrm>
              <a:off x="1317475" y="1428351"/>
              <a:ext cx="774557" cy="7745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2011</a:t>
              </a:r>
              <a:endParaRPr lang="zh-CN" altLang="en-US" sz="28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>
            <a:grpSpLocks noChangeAspect="1"/>
          </p:cNvGrpSpPr>
          <p:nvPr/>
        </p:nvGrpSpPr>
        <p:grpSpPr>
          <a:xfrm>
            <a:off x="5319048" y="1138091"/>
            <a:ext cx="1233535" cy="1486363"/>
            <a:chOff x="1230317" y="1347616"/>
            <a:chExt cx="948873" cy="1143356"/>
          </a:xfrm>
        </p:grpSpPr>
        <p:sp>
          <p:nvSpPr>
            <p:cNvPr id="153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4" name="MH_Other_9"/>
            <p:cNvSpPr/>
            <p:nvPr>
              <p:custDataLst>
                <p:tags r:id="rId4"/>
              </p:custDataLst>
            </p:nvPr>
          </p:nvSpPr>
          <p:spPr>
            <a:xfrm>
              <a:off x="1334047" y="1444924"/>
              <a:ext cx="741412" cy="74141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2014</a:t>
              </a:r>
              <a:endParaRPr lang="zh-CN" altLang="en-US" sz="26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5" name="组合 154"/>
          <p:cNvGrpSpPr>
            <a:grpSpLocks noChangeAspect="1"/>
          </p:cNvGrpSpPr>
          <p:nvPr/>
        </p:nvGrpSpPr>
        <p:grpSpPr>
          <a:xfrm>
            <a:off x="807394" y="1482328"/>
            <a:ext cx="968982" cy="1167586"/>
            <a:chOff x="1230317" y="1347616"/>
            <a:chExt cx="948873" cy="1143356"/>
          </a:xfrm>
        </p:grpSpPr>
        <p:sp>
          <p:nvSpPr>
            <p:cNvPr id="156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7" name="MH_Other_9"/>
            <p:cNvSpPr/>
            <p:nvPr>
              <p:custDataLst>
                <p:tags r:id="rId3"/>
              </p:custDataLst>
            </p:nvPr>
          </p:nvSpPr>
          <p:spPr>
            <a:xfrm>
              <a:off x="1309349" y="1429659"/>
              <a:ext cx="788523" cy="7885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2010</a:t>
              </a:r>
              <a:endParaRPr lang="zh-CN" altLang="en-US" sz="22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157"/>
          <p:cNvGrpSpPr>
            <a:grpSpLocks noChangeAspect="1"/>
          </p:cNvGrpSpPr>
          <p:nvPr/>
        </p:nvGrpSpPr>
        <p:grpSpPr>
          <a:xfrm>
            <a:off x="3889493" y="1955731"/>
            <a:ext cx="968982" cy="1167586"/>
            <a:chOff x="1230317" y="1347616"/>
            <a:chExt cx="948873" cy="1143356"/>
          </a:xfrm>
        </p:grpSpPr>
        <p:sp>
          <p:nvSpPr>
            <p:cNvPr id="159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60" name="MH_Other_9"/>
            <p:cNvSpPr/>
            <p:nvPr>
              <p:custDataLst>
                <p:tags r:id="rId2"/>
              </p:custDataLst>
            </p:nvPr>
          </p:nvSpPr>
          <p:spPr>
            <a:xfrm>
              <a:off x="1351032" y="1446470"/>
              <a:ext cx="738321" cy="7383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2013</a:t>
              </a:r>
              <a:endParaRPr lang="zh-CN" altLang="en-US" sz="22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1" name="组合 160"/>
          <p:cNvGrpSpPr>
            <a:grpSpLocks noChangeAspect="1"/>
          </p:cNvGrpSpPr>
          <p:nvPr/>
        </p:nvGrpSpPr>
        <p:grpSpPr>
          <a:xfrm>
            <a:off x="7010217" y="1093093"/>
            <a:ext cx="968982" cy="1167586"/>
            <a:chOff x="1230317" y="1347616"/>
            <a:chExt cx="948873" cy="1143356"/>
          </a:xfrm>
        </p:grpSpPr>
        <p:sp>
          <p:nvSpPr>
            <p:cNvPr id="162" name="椭圆 11"/>
            <p:cNvSpPr/>
            <p:nvPr/>
          </p:nvSpPr>
          <p:spPr>
            <a:xfrm>
              <a:off x="1230317" y="1347616"/>
              <a:ext cx="948873" cy="114335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63" name="MH_Other_9"/>
            <p:cNvSpPr/>
            <p:nvPr>
              <p:custDataLst>
                <p:tags r:id="rId1"/>
              </p:custDataLst>
            </p:nvPr>
          </p:nvSpPr>
          <p:spPr>
            <a:xfrm>
              <a:off x="1350657" y="1446095"/>
              <a:ext cx="739071" cy="73907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sz="22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6" grpId="0" animBg="1"/>
      <p:bldP spid="137" grpId="0" animBg="1"/>
      <p:bldP spid="138" grpId="0" animBg="1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2000" b="1" dirty="0" smtClean="0">
                <a:latin typeface="+mn-lt"/>
                <a:ea typeface="+mn-ea"/>
                <a:cs typeface="+mn-ea"/>
                <a:sym typeface="+mn-lt"/>
              </a:rPr>
              <a:t>自有资源</a:t>
            </a:r>
            <a:endParaRPr lang="zh-CN" altLang="zh-CN" sz="2000" b="1" dirty="0" smtClean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8032" y="1338423"/>
            <a:ext cx="1500402" cy="1881399"/>
            <a:chOff x="5745212" y="1419621"/>
            <a:chExt cx="1845204" cy="2223400"/>
          </a:xfrm>
        </p:grpSpPr>
        <p:sp>
          <p:nvSpPr>
            <p:cNvPr id="19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1"/>
            <p:cNvSpPr>
              <a:spLocks noChangeAspect="1"/>
            </p:cNvSpPr>
            <p:nvPr/>
          </p:nvSpPr>
          <p:spPr>
            <a:xfrm>
              <a:off x="5819585" y="1503090"/>
              <a:ext cx="1695997" cy="204211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08224" y="1338423"/>
            <a:ext cx="1500402" cy="1881399"/>
            <a:chOff x="5745212" y="1419621"/>
            <a:chExt cx="1845204" cy="2223400"/>
          </a:xfrm>
        </p:grpSpPr>
        <p:sp>
          <p:nvSpPr>
            <p:cNvPr id="22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11"/>
            <p:cNvSpPr/>
            <p:nvPr/>
          </p:nvSpPr>
          <p:spPr>
            <a:xfrm>
              <a:off x="5808327" y="1488846"/>
              <a:ext cx="1701763" cy="2069077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18404" y="1338423"/>
            <a:ext cx="1500402" cy="1881399"/>
            <a:chOff x="5745212" y="1419621"/>
            <a:chExt cx="1845204" cy="2223400"/>
          </a:xfrm>
        </p:grpSpPr>
        <p:sp>
          <p:nvSpPr>
            <p:cNvPr id="25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11"/>
            <p:cNvSpPr/>
            <p:nvPr/>
          </p:nvSpPr>
          <p:spPr>
            <a:xfrm>
              <a:off x="5829997" y="1483079"/>
              <a:ext cx="1701763" cy="204211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28614" y="1338423"/>
            <a:ext cx="1500402" cy="1881399"/>
            <a:chOff x="5745212" y="1419621"/>
            <a:chExt cx="1845204" cy="2223400"/>
          </a:xfrm>
        </p:grpSpPr>
        <p:sp>
          <p:nvSpPr>
            <p:cNvPr id="28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11"/>
            <p:cNvSpPr/>
            <p:nvPr/>
          </p:nvSpPr>
          <p:spPr>
            <a:xfrm>
              <a:off x="5818738" y="1493084"/>
              <a:ext cx="1701763" cy="204211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38798" y="1338423"/>
            <a:ext cx="1500402" cy="1881399"/>
            <a:chOff x="5745212" y="1419621"/>
            <a:chExt cx="1845204" cy="2223400"/>
          </a:xfrm>
        </p:grpSpPr>
        <p:sp>
          <p:nvSpPr>
            <p:cNvPr id="31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11"/>
            <p:cNvSpPr/>
            <p:nvPr/>
          </p:nvSpPr>
          <p:spPr>
            <a:xfrm>
              <a:off x="5809173" y="1483079"/>
              <a:ext cx="1701763" cy="2042116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21253" y="3346296"/>
            <a:ext cx="14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</a:rPr>
              <a:t>资金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33621" y="3346296"/>
            <a:ext cx="14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</a:rPr>
              <a:t>子公司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45989" y="3346296"/>
            <a:ext cx="14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</a:rPr>
              <a:t>员工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58357" y="3346296"/>
            <a:ext cx="14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</a:rPr>
              <a:t>加盟商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70726" y="3346296"/>
            <a:ext cx="14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</a:rPr>
              <a:t>核心技术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53532" y="3750741"/>
            <a:ext cx="913138" cy="307777"/>
            <a:chOff x="4138204" y="1202146"/>
            <a:chExt cx="1056581" cy="365392"/>
          </a:xfrm>
        </p:grpSpPr>
        <p:sp>
          <p:nvSpPr>
            <p:cNvPr id="53" name="圆角矩形 52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38204" y="1202146"/>
              <a:ext cx="1056581" cy="365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2000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万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75523" y="3752263"/>
            <a:ext cx="910116" cy="303270"/>
            <a:chOff x="4139952" y="1203949"/>
            <a:chExt cx="1053084" cy="360040"/>
          </a:xfrm>
        </p:grpSpPr>
        <p:sp>
          <p:nvSpPr>
            <p:cNvPr id="58" name="圆角矩形 57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244244" y="1215315"/>
              <a:ext cx="8640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5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个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96002" y="3736436"/>
            <a:ext cx="910116" cy="319096"/>
            <a:chOff x="4139952" y="1185160"/>
            <a:chExt cx="1053084" cy="378829"/>
          </a:xfrm>
        </p:grpSpPr>
        <p:sp>
          <p:nvSpPr>
            <p:cNvPr id="63" name="圆角矩形 62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179970" y="1185160"/>
              <a:ext cx="992642" cy="36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3000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人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16481" y="3752263"/>
            <a:ext cx="910116" cy="303270"/>
            <a:chOff x="4139952" y="1203949"/>
            <a:chExt cx="1053084" cy="360040"/>
          </a:xfrm>
        </p:grpSpPr>
        <p:sp>
          <p:nvSpPr>
            <p:cNvPr id="69" name="圆角矩形 68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34447" y="1215315"/>
              <a:ext cx="8640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20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个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36960" y="3752263"/>
            <a:ext cx="910116" cy="303270"/>
            <a:chOff x="4139952" y="1203949"/>
            <a:chExt cx="1053084" cy="360040"/>
          </a:xfrm>
        </p:grpSpPr>
        <p:sp>
          <p:nvSpPr>
            <p:cNvPr id="75" name="圆角矩形 74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234447" y="1205263"/>
              <a:ext cx="8640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个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2000" b="1" dirty="0"/>
              <a:t>销售</a:t>
            </a:r>
            <a:r>
              <a:rPr lang="zh-CN" altLang="en-US" sz="2000" b="1" dirty="0" smtClean="0"/>
              <a:t>网络</a:t>
            </a:r>
            <a:endParaRPr lang="zh-CN" altLang="en-US" sz="20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44860" y="804334"/>
            <a:ext cx="4891236" cy="3783642"/>
            <a:chOff x="179512" y="1273101"/>
            <a:chExt cx="5107260" cy="3458890"/>
          </a:xfrm>
        </p:grpSpPr>
        <p:sp>
          <p:nvSpPr>
            <p:cNvPr id="32" name="Freeform 5"/>
            <p:cNvSpPr/>
            <p:nvPr/>
          </p:nvSpPr>
          <p:spPr bwMode="invGray">
            <a:xfrm>
              <a:off x="3156428" y="4532354"/>
              <a:ext cx="280866" cy="199637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invGray">
            <a:xfrm>
              <a:off x="3184251" y="4594040"/>
              <a:ext cx="601478" cy="1177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海南</a:t>
              </a:r>
            </a:p>
          </p:txBody>
        </p:sp>
        <p:sp>
          <p:nvSpPr>
            <p:cNvPr id="34" name="Freeform 7"/>
            <p:cNvSpPr/>
            <p:nvPr/>
          </p:nvSpPr>
          <p:spPr bwMode="invGray">
            <a:xfrm>
              <a:off x="4165957" y="1273101"/>
              <a:ext cx="1120815" cy="865845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/>
            <p:nvPr/>
          </p:nvSpPr>
          <p:spPr bwMode="invGray">
            <a:xfrm>
              <a:off x="4278569" y="1939308"/>
              <a:ext cx="841273" cy="499094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9"/>
            <p:cNvSpPr/>
            <p:nvPr/>
          </p:nvSpPr>
          <p:spPr bwMode="gray">
            <a:xfrm>
              <a:off x="4101040" y="2216332"/>
              <a:ext cx="600153" cy="490122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/>
            <p:nvPr/>
          </p:nvSpPr>
          <p:spPr bwMode="gray">
            <a:xfrm>
              <a:off x="3643971" y="2327367"/>
              <a:ext cx="560408" cy="66732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8" name="Freeform 11"/>
            <p:cNvSpPr/>
            <p:nvPr/>
          </p:nvSpPr>
          <p:spPr bwMode="gray">
            <a:xfrm>
              <a:off x="3806925" y="2496722"/>
              <a:ext cx="180178" cy="159261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9" name="Freeform 12"/>
            <p:cNvSpPr/>
            <p:nvPr/>
          </p:nvSpPr>
          <p:spPr bwMode="gray">
            <a:xfrm>
              <a:off x="3922187" y="2575232"/>
              <a:ext cx="141758" cy="150289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6" name="Freeform 13"/>
            <p:cNvSpPr/>
            <p:nvPr/>
          </p:nvSpPr>
          <p:spPr bwMode="gray">
            <a:xfrm>
              <a:off x="3922187" y="2585326"/>
              <a:ext cx="88765" cy="50470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noFill/>
            <a:ln w="635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1" name="Freeform 14"/>
            <p:cNvSpPr/>
            <p:nvPr/>
          </p:nvSpPr>
          <p:spPr bwMode="gray">
            <a:xfrm>
              <a:off x="3795001" y="2764776"/>
              <a:ext cx="690243" cy="360020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5"/>
            <p:cNvSpPr/>
            <p:nvPr/>
          </p:nvSpPr>
          <p:spPr bwMode="gray">
            <a:xfrm>
              <a:off x="3936759" y="3053016"/>
              <a:ext cx="572331" cy="398154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3" name="Freeform 16"/>
            <p:cNvSpPr/>
            <p:nvPr/>
          </p:nvSpPr>
          <p:spPr bwMode="invGray">
            <a:xfrm>
              <a:off x="4394553" y="3341139"/>
              <a:ext cx="142917" cy="15023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  <a:gd name="connsiteX0" fmla="*/ 3692 w 9846"/>
                <a:gd name="connsiteY0" fmla="*/ 0 h 20794"/>
                <a:gd name="connsiteX1" fmla="*/ 0 w 9846"/>
                <a:gd name="connsiteY1" fmla="*/ 7018 h 20794"/>
                <a:gd name="connsiteX2" fmla="*/ 3692 w 9846"/>
                <a:gd name="connsiteY2" fmla="*/ 9825 h 20794"/>
                <a:gd name="connsiteX3" fmla="*/ 4661 w 9846"/>
                <a:gd name="connsiteY3" fmla="*/ 20794 h 20794"/>
                <a:gd name="connsiteX4" fmla="*/ 9846 w 9846"/>
                <a:gd name="connsiteY4" fmla="*/ 7018 h 20794"/>
                <a:gd name="connsiteX5" fmla="*/ 9846 w 9846"/>
                <a:gd name="connsiteY5" fmla="*/ 4211 h 20794"/>
                <a:gd name="connsiteX6" fmla="*/ 3692 w 9846"/>
                <a:gd name="connsiteY6" fmla="*/ 0 h 20794"/>
                <a:gd name="connsiteX0-1" fmla="*/ 3750 w 10000"/>
                <a:gd name="connsiteY0-2" fmla="*/ 0 h 10000"/>
                <a:gd name="connsiteX1-3" fmla="*/ 0 w 10000"/>
                <a:gd name="connsiteY1-4" fmla="*/ 3375 h 10000"/>
                <a:gd name="connsiteX2-5" fmla="*/ 129 w 10000"/>
                <a:gd name="connsiteY2-6" fmla="*/ 9575 h 10000"/>
                <a:gd name="connsiteX3-7" fmla="*/ 4734 w 10000"/>
                <a:gd name="connsiteY3-8" fmla="*/ 10000 h 10000"/>
                <a:gd name="connsiteX4-9" fmla="*/ 10000 w 10000"/>
                <a:gd name="connsiteY4-10" fmla="*/ 3375 h 10000"/>
                <a:gd name="connsiteX5-11" fmla="*/ 10000 w 10000"/>
                <a:gd name="connsiteY5-12" fmla="*/ 2025 h 10000"/>
                <a:gd name="connsiteX6-13" fmla="*/ 3750 w 10000"/>
                <a:gd name="connsiteY6-14" fmla="*/ 0 h 10000"/>
                <a:gd name="connsiteX0-15" fmla="*/ 7371 w 13621"/>
                <a:gd name="connsiteY0-16" fmla="*/ 0 h 10000"/>
                <a:gd name="connsiteX1-17" fmla="*/ 0 w 13621"/>
                <a:gd name="connsiteY1-18" fmla="*/ 9531 h 10000"/>
                <a:gd name="connsiteX2-19" fmla="*/ 3750 w 13621"/>
                <a:gd name="connsiteY2-20" fmla="*/ 9575 h 10000"/>
                <a:gd name="connsiteX3-21" fmla="*/ 8355 w 13621"/>
                <a:gd name="connsiteY3-22" fmla="*/ 10000 h 10000"/>
                <a:gd name="connsiteX4-23" fmla="*/ 13621 w 13621"/>
                <a:gd name="connsiteY4-24" fmla="*/ 3375 h 10000"/>
                <a:gd name="connsiteX5-25" fmla="*/ 13621 w 13621"/>
                <a:gd name="connsiteY5-26" fmla="*/ 2025 h 10000"/>
                <a:gd name="connsiteX6-27" fmla="*/ 7371 w 13621"/>
                <a:gd name="connsiteY6-28" fmla="*/ 0 h 10000"/>
                <a:gd name="connsiteX0-29" fmla="*/ 7371 w 13621"/>
                <a:gd name="connsiteY0-30" fmla="*/ 560 h 10560"/>
                <a:gd name="connsiteX1-31" fmla="*/ 0 w 13621"/>
                <a:gd name="connsiteY1-32" fmla="*/ 10091 h 10560"/>
                <a:gd name="connsiteX2-33" fmla="*/ 3750 w 13621"/>
                <a:gd name="connsiteY2-34" fmla="*/ 10135 h 10560"/>
                <a:gd name="connsiteX3-35" fmla="*/ 8355 w 13621"/>
                <a:gd name="connsiteY3-36" fmla="*/ 10560 h 10560"/>
                <a:gd name="connsiteX4-37" fmla="*/ 13621 w 13621"/>
                <a:gd name="connsiteY4-38" fmla="*/ 3935 h 10560"/>
                <a:gd name="connsiteX5-39" fmla="*/ 13621 w 13621"/>
                <a:gd name="connsiteY5-40" fmla="*/ 2585 h 10560"/>
                <a:gd name="connsiteX6-41" fmla="*/ 1336 w 13621"/>
                <a:gd name="connsiteY6-42" fmla="*/ 0 h 10560"/>
                <a:gd name="connsiteX0-43" fmla="*/ 7371 w 13621"/>
                <a:gd name="connsiteY0-44" fmla="*/ 560 h 10560"/>
                <a:gd name="connsiteX1-45" fmla="*/ 0 w 13621"/>
                <a:gd name="connsiteY1-46" fmla="*/ 10091 h 10560"/>
                <a:gd name="connsiteX2-47" fmla="*/ 3750 w 13621"/>
                <a:gd name="connsiteY2-48" fmla="*/ 10135 h 10560"/>
                <a:gd name="connsiteX3-49" fmla="*/ 8355 w 13621"/>
                <a:gd name="connsiteY3-50" fmla="*/ 10560 h 10560"/>
                <a:gd name="connsiteX4-51" fmla="*/ 13621 w 13621"/>
                <a:gd name="connsiteY4-52" fmla="*/ 3935 h 10560"/>
                <a:gd name="connsiteX5-53" fmla="*/ 10905 w 13621"/>
                <a:gd name="connsiteY5-54" fmla="*/ 533 h 10560"/>
                <a:gd name="connsiteX6-55" fmla="*/ 1336 w 13621"/>
                <a:gd name="connsiteY6-56" fmla="*/ 0 h 10560"/>
                <a:gd name="connsiteX0-57" fmla="*/ 7371 w 13621"/>
                <a:gd name="connsiteY0-58" fmla="*/ 560 h 10560"/>
                <a:gd name="connsiteX1-59" fmla="*/ 3225 w 13621"/>
                <a:gd name="connsiteY1-60" fmla="*/ 4032 h 10560"/>
                <a:gd name="connsiteX2-61" fmla="*/ 0 w 13621"/>
                <a:gd name="connsiteY2-62" fmla="*/ 10091 h 10560"/>
                <a:gd name="connsiteX3-63" fmla="*/ 3750 w 13621"/>
                <a:gd name="connsiteY3-64" fmla="*/ 10135 h 10560"/>
                <a:gd name="connsiteX4-65" fmla="*/ 8355 w 13621"/>
                <a:gd name="connsiteY4-66" fmla="*/ 10560 h 10560"/>
                <a:gd name="connsiteX5-67" fmla="*/ 13621 w 13621"/>
                <a:gd name="connsiteY5-68" fmla="*/ 3935 h 10560"/>
                <a:gd name="connsiteX6-69" fmla="*/ 10905 w 13621"/>
                <a:gd name="connsiteY6-70" fmla="*/ 533 h 10560"/>
                <a:gd name="connsiteX7" fmla="*/ 1336 w 13621"/>
                <a:gd name="connsiteY7" fmla="*/ 0 h 10560"/>
                <a:gd name="connsiteX0-71" fmla="*/ 5259 w 13621"/>
                <a:gd name="connsiteY0-72" fmla="*/ 2425 h 10560"/>
                <a:gd name="connsiteX1-73" fmla="*/ 3225 w 13621"/>
                <a:gd name="connsiteY1-74" fmla="*/ 4032 h 10560"/>
                <a:gd name="connsiteX2-75" fmla="*/ 0 w 13621"/>
                <a:gd name="connsiteY2-76" fmla="*/ 10091 h 10560"/>
                <a:gd name="connsiteX3-77" fmla="*/ 3750 w 13621"/>
                <a:gd name="connsiteY3-78" fmla="*/ 10135 h 10560"/>
                <a:gd name="connsiteX4-79" fmla="*/ 8355 w 13621"/>
                <a:gd name="connsiteY4-80" fmla="*/ 10560 h 10560"/>
                <a:gd name="connsiteX5-81" fmla="*/ 13621 w 13621"/>
                <a:gd name="connsiteY5-82" fmla="*/ 3935 h 10560"/>
                <a:gd name="connsiteX6-83" fmla="*/ 10905 w 13621"/>
                <a:gd name="connsiteY6-84" fmla="*/ 533 h 10560"/>
                <a:gd name="connsiteX7-85" fmla="*/ 1336 w 13621"/>
                <a:gd name="connsiteY7-86" fmla="*/ 0 h 10560"/>
                <a:gd name="connsiteX0-87" fmla="*/ 5259 w 13621"/>
                <a:gd name="connsiteY0-88" fmla="*/ 2425 h 10560"/>
                <a:gd name="connsiteX1-89" fmla="*/ 4734 w 13621"/>
                <a:gd name="connsiteY1-90" fmla="*/ 6830 h 10560"/>
                <a:gd name="connsiteX2-91" fmla="*/ 0 w 13621"/>
                <a:gd name="connsiteY2-92" fmla="*/ 10091 h 10560"/>
                <a:gd name="connsiteX3-93" fmla="*/ 3750 w 13621"/>
                <a:gd name="connsiteY3-94" fmla="*/ 10135 h 10560"/>
                <a:gd name="connsiteX4-95" fmla="*/ 8355 w 13621"/>
                <a:gd name="connsiteY4-96" fmla="*/ 10560 h 10560"/>
                <a:gd name="connsiteX5-97" fmla="*/ 13621 w 13621"/>
                <a:gd name="connsiteY5-98" fmla="*/ 3935 h 10560"/>
                <a:gd name="connsiteX6-99" fmla="*/ 10905 w 13621"/>
                <a:gd name="connsiteY6-100" fmla="*/ 533 h 10560"/>
                <a:gd name="connsiteX7-101" fmla="*/ 1336 w 13621"/>
                <a:gd name="connsiteY7-102" fmla="*/ 0 h 10560"/>
                <a:gd name="connsiteX0-103" fmla="*/ 5259 w 13621"/>
                <a:gd name="connsiteY0-104" fmla="*/ 2425 h 10560"/>
                <a:gd name="connsiteX1-105" fmla="*/ 4131 w 13621"/>
                <a:gd name="connsiteY1-106" fmla="*/ 2539 h 10560"/>
                <a:gd name="connsiteX2-107" fmla="*/ 4734 w 13621"/>
                <a:gd name="connsiteY2-108" fmla="*/ 6830 h 10560"/>
                <a:gd name="connsiteX3-109" fmla="*/ 0 w 13621"/>
                <a:gd name="connsiteY3-110" fmla="*/ 10091 h 10560"/>
                <a:gd name="connsiteX4-111" fmla="*/ 3750 w 13621"/>
                <a:gd name="connsiteY4-112" fmla="*/ 10135 h 10560"/>
                <a:gd name="connsiteX5-113" fmla="*/ 8355 w 13621"/>
                <a:gd name="connsiteY5-114" fmla="*/ 10560 h 10560"/>
                <a:gd name="connsiteX6-115" fmla="*/ 13621 w 13621"/>
                <a:gd name="connsiteY6-116" fmla="*/ 3935 h 10560"/>
                <a:gd name="connsiteX7-117" fmla="*/ 10905 w 13621"/>
                <a:gd name="connsiteY7-118" fmla="*/ 533 h 10560"/>
                <a:gd name="connsiteX8" fmla="*/ 1336 w 13621"/>
                <a:gd name="connsiteY8" fmla="*/ 0 h 10560"/>
                <a:gd name="connsiteX0-119" fmla="*/ 5259 w 11509"/>
                <a:gd name="connsiteY0-120" fmla="*/ 2425 h 10560"/>
                <a:gd name="connsiteX1-121" fmla="*/ 4131 w 11509"/>
                <a:gd name="connsiteY1-122" fmla="*/ 2539 h 10560"/>
                <a:gd name="connsiteX2-123" fmla="*/ 4734 w 11509"/>
                <a:gd name="connsiteY2-124" fmla="*/ 6830 h 10560"/>
                <a:gd name="connsiteX3-125" fmla="*/ 0 w 11509"/>
                <a:gd name="connsiteY3-126" fmla="*/ 10091 h 10560"/>
                <a:gd name="connsiteX4-127" fmla="*/ 3750 w 11509"/>
                <a:gd name="connsiteY4-128" fmla="*/ 10135 h 10560"/>
                <a:gd name="connsiteX5-129" fmla="*/ 8355 w 11509"/>
                <a:gd name="connsiteY5-130" fmla="*/ 10560 h 10560"/>
                <a:gd name="connsiteX6-131" fmla="*/ 11509 w 11509"/>
                <a:gd name="connsiteY6-132" fmla="*/ 5987 h 10560"/>
                <a:gd name="connsiteX7-133" fmla="*/ 10905 w 11509"/>
                <a:gd name="connsiteY7-134" fmla="*/ 533 h 10560"/>
                <a:gd name="connsiteX8-135" fmla="*/ 1336 w 11509"/>
                <a:gd name="connsiteY8-136" fmla="*/ 0 h 10560"/>
                <a:gd name="connsiteX0-137" fmla="*/ 5259 w 11509"/>
                <a:gd name="connsiteY0-138" fmla="*/ 2425 h 10560"/>
                <a:gd name="connsiteX1-139" fmla="*/ 4131 w 11509"/>
                <a:gd name="connsiteY1-140" fmla="*/ 2539 h 10560"/>
                <a:gd name="connsiteX2-141" fmla="*/ 4734 w 11509"/>
                <a:gd name="connsiteY2-142" fmla="*/ 6830 h 10560"/>
                <a:gd name="connsiteX3-143" fmla="*/ 0 w 11509"/>
                <a:gd name="connsiteY3-144" fmla="*/ 10091 h 10560"/>
                <a:gd name="connsiteX4-145" fmla="*/ 3750 w 11509"/>
                <a:gd name="connsiteY4-146" fmla="*/ 10135 h 10560"/>
                <a:gd name="connsiteX5-147" fmla="*/ 8355 w 11509"/>
                <a:gd name="connsiteY5-148" fmla="*/ 10560 h 10560"/>
                <a:gd name="connsiteX6-149" fmla="*/ 11509 w 11509"/>
                <a:gd name="connsiteY6-150" fmla="*/ 5987 h 10560"/>
                <a:gd name="connsiteX7-151" fmla="*/ 9094 w 11509"/>
                <a:gd name="connsiteY7-152" fmla="*/ 2212 h 10560"/>
                <a:gd name="connsiteX8-153" fmla="*/ 1336 w 11509"/>
                <a:gd name="connsiteY8-154" fmla="*/ 0 h 10560"/>
                <a:gd name="connsiteX0-155" fmla="*/ 5259 w 14225"/>
                <a:gd name="connsiteY0-156" fmla="*/ 2425 h 10560"/>
                <a:gd name="connsiteX1-157" fmla="*/ 4131 w 14225"/>
                <a:gd name="connsiteY1-158" fmla="*/ 2539 h 10560"/>
                <a:gd name="connsiteX2-159" fmla="*/ 4734 w 14225"/>
                <a:gd name="connsiteY2-160" fmla="*/ 6830 h 10560"/>
                <a:gd name="connsiteX3-161" fmla="*/ 0 w 14225"/>
                <a:gd name="connsiteY3-162" fmla="*/ 10091 h 10560"/>
                <a:gd name="connsiteX4-163" fmla="*/ 3750 w 14225"/>
                <a:gd name="connsiteY4-164" fmla="*/ 10135 h 10560"/>
                <a:gd name="connsiteX5-165" fmla="*/ 8355 w 14225"/>
                <a:gd name="connsiteY5-166" fmla="*/ 10560 h 10560"/>
                <a:gd name="connsiteX6-167" fmla="*/ 14225 w 14225"/>
                <a:gd name="connsiteY6-168" fmla="*/ 5800 h 10560"/>
                <a:gd name="connsiteX7-169" fmla="*/ 9094 w 14225"/>
                <a:gd name="connsiteY7-170" fmla="*/ 2212 h 10560"/>
                <a:gd name="connsiteX8-171" fmla="*/ 1336 w 14225"/>
                <a:gd name="connsiteY8-172" fmla="*/ 0 h 10560"/>
                <a:gd name="connsiteX0-173" fmla="*/ 5259 w 14229"/>
                <a:gd name="connsiteY0-174" fmla="*/ 2425 h 10560"/>
                <a:gd name="connsiteX1-175" fmla="*/ 4131 w 14229"/>
                <a:gd name="connsiteY1-176" fmla="*/ 2539 h 10560"/>
                <a:gd name="connsiteX2-177" fmla="*/ 4734 w 14229"/>
                <a:gd name="connsiteY2-178" fmla="*/ 6830 h 10560"/>
                <a:gd name="connsiteX3-179" fmla="*/ 0 w 14229"/>
                <a:gd name="connsiteY3-180" fmla="*/ 10091 h 10560"/>
                <a:gd name="connsiteX4-181" fmla="*/ 3750 w 14229"/>
                <a:gd name="connsiteY4-182" fmla="*/ 10135 h 10560"/>
                <a:gd name="connsiteX5-183" fmla="*/ 8355 w 14229"/>
                <a:gd name="connsiteY5-184" fmla="*/ 10560 h 10560"/>
                <a:gd name="connsiteX6-185" fmla="*/ 14225 w 14229"/>
                <a:gd name="connsiteY6-186" fmla="*/ 5800 h 10560"/>
                <a:gd name="connsiteX7-187" fmla="*/ 9562 w 14229"/>
                <a:gd name="connsiteY7-188" fmla="*/ 861 h 10560"/>
                <a:gd name="connsiteX8-189" fmla="*/ 9094 w 14229"/>
                <a:gd name="connsiteY8-190" fmla="*/ 2212 h 10560"/>
                <a:gd name="connsiteX9" fmla="*/ 1336 w 14229"/>
                <a:gd name="connsiteY9" fmla="*/ 0 h 10560"/>
                <a:gd name="connsiteX0-191" fmla="*/ 5259 w 14229"/>
                <a:gd name="connsiteY0-192" fmla="*/ 2425 h 10560"/>
                <a:gd name="connsiteX1-193" fmla="*/ 4131 w 14229"/>
                <a:gd name="connsiteY1-194" fmla="*/ 2539 h 10560"/>
                <a:gd name="connsiteX2-195" fmla="*/ 4734 w 14229"/>
                <a:gd name="connsiteY2-196" fmla="*/ 6830 h 10560"/>
                <a:gd name="connsiteX3-197" fmla="*/ 0 w 14229"/>
                <a:gd name="connsiteY3-198" fmla="*/ 10091 h 10560"/>
                <a:gd name="connsiteX4-199" fmla="*/ 3750 w 14229"/>
                <a:gd name="connsiteY4-200" fmla="*/ 10135 h 10560"/>
                <a:gd name="connsiteX5-201" fmla="*/ 8355 w 14229"/>
                <a:gd name="connsiteY5-202" fmla="*/ 10560 h 10560"/>
                <a:gd name="connsiteX6-203" fmla="*/ 14225 w 14229"/>
                <a:gd name="connsiteY6-204" fmla="*/ 5800 h 10560"/>
                <a:gd name="connsiteX7-205" fmla="*/ 9562 w 14229"/>
                <a:gd name="connsiteY7-206" fmla="*/ 861 h 10560"/>
                <a:gd name="connsiteX8-207" fmla="*/ 7887 w 14229"/>
                <a:gd name="connsiteY8-208" fmla="*/ 533 h 10560"/>
                <a:gd name="connsiteX9-209" fmla="*/ 1336 w 14229"/>
                <a:gd name="connsiteY9-210" fmla="*/ 0 h 105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85" y="connsiteY7-86"/>
                </a:cxn>
                <a:cxn ang="0">
                  <a:pos x="connsiteX8-135" y="connsiteY8-136"/>
                </a:cxn>
                <a:cxn ang="0">
                  <a:pos x="connsiteX9-209" y="connsiteY9-210"/>
                </a:cxn>
              </a:cxnLst>
              <a:rect l="l" t="t" r="r" b="b"/>
              <a:pathLst>
                <a:path w="14229" h="10560">
                  <a:moveTo>
                    <a:pt x="5259" y="2425"/>
                  </a:moveTo>
                  <a:cubicBezTo>
                    <a:pt x="5222" y="2537"/>
                    <a:pt x="4218" y="1805"/>
                    <a:pt x="4131" y="2539"/>
                  </a:cubicBezTo>
                  <a:cubicBezTo>
                    <a:pt x="4044" y="3273"/>
                    <a:pt x="5573" y="5665"/>
                    <a:pt x="4734" y="6830"/>
                  </a:cubicBezTo>
                  <a:lnTo>
                    <a:pt x="0" y="10091"/>
                  </a:lnTo>
                  <a:lnTo>
                    <a:pt x="3750" y="10135"/>
                  </a:lnTo>
                  <a:cubicBezTo>
                    <a:pt x="4078" y="10152"/>
                    <a:pt x="8027" y="10543"/>
                    <a:pt x="8355" y="10560"/>
                  </a:cubicBezTo>
                  <a:lnTo>
                    <a:pt x="14225" y="5800"/>
                  </a:lnTo>
                  <a:cubicBezTo>
                    <a:pt x="14376" y="4557"/>
                    <a:pt x="10417" y="1459"/>
                    <a:pt x="9562" y="861"/>
                  </a:cubicBezTo>
                  <a:cubicBezTo>
                    <a:pt x="8707" y="263"/>
                    <a:pt x="9208" y="1049"/>
                    <a:pt x="7887" y="533"/>
                  </a:cubicBezTo>
                  <a:lnTo>
                    <a:pt x="1336" y="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4" name="Freeform 17"/>
            <p:cNvSpPr/>
            <p:nvPr/>
          </p:nvSpPr>
          <p:spPr bwMode="gray">
            <a:xfrm>
              <a:off x="4152708" y="3419767"/>
              <a:ext cx="381554" cy="368992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8"/>
            <p:cNvSpPr/>
            <p:nvPr/>
          </p:nvSpPr>
          <p:spPr bwMode="gray">
            <a:xfrm>
              <a:off x="3960607" y="3709129"/>
              <a:ext cx="434548" cy="45871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9"/>
            <p:cNvSpPr/>
            <p:nvPr/>
          </p:nvSpPr>
          <p:spPr bwMode="gray">
            <a:xfrm>
              <a:off x="3298186" y="3997371"/>
              <a:ext cx="804178" cy="47778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0"/>
            <p:cNvSpPr/>
            <p:nvPr/>
          </p:nvSpPr>
          <p:spPr bwMode="gray">
            <a:xfrm>
              <a:off x="2762951" y="3907645"/>
              <a:ext cx="792255" cy="47778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1"/>
            <p:cNvSpPr/>
            <p:nvPr/>
          </p:nvSpPr>
          <p:spPr bwMode="invGray">
            <a:xfrm>
              <a:off x="2687434" y="3639592"/>
              <a:ext cx="588229" cy="439651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2"/>
            <p:cNvSpPr/>
            <p:nvPr/>
          </p:nvSpPr>
          <p:spPr bwMode="invGray">
            <a:xfrm>
              <a:off x="2023689" y="3609310"/>
              <a:ext cx="906191" cy="7660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3"/>
            <p:cNvSpPr/>
            <p:nvPr/>
          </p:nvSpPr>
          <p:spPr bwMode="invGray">
            <a:xfrm>
              <a:off x="331869" y="2723278"/>
              <a:ext cx="1926318" cy="975757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4"/>
            <p:cNvSpPr/>
            <p:nvPr/>
          </p:nvSpPr>
          <p:spPr bwMode="gray">
            <a:xfrm>
              <a:off x="2141600" y="3122552"/>
              <a:ext cx="1209580" cy="786214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5"/>
            <p:cNvSpPr/>
            <p:nvPr/>
          </p:nvSpPr>
          <p:spPr bwMode="invGray">
            <a:xfrm>
              <a:off x="1440759" y="2575231"/>
              <a:ext cx="1249325" cy="767147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6"/>
            <p:cNvSpPr/>
            <p:nvPr/>
          </p:nvSpPr>
          <p:spPr bwMode="gray">
            <a:xfrm>
              <a:off x="3706238" y="3548745"/>
              <a:ext cx="486216" cy="530498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7"/>
            <p:cNvSpPr/>
            <p:nvPr/>
          </p:nvSpPr>
          <p:spPr bwMode="gray">
            <a:xfrm>
              <a:off x="3221345" y="3548745"/>
              <a:ext cx="561732" cy="52040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8"/>
            <p:cNvSpPr/>
            <p:nvPr/>
          </p:nvSpPr>
          <p:spPr bwMode="gray">
            <a:xfrm>
              <a:off x="3172327" y="3252653"/>
              <a:ext cx="777681" cy="397032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9"/>
            <p:cNvSpPr/>
            <p:nvPr/>
          </p:nvSpPr>
          <p:spPr bwMode="gray">
            <a:xfrm>
              <a:off x="3795002" y="3112459"/>
              <a:ext cx="484891" cy="478906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30"/>
            <p:cNvSpPr/>
            <p:nvPr/>
          </p:nvSpPr>
          <p:spPr bwMode="gray">
            <a:xfrm>
              <a:off x="3363103" y="2963292"/>
              <a:ext cx="600154" cy="44750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1"/>
            <p:cNvSpPr/>
            <p:nvPr/>
          </p:nvSpPr>
          <p:spPr bwMode="invGray">
            <a:xfrm>
              <a:off x="3351181" y="2556165"/>
              <a:ext cx="396127" cy="568630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2"/>
            <p:cNvSpPr/>
            <p:nvPr/>
          </p:nvSpPr>
          <p:spPr bwMode="gray">
            <a:xfrm>
              <a:off x="2929882" y="2654863"/>
              <a:ext cx="511389" cy="75593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33"/>
            <p:cNvSpPr/>
            <p:nvPr/>
          </p:nvSpPr>
          <p:spPr bwMode="invGray">
            <a:xfrm>
              <a:off x="2834491" y="2664957"/>
              <a:ext cx="279541" cy="389182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4"/>
            <p:cNvSpPr/>
            <p:nvPr/>
          </p:nvSpPr>
          <p:spPr bwMode="invGray">
            <a:xfrm>
              <a:off x="1834237" y="2278018"/>
              <a:ext cx="1364586" cy="1044173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5"/>
            <p:cNvSpPr/>
            <p:nvPr/>
          </p:nvSpPr>
          <p:spPr bwMode="invGray">
            <a:xfrm>
              <a:off x="2267460" y="1313478"/>
              <a:ext cx="2266802" cy="1542144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6"/>
            <p:cNvSpPr/>
            <p:nvPr/>
          </p:nvSpPr>
          <p:spPr bwMode="invGray">
            <a:xfrm>
              <a:off x="179512" y="1572557"/>
              <a:ext cx="2025682" cy="128306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7"/>
            <p:cNvSpPr/>
            <p:nvPr/>
          </p:nvSpPr>
          <p:spPr bwMode="invGray">
            <a:xfrm>
              <a:off x="4395155" y="3927833"/>
              <a:ext cx="202700" cy="320767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38"/>
            <p:cNvSpPr>
              <a:spLocks noChangeArrowheads="1"/>
            </p:cNvSpPr>
            <p:nvPr/>
          </p:nvSpPr>
          <p:spPr bwMode="white">
            <a:xfrm>
              <a:off x="4659029" y="1774857"/>
              <a:ext cx="338023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黑龙江</a:t>
              </a:r>
            </a:p>
          </p:txBody>
        </p:sp>
        <p:sp>
          <p:nvSpPr>
            <p:cNvPr id="80" name="Rectangle 39"/>
            <p:cNvSpPr>
              <a:spLocks noChangeArrowheads="1"/>
            </p:cNvSpPr>
            <p:nvPr/>
          </p:nvSpPr>
          <p:spPr bwMode="white">
            <a:xfrm>
              <a:off x="4586805" y="2107541"/>
              <a:ext cx="215527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吉林</a:t>
              </a:r>
            </a:p>
          </p:txBody>
        </p:sp>
        <p:sp>
          <p:nvSpPr>
            <p:cNvPr id="81" name="Rectangle 40"/>
            <p:cNvSpPr>
              <a:spLocks noChangeArrowheads="1"/>
            </p:cNvSpPr>
            <p:nvPr/>
          </p:nvSpPr>
          <p:spPr bwMode="white">
            <a:xfrm>
              <a:off x="4299393" y="2331854"/>
              <a:ext cx="288236" cy="1334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辽宁</a:t>
              </a:r>
              <a:endPara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Rectangle 41"/>
            <p:cNvSpPr>
              <a:spLocks noChangeArrowheads="1"/>
            </p:cNvSpPr>
            <p:nvPr/>
          </p:nvSpPr>
          <p:spPr bwMode="invGray">
            <a:xfrm>
              <a:off x="3698484" y="2731129"/>
              <a:ext cx="249030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河北</a:t>
              </a:r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invGray">
            <a:xfrm>
              <a:off x="3970177" y="2903849"/>
              <a:ext cx="238890" cy="12897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545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山东</a:t>
              </a:r>
            </a:p>
          </p:txBody>
        </p:sp>
        <p:sp>
          <p:nvSpPr>
            <p:cNvPr id="84" name="Rectangle 43"/>
            <p:cNvSpPr>
              <a:spLocks noChangeArrowheads="1"/>
            </p:cNvSpPr>
            <p:nvPr/>
          </p:nvSpPr>
          <p:spPr bwMode="white">
            <a:xfrm>
              <a:off x="4071304" y="3848202"/>
              <a:ext cx="242299" cy="13795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福建</a:t>
              </a:r>
            </a:p>
          </p:txBody>
        </p:sp>
        <p:sp>
          <p:nvSpPr>
            <p:cNvPr id="85" name="Rectangle 44"/>
            <p:cNvSpPr>
              <a:spLocks noChangeArrowheads="1"/>
            </p:cNvSpPr>
            <p:nvPr/>
          </p:nvSpPr>
          <p:spPr bwMode="invGray">
            <a:xfrm>
              <a:off x="3834331" y="3656415"/>
              <a:ext cx="281459" cy="11776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江西</a:t>
              </a:r>
            </a:p>
          </p:txBody>
        </p:sp>
        <p:sp>
          <p:nvSpPr>
            <p:cNvPr id="86" name="Rectangle 45"/>
            <p:cNvSpPr>
              <a:spLocks noChangeArrowheads="1"/>
            </p:cNvSpPr>
            <p:nvPr/>
          </p:nvSpPr>
          <p:spPr bwMode="white">
            <a:xfrm>
              <a:off x="3970177" y="3353595"/>
              <a:ext cx="240668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545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安徽</a:t>
              </a:r>
            </a:p>
          </p:txBody>
        </p:sp>
        <p:sp>
          <p:nvSpPr>
            <p:cNvPr id="87" name="Rectangle 46"/>
            <p:cNvSpPr>
              <a:spLocks noChangeArrowheads="1"/>
            </p:cNvSpPr>
            <p:nvPr/>
          </p:nvSpPr>
          <p:spPr bwMode="invGray">
            <a:xfrm>
              <a:off x="3498890" y="3429861"/>
              <a:ext cx="233190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湖北</a:t>
              </a:r>
            </a:p>
          </p:txBody>
        </p:sp>
        <p:sp>
          <p:nvSpPr>
            <p:cNvPr id="88" name="Rectangle 47"/>
            <p:cNvSpPr>
              <a:spLocks noChangeArrowheads="1"/>
            </p:cNvSpPr>
            <p:nvPr/>
          </p:nvSpPr>
          <p:spPr bwMode="invGray">
            <a:xfrm>
              <a:off x="3373868" y="3697719"/>
              <a:ext cx="278943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湖南</a:t>
              </a:r>
            </a:p>
          </p:txBody>
        </p:sp>
        <p:sp>
          <p:nvSpPr>
            <p:cNvPr id="89" name="Rectangle 48"/>
            <p:cNvSpPr>
              <a:spLocks noChangeArrowheads="1"/>
            </p:cNvSpPr>
            <p:nvPr/>
          </p:nvSpPr>
          <p:spPr bwMode="invGray">
            <a:xfrm>
              <a:off x="3637092" y="4097257"/>
              <a:ext cx="235902" cy="829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广东</a:t>
              </a:r>
            </a:p>
          </p:txBody>
        </p:sp>
        <p:sp>
          <p:nvSpPr>
            <p:cNvPr id="90" name="Rectangle 49"/>
            <p:cNvSpPr>
              <a:spLocks noChangeArrowheads="1"/>
            </p:cNvSpPr>
            <p:nvPr/>
          </p:nvSpPr>
          <p:spPr bwMode="white">
            <a:xfrm>
              <a:off x="3155099" y="4104039"/>
              <a:ext cx="220566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广西</a:t>
              </a:r>
            </a:p>
          </p:txBody>
        </p:sp>
        <p:sp>
          <p:nvSpPr>
            <p:cNvPr id="91" name="Rectangle 50"/>
            <p:cNvSpPr>
              <a:spLocks noChangeArrowheads="1"/>
            </p:cNvSpPr>
            <p:nvPr/>
          </p:nvSpPr>
          <p:spPr bwMode="invGray">
            <a:xfrm>
              <a:off x="4547597" y="3391382"/>
              <a:ext cx="261685" cy="9792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上海</a:t>
              </a:r>
            </a:p>
          </p:txBody>
        </p:sp>
        <p:sp>
          <p:nvSpPr>
            <p:cNvPr id="92" name="Rectangle 51"/>
            <p:cNvSpPr>
              <a:spLocks noChangeArrowheads="1"/>
            </p:cNvSpPr>
            <p:nvPr/>
          </p:nvSpPr>
          <p:spPr bwMode="white">
            <a:xfrm>
              <a:off x="3549588" y="3144985"/>
              <a:ext cx="213552" cy="1020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河南</a:t>
              </a:r>
            </a:p>
          </p:txBody>
        </p:sp>
        <p:sp>
          <p:nvSpPr>
            <p:cNvPr id="93" name="Rectangle 52"/>
            <p:cNvSpPr>
              <a:spLocks noChangeArrowheads="1"/>
            </p:cNvSpPr>
            <p:nvPr/>
          </p:nvSpPr>
          <p:spPr bwMode="invGray">
            <a:xfrm>
              <a:off x="3439463" y="2888148"/>
              <a:ext cx="261065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山西</a:t>
              </a:r>
            </a:p>
          </p:txBody>
        </p:sp>
        <p:sp>
          <p:nvSpPr>
            <p:cNvPr id="94" name="Rectangle 53"/>
            <p:cNvSpPr>
              <a:spLocks noChangeArrowheads="1"/>
            </p:cNvSpPr>
            <p:nvPr/>
          </p:nvSpPr>
          <p:spPr bwMode="invGray">
            <a:xfrm>
              <a:off x="3122976" y="2422603"/>
              <a:ext cx="318294" cy="1539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内蒙古</a:t>
              </a:r>
            </a:p>
          </p:txBody>
        </p:sp>
        <p:sp>
          <p:nvSpPr>
            <p:cNvPr id="95" name="Rectangle 54"/>
            <p:cNvSpPr>
              <a:spLocks noChangeArrowheads="1"/>
            </p:cNvSpPr>
            <p:nvPr/>
          </p:nvSpPr>
          <p:spPr bwMode="invGray">
            <a:xfrm>
              <a:off x="3155099" y="3128162"/>
              <a:ext cx="259580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陕西</a:t>
              </a:r>
            </a:p>
          </p:txBody>
        </p:sp>
        <p:sp>
          <p:nvSpPr>
            <p:cNvPr id="96" name="Rectangle 55"/>
            <p:cNvSpPr>
              <a:spLocks noChangeArrowheads="1"/>
            </p:cNvSpPr>
            <p:nvPr/>
          </p:nvSpPr>
          <p:spPr bwMode="invGray">
            <a:xfrm>
              <a:off x="2868406" y="2809602"/>
              <a:ext cx="243284" cy="1188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545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宁夏</a:t>
              </a:r>
            </a:p>
          </p:txBody>
        </p:sp>
        <p:sp>
          <p:nvSpPr>
            <p:cNvPr id="97" name="Rectangle 56"/>
            <p:cNvSpPr>
              <a:spLocks noChangeArrowheads="1"/>
            </p:cNvSpPr>
            <p:nvPr/>
          </p:nvSpPr>
          <p:spPr bwMode="invGray">
            <a:xfrm>
              <a:off x="1989308" y="2465319"/>
              <a:ext cx="271465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甘肃</a:t>
              </a:r>
            </a:p>
          </p:txBody>
        </p:sp>
        <p:sp>
          <p:nvSpPr>
            <p:cNvPr id="98" name="Rectangle 57"/>
            <p:cNvSpPr>
              <a:spLocks noChangeArrowheads="1"/>
            </p:cNvSpPr>
            <p:nvPr/>
          </p:nvSpPr>
          <p:spPr bwMode="invGray">
            <a:xfrm>
              <a:off x="1992077" y="2883661"/>
              <a:ext cx="250029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青海</a:t>
              </a:r>
            </a:p>
          </p:txBody>
        </p:sp>
        <p:sp>
          <p:nvSpPr>
            <p:cNvPr id="99" name="Rectangle 58"/>
            <p:cNvSpPr>
              <a:spLocks noChangeArrowheads="1"/>
            </p:cNvSpPr>
            <p:nvPr/>
          </p:nvSpPr>
          <p:spPr bwMode="invGray">
            <a:xfrm>
              <a:off x="2553393" y="3474617"/>
              <a:ext cx="346250" cy="1493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ts val="1140"/>
                </a:lnSpc>
              </a:pP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四川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Rectangle 59"/>
            <p:cNvSpPr>
              <a:spLocks noChangeArrowheads="1"/>
            </p:cNvSpPr>
            <p:nvPr/>
          </p:nvSpPr>
          <p:spPr bwMode="invGray">
            <a:xfrm>
              <a:off x="2905906" y="3827594"/>
              <a:ext cx="236493" cy="1087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贵州</a:t>
              </a:r>
            </a:p>
          </p:txBody>
        </p:sp>
        <p:sp>
          <p:nvSpPr>
            <p:cNvPr id="101" name="Rectangle 60"/>
            <p:cNvSpPr>
              <a:spLocks noChangeArrowheads="1"/>
            </p:cNvSpPr>
            <p:nvPr/>
          </p:nvSpPr>
          <p:spPr bwMode="invGray">
            <a:xfrm>
              <a:off x="2340020" y="4000675"/>
              <a:ext cx="221167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云南</a:t>
              </a:r>
            </a:p>
          </p:txBody>
        </p:sp>
        <p:sp>
          <p:nvSpPr>
            <p:cNvPr id="102" name="Rectangle 61"/>
            <p:cNvSpPr>
              <a:spLocks noChangeArrowheads="1"/>
            </p:cNvSpPr>
            <p:nvPr/>
          </p:nvSpPr>
          <p:spPr bwMode="invGray">
            <a:xfrm>
              <a:off x="1164603" y="3221250"/>
              <a:ext cx="242299" cy="120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西藏</a:t>
              </a:r>
            </a:p>
          </p:txBody>
        </p:sp>
        <p:sp>
          <p:nvSpPr>
            <p:cNvPr id="103" name="Rectangle 62"/>
            <p:cNvSpPr>
              <a:spLocks noChangeArrowheads="1"/>
            </p:cNvSpPr>
            <p:nvPr/>
          </p:nvSpPr>
          <p:spPr bwMode="invGray">
            <a:xfrm>
              <a:off x="1196473" y="2267924"/>
              <a:ext cx="260705" cy="118884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新疆</a:t>
              </a:r>
            </a:p>
          </p:txBody>
        </p:sp>
        <p:sp>
          <p:nvSpPr>
            <p:cNvPr id="104" name="Rectangle 63"/>
            <p:cNvSpPr>
              <a:spLocks noChangeArrowheads="1"/>
            </p:cNvSpPr>
            <p:nvPr/>
          </p:nvSpPr>
          <p:spPr bwMode="invGray">
            <a:xfrm>
              <a:off x="4151789" y="3165172"/>
              <a:ext cx="283362" cy="1099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江苏</a:t>
              </a:r>
            </a:p>
          </p:txBody>
        </p:sp>
        <p:sp>
          <p:nvSpPr>
            <p:cNvPr id="105" name="Rectangle 64"/>
            <p:cNvSpPr>
              <a:spLocks noChangeArrowheads="1"/>
            </p:cNvSpPr>
            <p:nvPr/>
          </p:nvSpPr>
          <p:spPr bwMode="invGray">
            <a:xfrm>
              <a:off x="4248101" y="3639592"/>
              <a:ext cx="257563" cy="1083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浙江</a:t>
              </a:r>
            </a:p>
          </p:txBody>
        </p:sp>
        <p:sp>
          <p:nvSpPr>
            <p:cNvPr id="106" name="Rectangle 65"/>
            <p:cNvSpPr>
              <a:spLocks noChangeArrowheads="1"/>
            </p:cNvSpPr>
            <p:nvPr/>
          </p:nvSpPr>
          <p:spPr bwMode="invGray">
            <a:xfrm>
              <a:off x="4118817" y="2655984"/>
              <a:ext cx="255871" cy="11888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107" name="Rectangle 66"/>
            <p:cNvSpPr>
              <a:spLocks noChangeArrowheads="1"/>
            </p:cNvSpPr>
            <p:nvPr/>
          </p:nvSpPr>
          <p:spPr bwMode="invGray">
            <a:xfrm rot="18521103">
              <a:off x="4407282" y="4005316"/>
              <a:ext cx="209280" cy="1435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0454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0454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ts val="114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台湾</a:t>
              </a:r>
            </a:p>
          </p:txBody>
        </p:sp>
      </p:grpSp>
      <p:sp>
        <p:nvSpPr>
          <p:cNvPr id="108" name="圆角矩形 107"/>
          <p:cNvSpPr/>
          <p:nvPr/>
        </p:nvSpPr>
        <p:spPr>
          <a:xfrm>
            <a:off x="6047940" y="1343625"/>
            <a:ext cx="2448272" cy="3029150"/>
          </a:xfrm>
          <a:prstGeom prst="round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652" tIns="50825" rIns="101652" bIns="5082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453900" y="1148604"/>
            <a:ext cx="1775762" cy="403215"/>
            <a:chOff x="4139952" y="1201376"/>
            <a:chExt cx="1053084" cy="362613"/>
          </a:xfrm>
        </p:grpSpPr>
        <p:sp>
          <p:nvSpPr>
            <p:cNvPr id="110" name="圆角矩形 109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159712" y="1201376"/>
              <a:ext cx="1003523" cy="33516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rgbClr val="0070C0"/>
                  </a:solidFill>
                  <a:sym typeface="+mn-lt"/>
                </a:rPr>
                <a:t>总体概述业绩</a:t>
              </a:r>
              <a:endParaRPr lang="zh-CN" altLang="en-US" b="1" dirty="0">
                <a:solidFill>
                  <a:srgbClr val="0070C0"/>
                </a:solidFill>
                <a:sym typeface="+mn-lt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6130784" y="1895806"/>
            <a:ext cx="2282584" cy="24824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652" tIns="50825" rIns="101652" bIns="50825"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        您的内容打在这里，或者通过复制您的文本后，在此框中选择粘贴。您的内容打在这里，或者通过复制您的文本后，在此框中选择粘贴。您的内容打在这里，或者通过复制您的文本后，在此框中选择粘贴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12" name="KSO_Shape"/>
          <p:cNvSpPr/>
          <p:nvPr/>
        </p:nvSpPr>
        <p:spPr>
          <a:xfrm>
            <a:off x="1569109" y="1754017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3" name="KSO_Shape"/>
          <p:cNvSpPr/>
          <p:nvPr/>
        </p:nvSpPr>
        <p:spPr>
          <a:xfrm>
            <a:off x="2350938" y="196477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4" name="KSO_Shape"/>
          <p:cNvSpPr/>
          <p:nvPr/>
        </p:nvSpPr>
        <p:spPr>
          <a:xfrm>
            <a:off x="1541915" y="2804387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5" name="KSO_Shape"/>
          <p:cNvSpPr/>
          <p:nvPr/>
        </p:nvSpPr>
        <p:spPr>
          <a:xfrm>
            <a:off x="2323744" y="242773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6" name="KSO_Shape"/>
          <p:cNvSpPr/>
          <p:nvPr/>
        </p:nvSpPr>
        <p:spPr>
          <a:xfrm>
            <a:off x="3176957" y="2365883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7" name="KSO_Shape"/>
          <p:cNvSpPr/>
          <p:nvPr/>
        </p:nvSpPr>
        <p:spPr>
          <a:xfrm>
            <a:off x="3442099" y="193077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8" name="KSO_Shape"/>
          <p:cNvSpPr/>
          <p:nvPr/>
        </p:nvSpPr>
        <p:spPr>
          <a:xfrm>
            <a:off x="3972383" y="2284300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9" name="KSO_Shape"/>
          <p:cNvSpPr/>
          <p:nvPr/>
        </p:nvSpPr>
        <p:spPr>
          <a:xfrm>
            <a:off x="3707241" y="243726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0" name="KSO_Shape"/>
          <p:cNvSpPr/>
          <p:nvPr/>
        </p:nvSpPr>
        <p:spPr>
          <a:xfrm>
            <a:off x="3445498" y="269901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1" name="KSO_Shape"/>
          <p:cNvSpPr/>
          <p:nvPr/>
        </p:nvSpPr>
        <p:spPr>
          <a:xfrm>
            <a:off x="3829615" y="272960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" name="KSO_Shape"/>
          <p:cNvSpPr/>
          <p:nvPr/>
        </p:nvSpPr>
        <p:spPr>
          <a:xfrm>
            <a:off x="4223928" y="246446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4" name="KSO_Shape"/>
          <p:cNvSpPr/>
          <p:nvPr/>
        </p:nvSpPr>
        <p:spPr>
          <a:xfrm>
            <a:off x="4366697" y="220271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5" name="KSO_Shape"/>
          <p:cNvSpPr/>
          <p:nvPr/>
        </p:nvSpPr>
        <p:spPr>
          <a:xfrm>
            <a:off x="4577451" y="183899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6" name="KSO_Shape"/>
          <p:cNvSpPr/>
          <p:nvPr/>
        </p:nvSpPr>
        <p:spPr>
          <a:xfrm>
            <a:off x="4815399" y="159765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7" name="KSO_Shape"/>
          <p:cNvSpPr/>
          <p:nvPr/>
        </p:nvSpPr>
        <p:spPr>
          <a:xfrm>
            <a:off x="4924175" y="1213535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9" name="KSO_Shape"/>
          <p:cNvSpPr/>
          <p:nvPr/>
        </p:nvSpPr>
        <p:spPr>
          <a:xfrm>
            <a:off x="3785425" y="304233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0" name="KSO_Shape"/>
          <p:cNvSpPr/>
          <p:nvPr/>
        </p:nvSpPr>
        <p:spPr>
          <a:xfrm>
            <a:off x="2932211" y="308652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1" name="KSO_Shape"/>
          <p:cNvSpPr/>
          <p:nvPr/>
        </p:nvSpPr>
        <p:spPr>
          <a:xfrm>
            <a:off x="3656253" y="333807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2" name="KSO_Shape"/>
          <p:cNvSpPr/>
          <p:nvPr/>
        </p:nvSpPr>
        <p:spPr>
          <a:xfrm>
            <a:off x="4098156" y="328368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3" name="KSO_Shape"/>
          <p:cNvSpPr/>
          <p:nvPr/>
        </p:nvSpPr>
        <p:spPr>
          <a:xfrm>
            <a:off x="4227327" y="2957353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4" name="KSO_Shape"/>
          <p:cNvSpPr/>
          <p:nvPr/>
        </p:nvSpPr>
        <p:spPr>
          <a:xfrm>
            <a:off x="4397290" y="274999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5" name="KSO_Shape"/>
          <p:cNvSpPr/>
          <p:nvPr/>
        </p:nvSpPr>
        <p:spPr>
          <a:xfrm>
            <a:off x="4618242" y="302533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6" name="KSO_Shape"/>
          <p:cNvSpPr/>
          <p:nvPr/>
        </p:nvSpPr>
        <p:spPr>
          <a:xfrm>
            <a:off x="4503137" y="325991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7" name="KSO_Shape"/>
          <p:cNvSpPr/>
          <p:nvPr/>
        </p:nvSpPr>
        <p:spPr>
          <a:xfrm>
            <a:off x="3204152" y="347404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8" name="KSO_Shape"/>
          <p:cNvSpPr/>
          <p:nvPr/>
        </p:nvSpPr>
        <p:spPr>
          <a:xfrm>
            <a:off x="2670469" y="3661000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9" name="KSO_Shape"/>
          <p:cNvSpPr/>
          <p:nvPr/>
        </p:nvSpPr>
        <p:spPr>
          <a:xfrm>
            <a:off x="3448898" y="377317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0" name="KSO_Shape"/>
          <p:cNvSpPr/>
          <p:nvPr/>
        </p:nvSpPr>
        <p:spPr>
          <a:xfrm>
            <a:off x="3914597" y="376977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1" name="KSO_Shape"/>
          <p:cNvSpPr/>
          <p:nvPr/>
        </p:nvSpPr>
        <p:spPr>
          <a:xfrm>
            <a:off x="4339504" y="349783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2" name="KSO_Shape"/>
          <p:cNvSpPr/>
          <p:nvPr/>
        </p:nvSpPr>
        <p:spPr>
          <a:xfrm>
            <a:off x="4587649" y="371538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3" name="KSO_Shape"/>
          <p:cNvSpPr/>
          <p:nvPr/>
        </p:nvSpPr>
        <p:spPr>
          <a:xfrm>
            <a:off x="3477178" y="431050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28" grpId="0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4" grpId="0" animBg="1"/>
      <p:bldP spid="125" grpId="0" animBg="1"/>
      <p:bldP spid="126" grpId="0" animBg="1"/>
      <p:bldP spid="127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9152328"/>
  <p:tag name="MH_LIBRARY" val="GRAPHIC"/>
  <p:tag name="MH_TYPE" val="SubTitle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51111200301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PageTitle"/>
  <p:tag name="MH_ORDER" val="PageTitl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2043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2043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60218231905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2084837"/>
  <p:tag name="MH_LIBRARY" val="GRAPHIC"/>
  <p:tag name="MH_TYPE" val="Other"/>
  <p:tag name="MH_ORDER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2084837"/>
  <p:tag name="MH_LIBRARY" val="GRAPHIC"/>
  <p:tag name="MH_TYPE" val="Desc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2084837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2084837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218232539"/>
  <p:tag name="MH_LIBRARY" val="GRAPHIC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Desc"/>
  <p:tag name="MH" val="20160217203636"/>
  <p:tag name="MH_LIBRARY" val="GRAPHIC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218232539"/>
  <p:tag name="MH_LIBRARY" val="GRAPHIC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Desc"/>
  <p:tag name="MH" val="20160217203636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1_Office 主题​​">
  <a:themeElements>
    <a:clrScheme name="自定义 4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065B0"/>
      </a:accent1>
      <a:accent2>
        <a:srgbClr val="00B0F0"/>
      </a:accent2>
      <a:accent3>
        <a:srgbClr val="0084B4"/>
      </a:accent3>
      <a:accent4>
        <a:srgbClr val="92D050"/>
      </a:accent4>
      <a:accent5>
        <a:srgbClr val="FFC000"/>
      </a:accent5>
      <a:accent6>
        <a:srgbClr val="FF0000"/>
      </a:accent6>
      <a:hlink>
        <a:srgbClr val="0000FF"/>
      </a:hlink>
      <a:folHlink>
        <a:srgbClr val="595959"/>
      </a:folHlink>
    </a:clrScheme>
    <a:fontScheme name="微软雅黑和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3783</Words>
  <Application>Microsoft Office PowerPoint</Application>
  <PresentationFormat>全屏显示(16:9)</PresentationFormat>
  <Paragraphs>387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 Unicode MS</vt:lpstr>
      <vt:lpstr>Meiryo</vt:lpstr>
      <vt:lpstr>方正兰亭黑_GBK</vt:lpstr>
      <vt:lpstr>方正细圆简体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1_Office 主题​​</vt:lpstr>
      <vt:lpstr>Office Theme</vt:lpstr>
      <vt:lpstr>PowerPoint 演示文稿</vt:lpstr>
      <vt:lpstr>PowerPoint 演示文稿</vt:lpstr>
      <vt:lpstr>PowerPoint 演示文稿</vt:lpstr>
      <vt:lpstr>公司介绍</vt:lpstr>
      <vt:lpstr>企业文化</vt:lpstr>
      <vt:lpstr>企业理念</vt:lpstr>
      <vt:lpstr>发展历程</vt:lpstr>
      <vt:lpstr>自有资源</vt:lpstr>
      <vt:lpstr>销售网络</vt:lpstr>
      <vt:lpstr>经营业绩</vt:lpstr>
      <vt:lpstr>市场分布</vt:lpstr>
      <vt:lpstr>我们的优势</vt:lpstr>
      <vt:lpstr>PowerPoint 演示文稿</vt:lpstr>
      <vt:lpstr>团队介绍</vt:lpstr>
      <vt:lpstr>公司成员</vt:lpstr>
      <vt:lpstr>公司成员</vt:lpstr>
      <vt:lpstr>研发中心 </vt:lpstr>
      <vt:lpstr>组织架构</vt:lpstr>
      <vt:lpstr>PowerPoint 演示文稿</vt:lpstr>
      <vt:lpstr>企业荣誉</vt:lpstr>
      <vt:lpstr>技术专利</vt:lpstr>
      <vt:lpstr>行业荣誉</vt:lpstr>
      <vt:lpstr>PowerPoint 演示文稿</vt:lpstr>
      <vt:lpstr>产品介绍</vt:lpstr>
      <vt:lpstr>产品介绍</vt:lpstr>
      <vt:lpstr>产品介绍</vt:lpstr>
      <vt:lpstr>产品介绍</vt:lpstr>
      <vt:lpstr>产品展示</vt:lpstr>
      <vt:lpstr>PowerPoint 演示文稿</vt:lpstr>
      <vt:lpstr>我们的客户</vt:lpstr>
      <vt:lpstr>联系我们 </vt:lpstr>
      <vt:lpstr>联系我们</vt:lpstr>
      <vt:lpstr>结束语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171</cp:revision>
  <dcterms:created xsi:type="dcterms:W3CDTF">2016-03-10T07:57:00Z</dcterms:created>
  <dcterms:modified xsi:type="dcterms:W3CDTF">2018-07-12T02:41:04Z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