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2"/>
  </p:sldMasterIdLst>
  <p:notesMasterIdLst>
    <p:notesMasterId r:id="rId29"/>
  </p:notesMasterIdLst>
  <p:handoutMasterIdLst>
    <p:handoutMasterId r:id="rId30"/>
  </p:handoutMasterIdLst>
  <p:sldIdLst>
    <p:sldId id="259" r:id="rId3"/>
    <p:sldId id="271" r:id="rId4"/>
    <p:sldId id="260" r:id="rId5"/>
    <p:sldId id="261" r:id="rId6"/>
    <p:sldId id="262" r:id="rId7"/>
    <p:sldId id="264" r:id="rId8"/>
    <p:sldId id="263" r:id="rId9"/>
    <p:sldId id="266" r:id="rId10"/>
    <p:sldId id="265" r:id="rId11"/>
    <p:sldId id="268" r:id="rId12"/>
    <p:sldId id="267" r:id="rId13"/>
    <p:sldId id="269" r:id="rId14"/>
    <p:sldId id="270" r:id="rId15"/>
    <p:sldId id="272" r:id="rId16"/>
    <p:sldId id="273" r:id="rId17"/>
    <p:sldId id="276" r:id="rId18"/>
    <p:sldId id="274" r:id="rId19"/>
    <p:sldId id="275" r:id="rId20"/>
    <p:sldId id="277" r:id="rId21"/>
    <p:sldId id="278" r:id="rId22"/>
    <p:sldId id="279" r:id="rId23"/>
    <p:sldId id="280" r:id="rId24"/>
    <p:sldId id="281" r:id="rId25"/>
    <p:sldId id="285" r:id="rId26"/>
    <p:sldId id="287" r:id="rId27"/>
    <p:sldId id="288" r:id="rId28"/>
  </p:sldIdLst>
  <p:sldSz cx="12192000" cy="6858000"/>
  <p:notesSz cx="6858000" cy="9144000"/>
  <p:custDataLst>
    <p:tags r:id="rId3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2F2F2"/>
    <a:srgbClr val="369AFF"/>
    <a:srgbClr val="A61428"/>
    <a:srgbClr val="E41C38"/>
    <a:srgbClr val="E9454D"/>
    <a:srgbClr val="FFD07F"/>
    <a:srgbClr val="FFCD79"/>
    <a:srgbClr val="FFD080"/>
    <a:srgbClr val="F4BC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03" autoAdjust="0"/>
    <p:restoredTop sz="94660"/>
  </p:normalViewPr>
  <p:slideViewPr>
    <p:cSldViewPr snapToGrid="0">
      <p:cViewPr varScale="1">
        <p:scale>
          <a:sx n="88" d="100"/>
          <a:sy n="88" d="100"/>
        </p:scale>
        <p:origin x="25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2018/6/14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3716744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2018/6/14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88940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38506428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51282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37670147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5814706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42716415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4672233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12397624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1569264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6734536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14313337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4059604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25837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5373889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103814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32349421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24059242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8929317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26080478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45375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377471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1169147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402481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14386446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060941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633415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615290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5964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02511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67470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24675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12956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3046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advClick="0"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2_标题幻灯片">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ransition spd="slow"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2018/6/14</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p:transition spd="slow"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6948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7047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15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21961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14888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文本框 11"/>
          <p:cNvSpPr txBox="1"/>
          <p:nvPr userDrawn="1"/>
        </p:nvSpPr>
        <p:spPr>
          <a:xfrm>
            <a:off x="3869690" y="2025650"/>
            <a:ext cx="4730115" cy="1476375"/>
          </a:xfrm>
          <a:prstGeom prst="rect">
            <a:avLst/>
          </a:prstGeom>
          <a:noFill/>
        </p:spPr>
        <p:txBody>
          <a:bodyPr wrap="square" rtlCol="0" anchor="t">
            <a:spAutoFit/>
          </a:bodyPr>
          <a:lstStyle/>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感谢您下载包图网平台上提供的</a:t>
            </a:r>
            <a:r>
              <a:rPr lang="en-US" altLang="zh-CN" dirty="0">
                <a:solidFill>
                  <a:schemeClr val="tx1">
                    <a:lumMod val="75000"/>
                    <a:lumOff val="25000"/>
                    <a:alpha val="0"/>
                  </a:schemeClr>
                </a:solidFill>
                <a:latin typeface="宋体" panose="02010600030101010101" pitchFamily="2" charset="-122"/>
                <a:ea typeface="宋体" panose="02010600030101010101" pitchFamily="2" charset="-122"/>
                <a:sym typeface="+mn-ea"/>
              </a:rPr>
              <a:t>PPT</a:t>
            </a:r>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作品，</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为了您和包图网以及原创作者的利益，请</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勿复制、传播、销售，否则将承担法律责</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任！包图网将对作品进行维权，按照传播</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下载次数进行十倍的索取赔偿！</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advClick="0" advTm="0">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770298710"/>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pic>
        <p:nvPicPr>
          <p:cNvPr id="6" name="图片 5" descr="f255a6f566fc6d4968401548e28ead00"/>
          <p:cNvPicPr>
            <a:picLocks noChangeAspect="1"/>
          </p:cNvPicPr>
          <p:nvPr/>
        </p:nvPicPr>
        <p:blipFill>
          <a:blip r:embed="rId5"/>
          <a:stretch>
            <a:fillRect/>
          </a:stretch>
        </p:blipFill>
        <p:spPr>
          <a:xfrm>
            <a:off x="2426335" y="483235"/>
            <a:ext cx="7974330" cy="5891530"/>
          </a:xfrm>
          <a:prstGeom prst="rect">
            <a:avLst/>
          </a:prstGeom>
        </p:spPr>
      </p:pic>
      <p:pic>
        <p:nvPicPr>
          <p:cNvPr id="3" name="图片 2" descr="fa902be76b0a94a780e1e280ae847ba7"/>
          <p:cNvPicPr>
            <a:picLocks noChangeAspect="1"/>
          </p:cNvPicPr>
          <p:nvPr/>
        </p:nvPicPr>
        <p:blipFill>
          <a:blip r:embed="rId6"/>
          <a:srcRect l="-795" t="-22519" r="795" b="24418"/>
          <a:stretch>
            <a:fillRect/>
          </a:stretch>
        </p:blipFill>
        <p:spPr>
          <a:xfrm>
            <a:off x="-4147820" y="-2179320"/>
            <a:ext cx="9590405" cy="9184005"/>
          </a:xfrm>
          <a:prstGeom prst="rect">
            <a:avLst/>
          </a:prstGeom>
        </p:spPr>
      </p:pic>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27990" y="338455"/>
            <a:ext cx="3782060" cy="742950"/>
            <a:chOff x="2339" y="2487"/>
            <a:chExt cx="6706" cy="1317"/>
          </a:xfrm>
        </p:grpSpPr>
        <p:pic>
          <p:nvPicPr>
            <p:cNvPr id="2" name="图片 1" descr="33b8428483e8753d750395f4da95fb12"/>
            <p:cNvPicPr>
              <a:picLocks noChangeAspect="1"/>
            </p:cNvPicPr>
            <p:nvPr/>
          </p:nvPicPr>
          <p:blipFill>
            <a:blip r:embed="rId4"/>
            <a:stretch>
              <a:fillRect/>
            </a:stretch>
          </p:blipFill>
          <p:spPr>
            <a:xfrm>
              <a:off x="2339" y="2494"/>
              <a:ext cx="1198" cy="1310"/>
            </a:xfrm>
            <a:prstGeom prst="rect">
              <a:avLst/>
            </a:prstGeom>
          </p:spPr>
        </p:pic>
        <p:sp>
          <p:nvSpPr>
            <p:cNvPr id="3" name="矩形 2"/>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赛事文化</a:t>
            </a:r>
          </a:p>
        </p:txBody>
      </p:sp>
      <p:sp>
        <p:nvSpPr>
          <p:cNvPr id="8" name="椭圆 7"/>
          <p:cNvSpPr/>
          <p:nvPr/>
        </p:nvSpPr>
        <p:spPr>
          <a:xfrm>
            <a:off x="908685" y="1323975"/>
            <a:ext cx="5143500" cy="5143500"/>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70" name="Picture 2" descr="https://gss3.bdstatic.com/-Po3dSag_xI4khGkpoWK1HF6hhy/baike/c0%3Dbaike80%2C5%2C5%2C80%2C26/sign=81c945c7d2f9d72a0369184fb5434351/241f95cad1c8a78652926bf66c09c93d71cf5089.jp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72746" y="1473154"/>
            <a:ext cx="4650839" cy="4498709"/>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6428105" y="2223135"/>
            <a:ext cx="4662170" cy="2999740"/>
          </a:xfrm>
          <a:prstGeom prst="rect">
            <a:avLst/>
          </a:prstGeom>
        </p:spPr>
        <p:txBody>
          <a:bodyPr wrap="square">
            <a:spAutoFit/>
          </a:bodyPr>
          <a:lstStyle/>
          <a:p>
            <a:pPr>
              <a:lnSpc>
                <a:spcPct val="150000"/>
              </a:lnSpc>
            </a:pPr>
            <a:r>
              <a:rPr lang="zh-CN" altLang="en-US" sz="1400" dirty="0">
                <a:solidFill>
                  <a:schemeClr val="bg1"/>
                </a:solidFill>
                <a:latin typeface="黑体" panose="02010609060101010101" charset="-122"/>
                <a:ea typeface="黑体" panose="02010609060101010101" charset="-122"/>
                <a:cs typeface="黑体" panose="02010609060101010101" charset="-122"/>
              </a:rPr>
              <a:t>2016年10月21日，国际足联和俄罗斯世界杯组委会在俄罗斯第一频道电视台晚间一档节目中正式揭晓了2018俄罗斯世界杯的吉祥物。罗纳尔多在节目中向观众介绍了将成为俄罗斯世界杯象征的狼。这匹狼眼睛上戴着潜水镜，身穿带有“俄罗斯2018”字样的蓝白色T恤以及一条红色短裤，让人联想到俄罗斯国旗的颜色搭配。国际足联和世界杯组委会在10份候选方案中敲定它作为吉祥物，旨在强调忠诚勇敢的重要性，同时也考虑到这一形象将容易被全球少年儿童接受。</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8"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amond(in)">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170"/>
                                        </p:tgtEl>
                                        <p:attrNameLst>
                                          <p:attrName>style.visibility</p:attrName>
                                        </p:attrNameLst>
                                      </p:cBhvr>
                                      <p:to>
                                        <p:strVal val="visible"/>
                                      </p:to>
                                    </p:set>
                                    <p:animEffect transition="in" filter="wipe(down)">
                                      <p:cBhvr>
                                        <p:cTn id="19" dur="500"/>
                                        <p:tgtEl>
                                          <p:spTgt spid="717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strVal val="#ppt_x"/>
                                          </p:val>
                                        </p:tav>
                                        <p:tav tm="100000">
                                          <p:val>
                                            <p:strVal val="#ppt_x"/>
                                          </p:val>
                                        </p:tav>
                                      </p:tavLst>
                                    </p:anim>
                                    <p:anim calcmode="lin" valueType="num">
                                      <p:cBhvr>
                                        <p:cTn id="25"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27990" y="338455"/>
            <a:ext cx="3782060" cy="742950"/>
            <a:chOff x="2339" y="2487"/>
            <a:chExt cx="6706" cy="1317"/>
          </a:xfrm>
        </p:grpSpPr>
        <p:pic>
          <p:nvPicPr>
            <p:cNvPr id="2" name="图片 1" descr="33b8428483e8753d750395f4da95fb12"/>
            <p:cNvPicPr>
              <a:picLocks noChangeAspect="1"/>
            </p:cNvPicPr>
            <p:nvPr/>
          </p:nvPicPr>
          <p:blipFill>
            <a:blip r:embed="rId4"/>
            <a:stretch>
              <a:fillRect/>
            </a:stretch>
          </p:blipFill>
          <p:spPr>
            <a:xfrm>
              <a:off x="2339" y="2494"/>
              <a:ext cx="1198" cy="1310"/>
            </a:xfrm>
            <a:prstGeom prst="rect">
              <a:avLst/>
            </a:prstGeom>
          </p:spPr>
        </p:pic>
        <p:sp>
          <p:nvSpPr>
            <p:cNvPr id="3" name="矩形 2"/>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赛事文化</a:t>
            </a:r>
          </a:p>
        </p:txBody>
      </p:sp>
      <p:sp>
        <p:nvSpPr>
          <p:cNvPr id="15" name="椭圆 14"/>
          <p:cNvSpPr/>
          <p:nvPr/>
        </p:nvSpPr>
        <p:spPr>
          <a:xfrm>
            <a:off x="4070350" y="1106805"/>
            <a:ext cx="4250055" cy="4250055"/>
          </a:xfrm>
          <a:prstGeom prst="ellipse">
            <a:avLst/>
          </a:prstGeom>
          <a:gradFill>
            <a:gsLst>
              <a:gs pos="0">
                <a:srgbClr val="369AFF">
                  <a:alpha val="62000"/>
                </a:srgbClr>
              </a:gs>
              <a:gs pos="59000">
                <a:srgbClr val="E41C38">
                  <a:alpha val="94000"/>
                </a:srgbClr>
              </a:gs>
              <a:gs pos="70000">
                <a:srgbClr val="A61428">
                  <a:alpha val="39000"/>
                </a:srgbClr>
              </a:gs>
              <a:gs pos="100000">
                <a:srgbClr val="369A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41679" y="2330735"/>
            <a:ext cx="3240000" cy="2491740"/>
          </a:xfrm>
          <a:prstGeom prst="rect">
            <a:avLst/>
          </a:prstGeom>
        </p:spPr>
        <p:txBody>
          <a:bodyPr wrap="square">
            <a:spAutoFit/>
          </a:bodyPr>
          <a:lstStyle/>
          <a:p>
            <a:pPr algn="r">
              <a:lnSpc>
                <a:spcPct val="150000"/>
              </a:lnSpc>
            </a:pPr>
            <a:r>
              <a:rPr lang="zh-CN" altLang="en-US" sz="2000" b="1" dirty="0">
                <a:solidFill>
                  <a:schemeClr val="bg1"/>
                </a:solidFill>
                <a:latin typeface="黑体" panose="02010609060101010101" charset="-122"/>
                <a:ea typeface="黑体" panose="02010609060101010101" charset="-122"/>
                <a:cs typeface="黑体" panose="02010609060101010101" charset="-122"/>
              </a:rPr>
              <a:t>赛事会徽</a:t>
            </a:r>
          </a:p>
          <a:p>
            <a:pPr algn="r">
              <a:lnSpc>
                <a:spcPct val="150000"/>
              </a:lnSpc>
            </a:pPr>
            <a:r>
              <a:rPr lang="en-US" altLang="zh-CN" sz="1400" dirty="0">
                <a:solidFill>
                  <a:schemeClr val="bg1"/>
                </a:solidFill>
                <a:latin typeface="黑体" panose="02010609060101010101" charset="-122"/>
                <a:ea typeface="黑体" panose="02010609060101010101" charset="-122"/>
                <a:cs typeface="黑体" panose="02010609060101010101" charset="-122"/>
              </a:rPr>
              <a:t>2014</a:t>
            </a:r>
            <a:r>
              <a:rPr lang="zh-CN" altLang="en-US" sz="1400" dirty="0">
                <a:solidFill>
                  <a:schemeClr val="bg1"/>
                </a:solidFill>
                <a:latin typeface="黑体" panose="02010609060101010101" charset="-122"/>
                <a:ea typeface="黑体" panose="02010609060101010101" charset="-122"/>
                <a:cs typeface="黑体" panose="02010609060101010101" charset="-122"/>
              </a:rPr>
              <a:t>年</a:t>
            </a:r>
            <a:r>
              <a:rPr lang="en-US" altLang="zh-CN" sz="1400" dirty="0">
                <a:solidFill>
                  <a:schemeClr val="bg1"/>
                </a:solidFill>
                <a:latin typeface="黑体" panose="02010609060101010101" charset="-122"/>
                <a:ea typeface="黑体" panose="02010609060101010101" charset="-122"/>
                <a:cs typeface="黑体" panose="02010609060101010101" charset="-122"/>
              </a:rPr>
              <a:t>10</a:t>
            </a:r>
            <a:r>
              <a:rPr lang="zh-CN" altLang="en-US" sz="1400" dirty="0">
                <a:solidFill>
                  <a:schemeClr val="bg1"/>
                </a:solidFill>
                <a:latin typeface="黑体" panose="02010609060101010101" charset="-122"/>
                <a:ea typeface="黑体" panose="02010609060101010101" charset="-122"/>
                <a:cs typeface="黑体" panose="02010609060101010101" charset="-122"/>
              </a:rPr>
              <a:t>月</a:t>
            </a:r>
            <a:r>
              <a:rPr lang="en-US" altLang="zh-CN" sz="1400" dirty="0">
                <a:solidFill>
                  <a:schemeClr val="bg1"/>
                </a:solidFill>
                <a:latin typeface="黑体" panose="02010609060101010101" charset="-122"/>
                <a:ea typeface="黑体" panose="02010609060101010101" charset="-122"/>
                <a:cs typeface="黑体" panose="02010609060101010101" charset="-122"/>
              </a:rPr>
              <a:t>29</a:t>
            </a:r>
            <a:r>
              <a:rPr lang="zh-CN" altLang="en-US" sz="1400" dirty="0">
                <a:solidFill>
                  <a:schemeClr val="bg1"/>
                </a:solidFill>
                <a:latin typeface="黑体" panose="02010609060101010101" charset="-122"/>
                <a:ea typeface="黑体" panose="02010609060101010101" charset="-122"/>
                <a:cs typeface="黑体" panose="02010609060101010101" charset="-122"/>
              </a:rPr>
              <a:t>日，当地时间</a:t>
            </a:r>
            <a:r>
              <a:rPr lang="en-US" altLang="zh-CN" sz="1400" dirty="0">
                <a:solidFill>
                  <a:schemeClr val="bg1"/>
                </a:solidFill>
                <a:latin typeface="黑体" panose="02010609060101010101" charset="-122"/>
                <a:ea typeface="黑体" panose="02010609060101010101" charset="-122"/>
                <a:cs typeface="黑体" panose="02010609060101010101" charset="-122"/>
              </a:rPr>
              <a:t>0</a:t>
            </a:r>
            <a:r>
              <a:rPr lang="zh-CN" altLang="en-US" sz="1400" dirty="0">
                <a:solidFill>
                  <a:schemeClr val="bg1"/>
                </a:solidFill>
                <a:latin typeface="黑体" panose="02010609060101010101" charset="-122"/>
                <a:ea typeface="黑体" panose="02010609060101010101" charset="-122"/>
                <a:cs typeface="黑体" panose="02010609060101010101" charset="-122"/>
              </a:rPr>
              <a:t>点，</a:t>
            </a:r>
            <a:r>
              <a:rPr lang="en-US" altLang="zh-CN" sz="1400" dirty="0">
                <a:solidFill>
                  <a:schemeClr val="bg1"/>
                </a:solidFill>
                <a:latin typeface="黑体" panose="02010609060101010101" charset="-122"/>
                <a:ea typeface="黑体" panose="02010609060101010101" charset="-122"/>
                <a:cs typeface="黑体" panose="02010609060101010101" charset="-122"/>
              </a:rPr>
              <a:t>2018</a:t>
            </a:r>
            <a:r>
              <a:rPr lang="zh-CN" altLang="en-US" sz="1400" dirty="0">
                <a:solidFill>
                  <a:schemeClr val="bg1"/>
                </a:solidFill>
                <a:latin typeface="黑体" panose="02010609060101010101" charset="-122"/>
                <a:ea typeface="黑体" panose="02010609060101010101" charset="-122"/>
                <a:cs typeface="黑体" panose="02010609060101010101" charset="-122"/>
              </a:rPr>
              <a:t>年俄罗斯世界杯会徽揭晓。</a:t>
            </a:r>
            <a:r>
              <a:rPr lang="en-US" altLang="zh-CN" sz="1400" dirty="0">
                <a:solidFill>
                  <a:schemeClr val="bg1"/>
                </a:solidFill>
                <a:latin typeface="黑体" panose="02010609060101010101" charset="-122"/>
                <a:ea typeface="黑体" panose="02010609060101010101" charset="-122"/>
                <a:cs typeface="黑体" panose="02010609060101010101" charset="-122"/>
              </a:rPr>
              <a:t>2018</a:t>
            </a:r>
            <a:r>
              <a:rPr lang="zh-CN" altLang="en-US" sz="1400" dirty="0">
                <a:solidFill>
                  <a:schemeClr val="bg1"/>
                </a:solidFill>
                <a:latin typeface="黑体" panose="02010609060101010101" charset="-122"/>
                <a:ea typeface="黑体" panose="02010609060101010101" charset="-122"/>
                <a:cs typeface="黑体" panose="02010609060101010101" charset="-122"/>
              </a:rPr>
              <a:t>年</a:t>
            </a:r>
            <a:r>
              <a:rPr lang="en-US" altLang="zh-CN" sz="1400" dirty="0">
                <a:solidFill>
                  <a:schemeClr val="bg1"/>
                </a:solidFill>
                <a:latin typeface="黑体" panose="02010609060101010101" charset="-122"/>
                <a:ea typeface="黑体" panose="02010609060101010101" charset="-122"/>
                <a:cs typeface="黑体" panose="02010609060101010101" charset="-122"/>
              </a:rPr>
              <a:t>6</a:t>
            </a:r>
            <a:r>
              <a:rPr lang="zh-CN" altLang="en-US" sz="1400" dirty="0">
                <a:solidFill>
                  <a:schemeClr val="bg1"/>
                </a:solidFill>
                <a:latin typeface="黑体" panose="02010609060101010101" charset="-122"/>
                <a:ea typeface="黑体" panose="02010609060101010101" charset="-122"/>
                <a:cs typeface="黑体" panose="02010609060101010101" charset="-122"/>
              </a:rPr>
              <a:t>月</a:t>
            </a:r>
            <a:r>
              <a:rPr lang="en-US" altLang="zh-CN" sz="1400" dirty="0">
                <a:solidFill>
                  <a:schemeClr val="bg1"/>
                </a:solidFill>
                <a:latin typeface="黑体" panose="02010609060101010101" charset="-122"/>
                <a:ea typeface="黑体" panose="02010609060101010101" charset="-122"/>
                <a:cs typeface="黑体" panose="02010609060101010101" charset="-122"/>
              </a:rPr>
              <a:t>14</a:t>
            </a:r>
            <a:r>
              <a:rPr lang="zh-CN" altLang="en-US" sz="1400" dirty="0">
                <a:solidFill>
                  <a:schemeClr val="bg1"/>
                </a:solidFill>
                <a:latin typeface="黑体" panose="02010609060101010101" charset="-122"/>
                <a:ea typeface="黑体" panose="02010609060101010101" charset="-122"/>
                <a:cs typeface="黑体" panose="02010609060101010101" charset="-122"/>
              </a:rPr>
              <a:t>日至</a:t>
            </a:r>
            <a:r>
              <a:rPr lang="en-US" altLang="zh-CN" sz="1400" dirty="0">
                <a:solidFill>
                  <a:schemeClr val="bg1"/>
                </a:solidFill>
                <a:latin typeface="黑体" panose="02010609060101010101" charset="-122"/>
                <a:ea typeface="黑体" panose="02010609060101010101" charset="-122"/>
                <a:cs typeface="黑体" panose="02010609060101010101" charset="-122"/>
              </a:rPr>
              <a:t>7</a:t>
            </a:r>
            <a:r>
              <a:rPr lang="zh-CN" altLang="en-US" sz="1400" dirty="0">
                <a:solidFill>
                  <a:schemeClr val="bg1"/>
                </a:solidFill>
                <a:latin typeface="黑体" panose="02010609060101010101" charset="-122"/>
                <a:ea typeface="黑体" panose="02010609060101010101" charset="-122"/>
                <a:cs typeface="黑体" panose="02010609060101010101" charset="-122"/>
              </a:rPr>
              <a:t>月</a:t>
            </a:r>
            <a:r>
              <a:rPr lang="en-US" altLang="zh-CN" sz="1400" dirty="0">
                <a:solidFill>
                  <a:schemeClr val="bg1"/>
                </a:solidFill>
                <a:latin typeface="黑体" panose="02010609060101010101" charset="-122"/>
                <a:ea typeface="黑体" panose="02010609060101010101" charset="-122"/>
                <a:cs typeface="黑体" panose="02010609060101010101" charset="-122"/>
              </a:rPr>
              <a:t>15</a:t>
            </a:r>
            <a:r>
              <a:rPr lang="zh-CN" altLang="en-US" sz="1400" dirty="0">
                <a:solidFill>
                  <a:schemeClr val="bg1"/>
                </a:solidFill>
                <a:latin typeface="黑体" panose="02010609060101010101" charset="-122"/>
                <a:ea typeface="黑体" panose="02010609060101010101" charset="-122"/>
                <a:cs typeface="黑体" panose="02010609060101010101" charset="-122"/>
              </a:rPr>
              <a:t>日，世界杯在俄罗斯</a:t>
            </a:r>
            <a:r>
              <a:rPr lang="en-US" altLang="zh-CN" sz="1400" dirty="0">
                <a:solidFill>
                  <a:schemeClr val="bg1"/>
                </a:solidFill>
                <a:latin typeface="黑体" panose="02010609060101010101" charset="-122"/>
                <a:ea typeface="黑体" panose="02010609060101010101" charset="-122"/>
                <a:cs typeface="黑体" panose="02010609060101010101" charset="-122"/>
              </a:rPr>
              <a:t>11</a:t>
            </a:r>
            <a:r>
              <a:rPr lang="zh-CN" altLang="en-US" sz="1400" dirty="0">
                <a:solidFill>
                  <a:schemeClr val="bg1"/>
                </a:solidFill>
                <a:latin typeface="黑体" panose="02010609060101010101" charset="-122"/>
                <a:ea typeface="黑体" panose="02010609060101010101" charset="-122"/>
                <a:cs typeface="黑体" panose="02010609060101010101" charset="-122"/>
              </a:rPr>
              <a:t>座城市进行。此前俄罗斯，世界杯期间国外运动员、及球迷均可免签证入境俄罗斯。 </a:t>
            </a:r>
            <a:endParaRPr lang="en-US" altLang="zh-CN" sz="1400" dirty="0">
              <a:solidFill>
                <a:schemeClr val="bg1"/>
              </a:solidFill>
              <a:latin typeface="黑体" panose="02010609060101010101" charset="-122"/>
              <a:ea typeface="黑体" panose="02010609060101010101" charset="-122"/>
              <a:cs typeface="黑体" panose="02010609060101010101" charset="-122"/>
            </a:endParaRPr>
          </a:p>
        </p:txBody>
      </p:sp>
      <p:sp>
        <p:nvSpPr>
          <p:cNvPr id="19" name="矩形 18"/>
          <p:cNvSpPr/>
          <p:nvPr/>
        </p:nvSpPr>
        <p:spPr>
          <a:xfrm>
            <a:off x="8434978" y="2320575"/>
            <a:ext cx="3240000" cy="2816156"/>
          </a:xfrm>
          <a:prstGeom prst="rect">
            <a:avLst/>
          </a:prstGeom>
        </p:spPr>
        <p:txBody>
          <a:bodyPr>
            <a:spAutoFit/>
          </a:bodyPr>
          <a:lstStyle/>
          <a:p>
            <a:pPr>
              <a:lnSpc>
                <a:spcPct val="150000"/>
              </a:lnSpc>
            </a:pPr>
            <a:r>
              <a:rPr lang="zh-CN" altLang="en-US" sz="2000" b="1" dirty="0">
                <a:solidFill>
                  <a:schemeClr val="bg1"/>
                </a:solidFill>
                <a:latin typeface="黑体" panose="02010609060101010101" charset="-122"/>
                <a:ea typeface="黑体" panose="02010609060101010101" charset="-122"/>
                <a:cs typeface="黑体" panose="02010609060101010101" charset="-122"/>
              </a:rPr>
              <a:t>赛事会徽</a:t>
            </a:r>
            <a:endParaRPr lang="en-US" altLang="zh-CN" sz="2000" b="1" dirty="0">
              <a:solidFill>
                <a:schemeClr val="bg1"/>
              </a:solidFill>
              <a:latin typeface="黑体" panose="02010609060101010101" charset="-122"/>
              <a:ea typeface="黑体" panose="02010609060101010101" charset="-122"/>
              <a:cs typeface="黑体" panose="02010609060101010101" charset="-122"/>
            </a:endParaRPr>
          </a:p>
          <a:p>
            <a:pPr>
              <a:lnSpc>
                <a:spcPct val="150000"/>
              </a:lnSpc>
            </a:pPr>
            <a:r>
              <a:rPr lang="zh-CN" altLang="en-US" sz="1400" dirty="0">
                <a:solidFill>
                  <a:schemeClr val="bg1"/>
                </a:solidFill>
                <a:latin typeface="黑体" panose="02010609060101010101" charset="-122"/>
                <a:ea typeface="黑体" panose="02010609060101010101" charset="-122"/>
                <a:cs typeface="黑体" panose="02010609060101010101" charset="-122"/>
              </a:rPr>
              <a:t>北京时间</a:t>
            </a:r>
            <a:r>
              <a:rPr lang="en-US" altLang="zh-CN" sz="1400" dirty="0">
                <a:solidFill>
                  <a:schemeClr val="bg1"/>
                </a:solidFill>
                <a:latin typeface="黑体" panose="02010609060101010101" charset="-122"/>
                <a:ea typeface="黑体" panose="02010609060101010101" charset="-122"/>
                <a:cs typeface="黑体" panose="02010609060101010101" charset="-122"/>
              </a:rPr>
              <a:t>2014</a:t>
            </a:r>
            <a:r>
              <a:rPr lang="zh-CN" altLang="en-US" sz="1400" dirty="0">
                <a:solidFill>
                  <a:schemeClr val="bg1"/>
                </a:solidFill>
                <a:latin typeface="黑体" panose="02010609060101010101" charset="-122"/>
                <a:ea typeface="黑体" panose="02010609060101010101" charset="-122"/>
                <a:cs typeface="黑体" panose="02010609060101010101" charset="-122"/>
              </a:rPr>
              <a:t>年</a:t>
            </a:r>
            <a:r>
              <a:rPr lang="en-US" altLang="zh-CN" sz="1400" dirty="0">
                <a:solidFill>
                  <a:schemeClr val="bg1"/>
                </a:solidFill>
                <a:latin typeface="黑体" panose="02010609060101010101" charset="-122"/>
                <a:ea typeface="黑体" panose="02010609060101010101" charset="-122"/>
                <a:cs typeface="黑体" panose="02010609060101010101" charset="-122"/>
              </a:rPr>
              <a:t>10</a:t>
            </a:r>
            <a:r>
              <a:rPr lang="zh-CN" altLang="en-US" sz="1400" dirty="0">
                <a:solidFill>
                  <a:schemeClr val="bg1"/>
                </a:solidFill>
                <a:latin typeface="黑体" panose="02010609060101010101" charset="-122"/>
                <a:ea typeface="黑体" panose="02010609060101010101" charset="-122"/>
                <a:cs typeface="黑体" panose="02010609060101010101" charset="-122"/>
              </a:rPr>
              <a:t>月</a:t>
            </a:r>
            <a:r>
              <a:rPr lang="en-US" altLang="zh-CN" sz="1400" dirty="0">
                <a:solidFill>
                  <a:schemeClr val="bg1"/>
                </a:solidFill>
                <a:latin typeface="黑体" panose="02010609060101010101" charset="-122"/>
                <a:ea typeface="黑体" panose="02010609060101010101" charset="-122"/>
                <a:cs typeface="黑体" panose="02010609060101010101" charset="-122"/>
              </a:rPr>
              <a:t>29</a:t>
            </a:r>
            <a:r>
              <a:rPr lang="zh-CN" altLang="en-US" sz="1400" dirty="0">
                <a:solidFill>
                  <a:schemeClr val="bg1"/>
                </a:solidFill>
                <a:latin typeface="黑体" panose="02010609060101010101" charset="-122"/>
                <a:ea typeface="黑体" panose="02010609060101010101" charset="-122"/>
                <a:cs typeface="黑体" panose="02010609060101010101" charset="-122"/>
              </a:rPr>
              <a:t>日晚，国际足联将正式公布</a:t>
            </a:r>
            <a:r>
              <a:rPr lang="en-US" altLang="zh-CN" sz="1400" dirty="0">
                <a:solidFill>
                  <a:schemeClr val="bg1"/>
                </a:solidFill>
                <a:latin typeface="黑体" panose="02010609060101010101" charset="-122"/>
                <a:ea typeface="黑体" panose="02010609060101010101" charset="-122"/>
                <a:cs typeface="黑体" panose="02010609060101010101" charset="-122"/>
              </a:rPr>
              <a:t>2018</a:t>
            </a:r>
            <a:r>
              <a:rPr lang="zh-CN" altLang="en-US" sz="1400" dirty="0">
                <a:solidFill>
                  <a:schemeClr val="bg1"/>
                </a:solidFill>
                <a:latin typeface="黑体" panose="02010609060101010101" charset="-122"/>
                <a:ea typeface="黑体" panose="02010609060101010101" charset="-122"/>
                <a:cs typeface="黑体" panose="02010609060101010101" charset="-122"/>
              </a:rPr>
              <a:t>俄罗斯世界杯的</a:t>
            </a:r>
            <a:r>
              <a:rPr lang="en-US" altLang="zh-CN" sz="1400" dirty="0">
                <a:solidFill>
                  <a:schemeClr val="bg1"/>
                </a:solidFill>
                <a:latin typeface="黑体" panose="02010609060101010101" charset="-122"/>
                <a:ea typeface="黑体" panose="02010609060101010101" charset="-122"/>
                <a:cs typeface="黑体" panose="02010609060101010101" charset="-122"/>
              </a:rPr>
              <a:t>LOGO</a:t>
            </a:r>
            <a:r>
              <a:rPr lang="zh-CN" altLang="en-US" sz="1400" dirty="0">
                <a:solidFill>
                  <a:schemeClr val="bg1"/>
                </a:solidFill>
                <a:latin typeface="黑体" panose="02010609060101010101" charset="-122"/>
                <a:ea typeface="黑体" panose="02010609060101010101" charset="-122"/>
                <a:cs typeface="黑体" panose="02010609060101010101" charset="-122"/>
              </a:rPr>
              <a:t>。布拉特在个人推特上发布了照片，三名俄罗斯宇航员在国际空间站上展示了</a:t>
            </a:r>
            <a:r>
              <a:rPr lang="en-US" altLang="zh-CN" sz="1400" dirty="0">
                <a:solidFill>
                  <a:schemeClr val="bg1"/>
                </a:solidFill>
                <a:latin typeface="黑体" panose="02010609060101010101" charset="-122"/>
                <a:ea typeface="黑体" panose="02010609060101010101" charset="-122"/>
                <a:cs typeface="黑体" panose="02010609060101010101" charset="-122"/>
              </a:rPr>
              <a:t>2018</a:t>
            </a:r>
            <a:r>
              <a:rPr lang="zh-CN" altLang="en-US" sz="1400" dirty="0">
                <a:solidFill>
                  <a:schemeClr val="bg1"/>
                </a:solidFill>
                <a:latin typeface="黑体" panose="02010609060101010101" charset="-122"/>
                <a:ea typeface="黑体" panose="02010609060101010101" charset="-122"/>
                <a:cs typeface="黑体" panose="02010609060101010101" charset="-122"/>
              </a:rPr>
              <a:t>世界杯</a:t>
            </a:r>
            <a:r>
              <a:rPr lang="en-US" altLang="zh-CN" sz="1400" dirty="0">
                <a:solidFill>
                  <a:schemeClr val="bg1"/>
                </a:solidFill>
                <a:latin typeface="黑体" panose="02010609060101010101" charset="-122"/>
                <a:ea typeface="黑体" panose="02010609060101010101" charset="-122"/>
                <a:cs typeface="黑体" panose="02010609060101010101" charset="-122"/>
              </a:rPr>
              <a:t>LOGO</a:t>
            </a:r>
            <a:r>
              <a:rPr lang="zh-CN" altLang="en-US" sz="1400" dirty="0">
                <a:solidFill>
                  <a:schemeClr val="bg1"/>
                </a:solidFill>
                <a:latin typeface="黑体" panose="02010609060101010101" charset="-122"/>
                <a:ea typeface="黑体" panose="02010609060101010101" charset="-122"/>
                <a:cs typeface="黑体" panose="02010609060101010101" charset="-122"/>
              </a:rPr>
              <a:t>，这款</a:t>
            </a:r>
            <a:r>
              <a:rPr lang="en-US" altLang="zh-CN" sz="1400" dirty="0">
                <a:solidFill>
                  <a:schemeClr val="bg1"/>
                </a:solidFill>
                <a:latin typeface="黑体" panose="02010609060101010101" charset="-122"/>
                <a:ea typeface="黑体" panose="02010609060101010101" charset="-122"/>
                <a:cs typeface="黑体" panose="02010609060101010101" charset="-122"/>
              </a:rPr>
              <a:t>LOGO</a:t>
            </a:r>
            <a:r>
              <a:rPr lang="zh-CN" altLang="en-US" sz="1400" dirty="0">
                <a:solidFill>
                  <a:schemeClr val="bg1"/>
                </a:solidFill>
                <a:latin typeface="黑体" panose="02010609060101010101" charset="-122"/>
                <a:ea typeface="黑体" panose="02010609060101010101" charset="-122"/>
                <a:cs typeface="黑体" panose="02010609060101010101" charset="-122"/>
              </a:rPr>
              <a:t>用俄罗斯国旗的蓝色与红色填充起世界杯的形状，另外以金色线条镶嵌。</a:t>
            </a:r>
          </a:p>
        </p:txBody>
      </p:sp>
      <p:pic>
        <p:nvPicPr>
          <p:cNvPr id="5" name="图片 4" descr="fa902be76b0a94a780e1e280ae847ba7"/>
          <p:cNvPicPr>
            <a:picLocks noChangeAspect="1"/>
          </p:cNvPicPr>
          <p:nvPr/>
        </p:nvPicPr>
        <p:blipFill>
          <a:blip r:embed="rId5"/>
          <a:srcRect l="-795" t="-22519" r="795" b="24418"/>
          <a:stretch>
            <a:fillRect/>
          </a:stretch>
        </p:blipFill>
        <p:spPr>
          <a:xfrm>
            <a:off x="2455545" y="-1284605"/>
            <a:ext cx="7919085" cy="7583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anim calcmode="lin" valueType="num">
                                      <p:cBhvr>
                                        <p:cTn id="16" dur="500" fill="hold"/>
                                        <p:tgtEl>
                                          <p:spTgt spid="17"/>
                                        </p:tgtEl>
                                        <p:attrNameLst>
                                          <p:attrName>ppt_x</p:attrName>
                                        </p:attrNameLst>
                                      </p:cBhvr>
                                      <p:tavLst>
                                        <p:tav tm="0">
                                          <p:val>
                                            <p:strVal val="#ppt_x"/>
                                          </p:val>
                                        </p:tav>
                                        <p:tav tm="100000">
                                          <p:val>
                                            <p:strVal val="#ppt_x"/>
                                          </p:val>
                                        </p:tav>
                                      </p:tavLst>
                                    </p:anim>
                                    <p:anim calcmode="lin" valueType="num">
                                      <p:cBhvr>
                                        <p:cTn id="17" dur="500" fill="hold"/>
                                        <p:tgtEl>
                                          <p:spTgt spid="1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anim calcmode="lin" valueType="num">
                                      <p:cBhvr>
                                        <p:cTn id="22" dur="500" fill="hold"/>
                                        <p:tgtEl>
                                          <p:spTgt spid="19"/>
                                        </p:tgtEl>
                                        <p:attrNameLst>
                                          <p:attrName>ppt_x</p:attrName>
                                        </p:attrNameLst>
                                      </p:cBhvr>
                                      <p:tavLst>
                                        <p:tav tm="0">
                                          <p:val>
                                            <p:strVal val="#ppt_x"/>
                                          </p:val>
                                        </p:tav>
                                        <p:tav tm="100000">
                                          <p:val>
                                            <p:strVal val="#ppt_x"/>
                                          </p:val>
                                        </p:tav>
                                      </p:tavLst>
                                    </p:anim>
                                    <p:anim calcmode="lin" valueType="num">
                                      <p:cBhvr>
                                        <p:cTn id="23" dur="500" fill="hold"/>
                                        <p:tgtEl>
                                          <p:spTgt spid="1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7"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5" grpId="0" animBg="1"/>
      <p:bldP spid="17"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27990" y="338455"/>
            <a:ext cx="3782060" cy="742950"/>
            <a:chOff x="2339" y="2487"/>
            <a:chExt cx="6706" cy="1317"/>
          </a:xfrm>
        </p:grpSpPr>
        <p:pic>
          <p:nvPicPr>
            <p:cNvPr id="4" name="图片 3" descr="33b8428483e8753d750395f4da95fb12"/>
            <p:cNvPicPr>
              <a:picLocks noChangeAspect="1"/>
            </p:cNvPicPr>
            <p:nvPr/>
          </p:nvPicPr>
          <p:blipFill>
            <a:blip r:embed="rId4"/>
            <a:stretch>
              <a:fillRect/>
            </a:stretch>
          </p:blipFill>
          <p:spPr>
            <a:xfrm>
              <a:off x="2339" y="2494"/>
              <a:ext cx="1198" cy="1310"/>
            </a:xfrm>
            <a:prstGeom prst="rect">
              <a:avLst/>
            </a:prstGeom>
          </p:spPr>
        </p:pic>
        <p:sp>
          <p:nvSpPr>
            <p:cNvPr id="8" name="矩形 7"/>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赛事文化</a:t>
            </a:r>
          </a:p>
        </p:txBody>
      </p:sp>
      <p:pic>
        <p:nvPicPr>
          <p:cNvPr id="8194" name="Picture 2" descr="https://gss1.bdstatic.com/-vo3dSag_xI4khGkpoWK1HF6hhy/baike/c0%3Dbaike80%2C5%2C5%2C80%2C26/sign=7fea866925738bd4d02cba63c0e2ecb3/7dd98d1001e939018461748a70ec54e736d19627.jpg"/>
          <p:cNvPicPr>
            <a:picLocks noChangeAspect="1" noChangeArrowheads="1"/>
          </p:cNvPicPr>
          <p:nvPr/>
        </p:nvPicPr>
        <p:blipFill rotWithShape="1">
          <a:blip r:embed="rId5">
            <a:extLst>
              <a:ext uri="{28A0092B-C50C-407E-A947-70E740481C1C}">
                <a14:useLocalDpi xmlns:a14="http://schemas.microsoft.com/office/drawing/2010/main" val="0"/>
              </a:ext>
            </a:extLst>
          </a:blip>
          <a:srcRect l="19075" t="322" r="18264" b="479"/>
          <a:stretch>
            <a:fillRect/>
          </a:stretch>
        </p:blipFill>
        <p:spPr bwMode="auto">
          <a:xfrm>
            <a:off x="3876675" y="1504950"/>
            <a:ext cx="4438650" cy="4438650"/>
          </a:xfrm>
          <a:prstGeom prst="ellipse">
            <a:avLst/>
          </a:prstGeom>
          <a:noFill/>
          <a:extLst>
            <a:ext uri="{909E8E84-426E-40DD-AFC4-6F175D3DCCD1}">
              <a14:hiddenFill xmlns:a14="http://schemas.microsoft.com/office/drawing/2010/main">
                <a:solidFill>
                  <a:srgbClr val="FFFFFF"/>
                </a:solidFill>
              </a14:hiddenFill>
            </a:ext>
          </a:extLst>
        </p:spPr>
      </p:pic>
      <p:sp>
        <p:nvSpPr>
          <p:cNvPr id="11" name="文本框 10"/>
          <p:cNvSpPr txBox="1"/>
          <p:nvPr/>
        </p:nvSpPr>
        <p:spPr>
          <a:xfrm>
            <a:off x="742315" y="1724025"/>
            <a:ext cx="3239135" cy="1322070"/>
          </a:xfrm>
          <a:prstGeom prst="rect">
            <a:avLst/>
          </a:prstGeom>
          <a:noFill/>
        </p:spPr>
        <p:txBody>
          <a:bodyPr wrap="square" rtlCol="0">
            <a:spAutoFit/>
          </a:bodyPr>
          <a:lstStyle/>
          <a:p>
            <a:pPr algn="l"/>
            <a:r>
              <a:rPr lang="zh-CN" altLang="en-US" sz="2000">
                <a:solidFill>
                  <a:schemeClr val="bg1"/>
                </a:solidFill>
                <a:latin typeface="黑体" panose="02010609060101010101" charset="-122"/>
                <a:ea typeface="黑体" panose="02010609060101010101" charset="-122"/>
                <a:cs typeface="黑体" panose="02010609060101010101" charset="-122"/>
              </a:rPr>
              <a:t>2017年11月10日凌晨，</a:t>
            </a:r>
          </a:p>
          <a:p>
            <a:pPr algn="l"/>
            <a:r>
              <a:rPr lang="zh-CN" altLang="en-US" sz="2000">
                <a:solidFill>
                  <a:schemeClr val="bg1"/>
                </a:solidFill>
                <a:latin typeface="黑体" panose="02010609060101010101" charset="-122"/>
                <a:ea typeface="黑体" panose="02010609060101010101" charset="-122"/>
                <a:cs typeface="黑体" panose="02010609060101010101" charset="-122"/>
              </a:rPr>
              <a:t>国际足联在俄罗斯发布了2018年世界杯比赛用球“电视之星</a:t>
            </a:r>
          </a:p>
        </p:txBody>
      </p:sp>
      <p:sp>
        <p:nvSpPr>
          <p:cNvPr id="19" name="矩形 18"/>
          <p:cNvSpPr/>
          <p:nvPr/>
        </p:nvSpPr>
        <p:spPr>
          <a:xfrm>
            <a:off x="8761730" y="2897505"/>
            <a:ext cx="2999105" cy="3046095"/>
          </a:xfrm>
          <a:prstGeom prst="rect">
            <a:avLst/>
          </a:prstGeom>
        </p:spPr>
        <p:txBody>
          <a:bodyPr wrap="square">
            <a:spAutoFit/>
          </a:bodyPr>
          <a:lstStyle/>
          <a:p>
            <a:pPr>
              <a:lnSpc>
                <a:spcPct val="150000"/>
              </a:lnSpc>
            </a:pPr>
            <a:r>
              <a:rPr lang="zh-CN" altLang="en-US" sz="1600" dirty="0">
                <a:solidFill>
                  <a:schemeClr val="bg1"/>
                </a:solidFill>
                <a:latin typeface="黑体" panose="02010609060101010101" charset="-122"/>
                <a:ea typeface="黑体" panose="02010609060101010101" charset="-122"/>
                <a:cs typeface="黑体" panose="02010609060101010101" charset="-122"/>
              </a:rPr>
              <a:t>这款俄罗斯世界杯用球采用了经典黑白两色，深色梯形装饰由马赛克图案组成，文字则使用了金色。梅西、齐达内、哈维·阿隆索、皮耶罗、卡卡以及波多尔斯基都参加了新球的发布仪式。这款足球已经发售，新球售价为100欧元</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fade">
                                      <p:cBhvr>
                                        <p:cTn id="17" dur="500"/>
                                        <p:tgtEl>
                                          <p:spTgt spid="8194"/>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27990" y="338455"/>
            <a:ext cx="3782060" cy="742950"/>
            <a:chOff x="2339" y="2487"/>
            <a:chExt cx="6706" cy="1317"/>
          </a:xfrm>
        </p:grpSpPr>
        <p:pic>
          <p:nvPicPr>
            <p:cNvPr id="10" name="图片 9" descr="33b8428483e8753d750395f4da95fb12"/>
            <p:cNvPicPr>
              <a:picLocks noChangeAspect="1"/>
            </p:cNvPicPr>
            <p:nvPr/>
          </p:nvPicPr>
          <p:blipFill>
            <a:blip r:embed="rId4"/>
            <a:stretch>
              <a:fillRect/>
            </a:stretch>
          </p:blipFill>
          <p:spPr>
            <a:xfrm>
              <a:off x="2339" y="2494"/>
              <a:ext cx="1198" cy="1310"/>
            </a:xfrm>
            <a:prstGeom prst="rect">
              <a:avLst/>
            </a:prstGeom>
          </p:spPr>
        </p:pic>
        <p:sp>
          <p:nvSpPr>
            <p:cNvPr id="11" name="矩形 10"/>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赛事文化</a:t>
            </a:r>
          </a:p>
        </p:txBody>
      </p:sp>
      <p:sp>
        <p:nvSpPr>
          <p:cNvPr id="15" name="圆角矩形 14"/>
          <p:cNvSpPr/>
          <p:nvPr/>
        </p:nvSpPr>
        <p:spPr>
          <a:xfrm>
            <a:off x="874395" y="2555240"/>
            <a:ext cx="8394700" cy="2899410"/>
          </a:xfrm>
          <a:prstGeom prst="round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39f027e028fc60a72ce66278a87df5c0"/>
          <p:cNvPicPr>
            <a:picLocks noChangeAspect="1"/>
          </p:cNvPicPr>
          <p:nvPr/>
        </p:nvPicPr>
        <p:blipFill>
          <a:blip r:embed="rId5"/>
          <a:stretch>
            <a:fillRect/>
          </a:stretch>
        </p:blipFill>
        <p:spPr>
          <a:xfrm>
            <a:off x="7484110" y="807720"/>
            <a:ext cx="6430645" cy="4646930"/>
          </a:xfrm>
          <a:prstGeom prst="rect">
            <a:avLst/>
          </a:prstGeom>
        </p:spPr>
      </p:pic>
      <p:sp>
        <p:nvSpPr>
          <p:cNvPr id="19" name="矩形 18"/>
          <p:cNvSpPr/>
          <p:nvPr/>
        </p:nvSpPr>
        <p:spPr>
          <a:xfrm>
            <a:off x="1401445" y="2983865"/>
            <a:ext cx="5259070" cy="1938020"/>
          </a:xfrm>
          <a:prstGeom prst="rect">
            <a:avLst/>
          </a:prstGeom>
        </p:spPr>
        <p:txBody>
          <a:bodyPr wrap="square">
            <a:spAutoFit/>
          </a:bodyPr>
          <a:lstStyle/>
          <a:p>
            <a:pPr>
              <a:lnSpc>
                <a:spcPct val="150000"/>
              </a:lnSpc>
            </a:pPr>
            <a:r>
              <a:rPr lang="zh-CN" altLang="en-US" sz="1600" dirty="0">
                <a:solidFill>
                  <a:schemeClr val="tx1"/>
                </a:solidFill>
                <a:latin typeface="黑体" panose="02010609060101010101" charset="-122"/>
                <a:ea typeface="黑体" panose="02010609060101010101" charset="-122"/>
                <a:cs typeface="黑体" panose="02010609060101010101" charset="-122"/>
              </a:rPr>
              <a:t>新球保持了传统外观，黑色色块占据主要地位，外形上类似于1970年墨西哥世界杯的比赛用球——“Telstar”，同时采用了一些现代化的工艺和科技，其中包括NFC芯片的植入。这是世界杯用球首次植入NFC芯片，目的是让球迷可以通过智能手机连接比赛用球。</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500"/>
                                        <p:tgtEl>
                                          <p:spTgt spid="9"/>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diamond(in)">
                                      <p:cBhvr>
                                        <p:cTn id="11" dur="500"/>
                                        <p:tgtEl>
                                          <p:spTgt spid="13"/>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anim calcmode="lin" valueType="num">
                                      <p:cBhvr>
                                        <p:cTn id="21" dur="500" fill="hold"/>
                                        <p:tgtEl>
                                          <p:spTgt spid="19"/>
                                        </p:tgtEl>
                                        <p:attrNameLst>
                                          <p:attrName>ppt_x</p:attrName>
                                        </p:attrNameLst>
                                      </p:cBhvr>
                                      <p:tavLst>
                                        <p:tav tm="0">
                                          <p:val>
                                            <p:strVal val="#ppt_x"/>
                                          </p:val>
                                        </p:tav>
                                        <p:tav tm="100000">
                                          <p:val>
                                            <p:strVal val="#ppt_x"/>
                                          </p:val>
                                        </p:tav>
                                      </p:tavLst>
                                    </p:anim>
                                    <p:anim calcmode="lin" valueType="num">
                                      <p:cBhvr>
                                        <p:cTn id="22" dur="5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27990" y="338455"/>
            <a:ext cx="3782060" cy="742950"/>
            <a:chOff x="2339" y="2487"/>
            <a:chExt cx="6706" cy="1317"/>
          </a:xfrm>
        </p:grpSpPr>
        <p:pic>
          <p:nvPicPr>
            <p:cNvPr id="10" name="图片 9" descr="33b8428483e8753d750395f4da95fb12"/>
            <p:cNvPicPr>
              <a:picLocks noChangeAspect="1"/>
            </p:cNvPicPr>
            <p:nvPr/>
          </p:nvPicPr>
          <p:blipFill>
            <a:blip r:embed="rId4"/>
            <a:stretch>
              <a:fillRect/>
            </a:stretch>
          </p:blipFill>
          <p:spPr>
            <a:xfrm>
              <a:off x="2339" y="2494"/>
              <a:ext cx="1198" cy="1310"/>
            </a:xfrm>
            <a:prstGeom prst="rect">
              <a:avLst/>
            </a:prstGeom>
          </p:spPr>
        </p:pic>
        <p:sp>
          <p:nvSpPr>
            <p:cNvPr id="2" name="矩形 1"/>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赛事文化</a:t>
            </a:r>
          </a:p>
        </p:txBody>
      </p:sp>
      <p:pic>
        <p:nvPicPr>
          <p:cNvPr id="18" name="图片 17" descr="t011892fe828eb8cd7f"/>
          <p:cNvPicPr>
            <a:picLocks noChangeAspect="1"/>
          </p:cNvPicPr>
          <p:nvPr/>
        </p:nvPicPr>
        <p:blipFill>
          <a:blip r:embed="rId5"/>
          <a:stretch>
            <a:fillRect/>
          </a:stretch>
        </p:blipFill>
        <p:spPr>
          <a:xfrm>
            <a:off x="1312545" y="1726565"/>
            <a:ext cx="4086860" cy="4020820"/>
          </a:xfrm>
          <a:prstGeom prst="rect">
            <a:avLst/>
          </a:prstGeom>
        </p:spPr>
      </p:pic>
      <p:cxnSp>
        <p:nvCxnSpPr>
          <p:cNvPr id="20" name="直接连接符 19"/>
          <p:cNvCxnSpPr/>
          <p:nvPr/>
        </p:nvCxnSpPr>
        <p:spPr>
          <a:xfrm>
            <a:off x="5976712" y="1803400"/>
            <a:ext cx="0" cy="3867150"/>
          </a:xfrm>
          <a:prstGeom prst="line">
            <a:avLst/>
          </a:prstGeom>
          <a:ln w="3492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6844030" y="2214245"/>
            <a:ext cx="2999105" cy="3046095"/>
          </a:xfrm>
          <a:prstGeom prst="rect">
            <a:avLst/>
          </a:prstGeom>
        </p:spPr>
        <p:txBody>
          <a:bodyPr wrap="square">
            <a:spAutoFit/>
          </a:bodyPr>
          <a:lstStyle/>
          <a:p>
            <a:pPr>
              <a:lnSpc>
                <a:spcPct val="150000"/>
              </a:lnSpc>
            </a:pPr>
            <a:r>
              <a:rPr lang="zh-CN" altLang="en-US" sz="1600" dirty="0">
                <a:solidFill>
                  <a:schemeClr val="bg1"/>
                </a:solidFill>
                <a:latin typeface="黑体" panose="02010609060101010101" charset="-122"/>
                <a:ea typeface="黑体" panose="02010609060101010101" charset="-122"/>
                <a:cs typeface="黑体" panose="02010609060101010101" charset="-122"/>
              </a:rPr>
              <a:t>2018年5月23日，国际足联在官网发布消息，2018年俄罗斯世界杯官方主题曲确定为《放飞自我（Live It Up）》。由威尔·史密斯、尼基·詹姆、埃拉·伊斯特莱菲等三位国际明星将加盟并献唱。5月25日，这首主题曲登陆各大音乐平台。</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par>
                          <p:cTn id="12" fill="hold">
                            <p:stCondLst>
                              <p:cond delay="1000"/>
                            </p:stCondLst>
                            <p:childTnLst>
                              <p:par>
                                <p:cTn id="13" presetID="7"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3" presetClass="entr" presetSubtype="1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linds(horizontal)">
                                      <p:cBhvr>
                                        <p:cTn id="20" dur="500"/>
                                        <p:tgtEl>
                                          <p:spTgt spid="20"/>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anim calcmode="lin" valueType="num">
                                      <p:cBhvr>
                                        <p:cTn id="25" dur="500" fill="hold"/>
                                        <p:tgtEl>
                                          <p:spTgt spid="21"/>
                                        </p:tgtEl>
                                        <p:attrNameLst>
                                          <p:attrName>ppt_x</p:attrName>
                                        </p:attrNameLst>
                                      </p:cBhvr>
                                      <p:tavLst>
                                        <p:tav tm="0">
                                          <p:val>
                                            <p:strVal val="#ppt_x"/>
                                          </p:val>
                                        </p:tav>
                                        <p:tav tm="100000">
                                          <p:val>
                                            <p:strVal val="#ppt_x"/>
                                          </p:val>
                                        </p:tav>
                                      </p:tavLst>
                                    </p:anim>
                                    <p:anim calcmode="lin" valueType="num">
                                      <p:cBhvr>
                                        <p:cTn id="26"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97403f15fc7970a9f7b28b61f777e7b5"/>
          <p:cNvPicPr>
            <a:picLocks noChangeAspect="1"/>
          </p:cNvPicPr>
          <p:nvPr/>
        </p:nvPicPr>
        <p:blipFill>
          <a:blip r:embed="rId4"/>
          <a:stretch>
            <a:fillRect/>
          </a:stretch>
        </p:blipFill>
        <p:spPr>
          <a:xfrm>
            <a:off x="3021330" y="302260"/>
            <a:ext cx="6589395" cy="5260975"/>
          </a:xfrm>
          <a:prstGeom prst="rect">
            <a:avLst/>
          </a:prstGeom>
        </p:spPr>
      </p:pic>
      <p:grpSp>
        <p:nvGrpSpPr>
          <p:cNvPr id="32" name="组合 31"/>
          <p:cNvGrpSpPr/>
          <p:nvPr/>
        </p:nvGrpSpPr>
        <p:grpSpPr>
          <a:xfrm>
            <a:off x="3664585" y="5344160"/>
            <a:ext cx="5302333" cy="914400"/>
            <a:chOff x="6326" y="7930"/>
            <a:chExt cx="7602" cy="1440"/>
          </a:xfrm>
          <a:solidFill>
            <a:srgbClr val="A61428">
              <a:alpha val="43000"/>
            </a:srgbClr>
          </a:solidFill>
        </p:grpSpPr>
        <p:sp>
          <p:nvSpPr>
            <p:cNvPr id="38" name="五边形"/>
            <p:cNvSpPr/>
            <p:nvPr/>
          </p:nvSpPr>
          <p:spPr>
            <a:xfrm flipH="1" flipV="1">
              <a:off x="6326" y="7930"/>
              <a:ext cx="1440" cy="144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0" name="五边形"/>
            <p:cNvSpPr/>
            <p:nvPr/>
          </p:nvSpPr>
          <p:spPr>
            <a:xfrm>
              <a:off x="7533" y="7930"/>
              <a:ext cx="6395" cy="144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41" name="组合 40"/>
          <p:cNvGrpSpPr/>
          <p:nvPr/>
        </p:nvGrpSpPr>
        <p:grpSpPr>
          <a:xfrm>
            <a:off x="3627120" y="5141595"/>
            <a:ext cx="5302333" cy="914400"/>
            <a:chOff x="6326" y="7930"/>
            <a:chExt cx="7602" cy="1440"/>
          </a:xfrm>
        </p:grpSpPr>
        <p:sp>
          <p:nvSpPr>
            <p:cNvPr id="42" name="五边形"/>
            <p:cNvSpPr/>
            <p:nvPr/>
          </p:nvSpPr>
          <p:spPr>
            <a:xfrm flipH="1" flipV="1">
              <a:off x="6326" y="7930"/>
              <a:ext cx="1440" cy="1440"/>
            </a:xfrm>
            <a:prstGeom prst="homePlate">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3" name="五边形"/>
            <p:cNvSpPr/>
            <p:nvPr/>
          </p:nvSpPr>
          <p:spPr>
            <a:xfrm>
              <a:off x="7533" y="7930"/>
              <a:ext cx="6395" cy="1440"/>
            </a:xfrm>
            <a:prstGeom prst="homePlate">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44" name="文本框 43"/>
          <p:cNvSpPr txBox="1"/>
          <p:nvPr/>
        </p:nvSpPr>
        <p:spPr>
          <a:xfrm>
            <a:off x="5085080" y="5245735"/>
            <a:ext cx="2648585" cy="706755"/>
          </a:xfrm>
          <a:prstGeom prst="rect">
            <a:avLst/>
          </a:prstGeom>
          <a:noFill/>
        </p:spPr>
        <p:txBody>
          <a:bodyPr wrap="square" rtlCol="0">
            <a:spAutoFit/>
          </a:bodyPr>
          <a:lstStyle/>
          <a:p>
            <a:pPr algn="dist"/>
            <a:r>
              <a:rPr lang="zh-CN" altLang="en-US" sz="4000">
                <a:solidFill>
                  <a:schemeClr val="bg1"/>
                </a:solidFill>
                <a:latin typeface="黑体" panose="02010609060101010101" charset="-122"/>
                <a:ea typeface="黑体" panose="02010609060101010101" charset="-122"/>
              </a:rPr>
              <a:t>赛事文化</a:t>
            </a:r>
          </a:p>
        </p:txBody>
      </p:sp>
      <p:pic>
        <p:nvPicPr>
          <p:cNvPr id="45" name="图片 44" descr="137e86bf008e1f3e3db30b199b47b947"/>
          <p:cNvPicPr>
            <a:picLocks noChangeAspect="1"/>
          </p:cNvPicPr>
          <p:nvPr/>
        </p:nvPicPr>
        <p:blipFill>
          <a:blip r:embed="rId5"/>
          <a:stretch>
            <a:fillRect/>
          </a:stretch>
        </p:blipFill>
        <p:spPr>
          <a:xfrm>
            <a:off x="895985" y="-264160"/>
            <a:ext cx="10400030" cy="1423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0" y="-9525"/>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27990" y="338455"/>
            <a:ext cx="3782060" cy="742950"/>
            <a:chOff x="2339" y="2487"/>
            <a:chExt cx="6706" cy="1317"/>
          </a:xfrm>
        </p:grpSpPr>
        <p:pic>
          <p:nvPicPr>
            <p:cNvPr id="10" name="图片 9" descr="33b8428483e8753d750395f4da95fb12"/>
            <p:cNvPicPr>
              <a:picLocks noChangeAspect="1"/>
            </p:cNvPicPr>
            <p:nvPr/>
          </p:nvPicPr>
          <p:blipFill>
            <a:blip r:embed="rId4"/>
            <a:stretch>
              <a:fillRect/>
            </a:stretch>
          </p:blipFill>
          <p:spPr>
            <a:xfrm>
              <a:off x="2339" y="2494"/>
              <a:ext cx="1198" cy="1310"/>
            </a:xfrm>
            <a:prstGeom prst="rect">
              <a:avLst/>
            </a:prstGeom>
          </p:spPr>
        </p:pic>
        <p:sp>
          <p:nvSpPr>
            <p:cNvPr id="2" name="矩形 1"/>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比赛进程</a:t>
            </a:r>
          </a:p>
        </p:txBody>
      </p:sp>
      <p:sp>
        <p:nvSpPr>
          <p:cNvPr id="22" name="矩形 21"/>
          <p:cNvSpPr/>
          <p:nvPr/>
        </p:nvSpPr>
        <p:spPr>
          <a:xfrm>
            <a:off x="2221865" y="1282065"/>
            <a:ext cx="8357235" cy="2676525"/>
          </a:xfrm>
          <a:prstGeom prst="rect">
            <a:avLst/>
          </a:prstGeom>
        </p:spPr>
        <p:txBody>
          <a:bodyPr wrap="square">
            <a:spAutoFit/>
          </a:bodyPr>
          <a:lstStyle/>
          <a:p>
            <a:pPr algn="ctr">
              <a:lnSpc>
                <a:spcPct val="150000"/>
              </a:lnSpc>
            </a:pPr>
            <a:r>
              <a:rPr lang="zh-CN" altLang="en-US" sz="1600" dirty="0">
                <a:solidFill>
                  <a:schemeClr val="bg1"/>
                </a:solidFill>
                <a:latin typeface="黑体" panose="02010609060101010101" charset="-122"/>
                <a:ea typeface="黑体" panose="02010609060101010101" charset="-122"/>
                <a:cs typeface="黑体" panose="02010609060101010101" charset="-122"/>
              </a:rPr>
              <a:t>2015年12月7日，国际足联公布了2018年俄罗斯世界杯的开球时间（均为北京时间）。</a:t>
            </a:r>
          </a:p>
          <a:p>
            <a:pPr algn="ctr">
              <a:lnSpc>
                <a:spcPct val="150000"/>
              </a:lnSpc>
            </a:pPr>
            <a:endParaRPr lang="zh-CN" altLang="en-US" sz="1600" dirty="0">
              <a:solidFill>
                <a:schemeClr val="bg1"/>
              </a:solidFill>
              <a:latin typeface="黑体" panose="02010609060101010101" charset="-122"/>
              <a:ea typeface="黑体" panose="02010609060101010101" charset="-122"/>
              <a:cs typeface="黑体" panose="02010609060101010101" charset="-122"/>
            </a:endParaRPr>
          </a:p>
          <a:p>
            <a:pPr algn="ctr">
              <a:lnSpc>
                <a:spcPct val="150000"/>
              </a:lnSpc>
            </a:pPr>
            <a:r>
              <a:rPr lang="zh-CN" altLang="en-US" sz="1600" dirty="0">
                <a:solidFill>
                  <a:schemeClr val="bg1"/>
                </a:solidFill>
                <a:latin typeface="黑体" panose="02010609060101010101" charset="-122"/>
                <a:ea typeface="黑体" panose="02010609060101010101" charset="-122"/>
                <a:cs typeface="黑体" panose="02010609060101010101" charset="-122"/>
              </a:rPr>
              <a:t>揭幕战：23时；小组赛：18时、21时、0时、3时；小组赛有3场比赛的比赛日：20时、23时、2时；小组赛末轮、1/8决赛、1/4决赛：22时、2时；半决赛：2时；决赛：23时。</a:t>
            </a:r>
          </a:p>
          <a:p>
            <a:pPr algn="ctr">
              <a:lnSpc>
                <a:spcPct val="150000"/>
              </a:lnSpc>
            </a:pPr>
            <a:endParaRPr lang="zh-CN" altLang="en-US" sz="1600" dirty="0">
              <a:solidFill>
                <a:schemeClr val="bg1"/>
              </a:solidFill>
              <a:latin typeface="黑体" panose="02010609060101010101" charset="-122"/>
              <a:ea typeface="黑体" panose="02010609060101010101" charset="-122"/>
              <a:cs typeface="黑体" panose="02010609060101010101" charset="-122"/>
            </a:endParaRPr>
          </a:p>
          <a:p>
            <a:pPr algn="ctr">
              <a:lnSpc>
                <a:spcPct val="150000"/>
              </a:lnSpc>
            </a:pPr>
            <a:r>
              <a:rPr lang="zh-CN" altLang="en-US" sz="1600" dirty="0">
                <a:solidFill>
                  <a:schemeClr val="bg1"/>
                </a:solidFill>
                <a:latin typeface="黑体" panose="02010609060101010101" charset="-122"/>
                <a:ea typeface="黑体" panose="02010609060101010101" charset="-122"/>
                <a:cs typeface="黑体" panose="02010609060101010101" charset="-122"/>
              </a:rPr>
              <a:t>此外，2017年俄罗斯联合会杯在6月17日-7月2日举行，开球时间为：揭幕战：23时；小组赛头两轮：23时、2时；小组赛末轮：23时；半决赛：2时；三四名决赛：20时；决赛：2时。 </a:t>
            </a:r>
          </a:p>
        </p:txBody>
      </p:sp>
      <p:pic>
        <p:nvPicPr>
          <p:cNvPr id="5" name="图片 4" descr="fa902be76b0a94a780e1e280ae847ba7"/>
          <p:cNvPicPr>
            <a:picLocks noChangeAspect="1"/>
          </p:cNvPicPr>
          <p:nvPr/>
        </p:nvPicPr>
        <p:blipFill>
          <a:blip r:embed="rId5"/>
          <a:srcRect l="-795" t="-22519" r="795" b="24418"/>
          <a:stretch>
            <a:fillRect/>
          </a:stretch>
        </p:blipFill>
        <p:spPr>
          <a:xfrm>
            <a:off x="4415790" y="3065780"/>
            <a:ext cx="3968750" cy="3801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500"/>
                                        <p:tgtEl>
                                          <p:spTgt spid="9"/>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anim calcmode="lin" valueType="num">
                                      <p:cBhvr>
                                        <p:cTn id="16" dur="500" fill="hold"/>
                                        <p:tgtEl>
                                          <p:spTgt spid="22"/>
                                        </p:tgtEl>
                                        <p:attrNameLst>
                                          <p:attrName>ppt_x</p:attrName>
                                        </p:attrNameLst>
                                      </p:cBhvr>
                                      <p:tavLst>
                                        <p:tav tm="0">
                                          <p:val>
                                            <p:strVal val="#ppt_x"/>
                                          </p:val>
                                        </p:tav>
                                        <p:tav tm="100000">
                                          <p:val>
                                            <p:strVal val="#ppt_x"/>
                                          </p:val>
                                        </p:tav>
                                      </p:tavLst>
                                    </p:anim>
                                    <p:anim calcmode="lin" valueType="num">
                                      <p:cBhvr>
                                        <p:cTn id="17"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27990" y="338455"/>
            <a:ext cx="3782060" cy="742950"/>
            <a:chOff x="2339" y="2487"/>
            <a:chExt cx="6706" cy="1317"/>
          </a:xfrm>
        </p:grpSpPr>
        <p:pic>
          <p:nvPicPr>
            <p:cNvPr id="10" name="图片 9" descr="33b8428483e8753d750395f4da95fb12"/>
            <p:cNvPicPr>
              <a:picLocks noChangeAspect="1"/>
            </p:cNvPicPr>
            <p:nvPr/>
          </p:nvPicPr>
          <p:blipFill>
            <a:blip r:embed="rId4"/>
            <a:stretch>
              <a:fillRect/>
            </a:stretch>
          </p:blipFill>
          <p:spPr>
            <a:xfrm>
              <a:off x="2339" y="2494"/>
              <a:ext cx="1198" cy="1310"/>
            </a:xfrm>
            <a:prstGeom prst="rect">
              <a:avLst/>
            </a:prstGeom>
          </p:spPr>
        </p:pic>
        <p:sp>
          <p:nvSpPr>
            <p:cNvPr id="2" name="矩形 1"/>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比赛进程</a:t>
            </a:r>
          </a:p>
        </p:txBody>
      </p:sp>
      <p:graphicFrame>
        <p:nvGraphicFramePr>
          <p:cNvPr id="5" name="表格 4"/>
          <p:cNvGraphicFramePr>
            <a:graphicFrameLocks noGrp="1"/>
          </p:cNvGraphicFramePr>
          <p:nvPr/>
        </p:nvGraphicFramePr>
        <p:xfrm>
          <a:off x="706283" y="1466850"/>
          <a:ext cx="10780703" cy="4607218"/>
        </p:xfrm>
        <a:graphic>
          <a:graphicData uri="http://schemas.openxmlformats.org/drawingml/2006/table">
            <a:tbl>
              <a:tblPr/>
              <a:tblGrid>
                <a:gridCol w="1259205">
                  <a:extLst>
                    <a:ext uri="{9D8B030D-6E8A-4147-A177-3AD203B41FA5}">
                      <a16:colId xmlns:a16="http://schemas.microsoft.com/office/drawing/2014/main" xmlns="" val="20000"/>
                    </a:ext>
                  </a:extLst>
                </a:gridCol>
                <a:gridCol w="2035647">
                  <a:extLst>
                    <a:ext uri="{9D8B030D-6E8A-4147-A177-3AD203B41FA5}">
                      <a16:colId xmlns:a16="http://schemas.microsoft.com/office/drawing/2014/main" xmlns="" val="20001"/>
                    </a:ext>
                  </a:extLst>
                </a:gridCol>
                <a:gridCol w="1600200">
                  <a:extLst>
                    <a:ext uri="{9D8B030D-6E8A-4147-A177-3AD203B41FA5}">
                      <a16:colId xmlns:a16="http://schemas.microsoft.com/office/drawing/2014/main" xmlns="" val="20002"/>
                    </a:ext>
                  </a:extLst>
                </a:gridCol>
                <a:gridCol w="990600">
                  <a:extLst>
                    <a:ext uri="{9D8B030D-6E8A-4147-A177-3AD203B41FA5}">
                      <a16:colId xmlns:a16="http://schemas.microsoft.com/office/drawing/2014/main" xmlns="" val="20003"/>
                    </a:ext>
                  </a:extLst>
                </a:gridCol>
                <a:gridCol w="1653682">
                  <a:extLst>
                    <a:ext uri="{9D8B030D-6E8A-4147-A177-3AD203B41FA5}">
                      <a16:colId xmlns:a16="http://schemas.microsoft.com/office/drawing/2014/main" xmlns="" val="20004"/>
                    </a:ext>
                  </a:extLst>
                </a:gridCol>
                <a:gridCol w="3241369">
                  <a:extLst>
                    <a:ext uri="{9D8B030D-6E8A-4147-A177-3AD203B41FA5}">
                      <a16:colId xmlns:a16="http://schemas.microsoft.com/office/drawing/2014/main" xmlns="" val="20005"/>
                    </a:ext>
                  </a:extLst>
                </a:gridCol>
              </a:tblGrid>
              <a:tr h="575945">
                <a:tc gridSpan="6">
                  <a:txBody>
                    <a:bodyPr/>
                    <a:lstStyle/>
                    <a:p>
                      <a:pPr algn="ctr"/>
                      <a:r>
                        <a:rPr lang="en-US" altLang="zh-CN" sz="2000" b="1" dirty="0">
                          <a:solidFill>
                            <a:schemeClr val="bg1"/>
                          </a:solidFill>
                          <a:effectLst/>
                          <a:latin typeface="黑体" panose="02010609060101010101" charset="-122"/>
                          <a:ea typeface="黑体" panose="02010609060101010101" charset="-122"/>
                          <a:cs typeface="黑体" panose="02010609060101010101" charset="-122"/>
                        </a:rPr>
                        <a:t>A</a:t>
                      </a:r>
                      <a:r>
                        <a:rPr lang="zh-CN" altLang="en-US" sz="2000" b="1" dirty="0">
                          <a:solidFill>
                            <a:schemeClr val="bg1"/>
                          </a:solidFill>
                          <a:effectLst/>
                          <a:latin typeface="黑体" panose="02010609060101010101" charset="-122"/>
                          <a:ea typeface="黑体" panose="02010609060101010101" charset="-122"/>
                          <a:cs typeface="黑体" panose="02010609060101010101" charset="-122"/>
                        </a:rPr>
                        <a:t>组比赛</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marL="89021" marR="89021" marT="17804" marB="17804"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9F5DA8"/>
                    </a:solidFill>
                  </a:tcPr>
                </a:tc>
                <a:tc hMerge="1">
                  <a:txBody>
                    <a:bodyPr/>
                    <a:lstStyle/>
                    <a:p>
                      <a:endParaRPr lang="zh-CN"/>
                    </a:p>
                  </a:txBody>
                  <a:tcPr marL="89021" marR="89021" marT="17804" marB="17804"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9F5DA8"/>
                    </a:solidFill>
                  </a:tcPr>
                </a:tc>
                <a:tc hMerge="1">
                  <a:txBody>
                    <a:bodyPr/>
                    <a:lstStyle/>
                    <a:p>
                      <a:endParaRPr lang="zh-CN"/>
                    </a:p>
                  </a:txBody>
                  <a:tcPr/>
                </a:tc>
                <a:tc hMerge="1">
                  <a:txBody>
                    <a:bodyPr/>
                    <a:lstStyle/>
                    <a:p>
                      <a:endParaRPr lang="zh-CN"/>
                    </a:p>
                  </a:txBody>
                  <a:tcPr/>
                </a:tc>
                <a:tc hMerge="1">
                  <a:txBody>
                    <a:bodyPr/>
                    <a:lstStyle/>
                    <a:p>
                      <a:endParaRPr lang="zh-CN"/>
                    </a:p>
                  </a:txBody>
                  <a:tcPr marL="89021" marR="89021" marT="17804" marB="17804" anchor="ctr">
                    <a:lnL w="9525" cap="flat" cmpd="sng" algn="ctr">
                      <a:solidFill>
                        <a:srgbClr val="E6E6E6"/>
                      </a:solidFill>
                      <a:prstDash val="solid"/>
                      <a:round/>
                      <a:headEnd type="none" w="med" len="med"/>
                      <a:tailEnd type="none" w="med" len="med"/>
                    </a:lnL>
                    <a:lnR w="9525" cap="flat" cmpd="sng" algn="ctr">
                      <a:solidFill>
                        <a:srgbClr val="E6E6E6"/>
                      </a:solidFill>
                      <a:prstDash val="solid"/>
                      <a:round/>
                      <a:headEnd type="none" w="med" len="med"/>
                      <a:tailEnd type="none" w="med" len="med"/>
                    </a:lnR>
                    <a:lnT w="9525" cap="flat" cmpd="sng" algn="ctr">
                      <a:solidFill>
                        <a:srgbClr val="E6E6E6"/>
                      </a:solidFill>
                      <a:prstDash val="solid"/>
                      <a:round/>
                      <a:headEnd type="none" w="med" len="med"/>
                      <a:tailEnd type="none" w="med" len="med"/>
                    </a:lnT>
                    <a:lnB w="9525" cap="flat" cmpd="sng" algn="ctr">
                      <a:solidFill>
                        <a:srgbClr val="E6E6E6"/>
                      </a:solidFill>
                      <a:prstDash val="solid"/>
                      <a:round/>
                      <a:headEnd type="none" w="med" len="med"/>
                      <a:tailEnd type="none" w="med" len="med"/>
                    </a:lnB>
                    <a:solidFill>
                      <a:srgbClr val="9F5DA8"/>
                    </a:solidFill>
                  </a:tcPr>
                </a:tc>
                <a:extLst>
                  <a:ext uri="{0D108BD9-81ED-4DB2-BD59-A6C34878D82A}">
                    <a16:rowId xmlns:a16="http://schemas.microsoft.com/office/drawing/2014/main" xmlns="" val="10000"/>
                  </a:ext>
                </a:extLst>
              </a:tr>
              <a:tr h="575945">
                <a:tc>
                  <a:txBody>
                    <a:bodyPr/>
                    <a:lstStyle/>
                    <a:p>
                      <a:pPr algn="ctr"/>
                      <a:endParaRPr lang="zh-CN" altLang="en-US" sz="2000" b="1" dirty="0">
                        <a:solidFill>
                          <a:schemeClr val="bg1"/>
                        </a:solidFill>
                        <a:effectLst/>
                        <a:latin typeface="黑体" panose="02010609060101010101" charset="-122"/>
                        <a:ea typeface="黑体" panose="02010609060101010101" charset="-122"/>
                      </a:endParaRP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2000" b="1" dirty="0">
                        <a:solidFill>
                          <a:schemeClr val="bg1"/>
                        </a:solidFill>
                        <a:effectLst/>
                        <a:latin typeface="黑体" panose="02010609060101010101" charset="-122"/>
                        <a:ea typeface="黑体" panose="02010609060101010101" charset="-122"/>
                      </a:endParaRP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ctr"/>
                      <a:endParaRPr lang="zh-CN" altLang="en-US" sz="2000" b="1" dirty="0">
                        <a:solidFill>
                          <a:schemeClr val="bg1"/>
                        </a:solidFill>
                        <a:effectLst/>
                        <a:latin typeface="黑体" panose="02010609060101010101" charset="-122"/>
                        <a:ea typeface="黑体" panose="02010609060101010101" charset="-122"/>
                      </a:endParaRP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p>
                  </a:txBody>
                  <a:tcPr/>
                </a:tc>
                <a:tc hMerge="1">
                  <a:txBody>
                    <a:bodyPr/>
                    <a:lstStyle/>
                    <a:p>
                      <a:endParaRPr lang="zh-CN"/>
                    </a:p>
                  </a:txBody>
                  <a:tcPr/>
                </a:tc>
                <a:tc>
                  <a:txBody>
                    <a:bodyPr/>
                    <a:lstStyle/>
                    <a:p>
                      <a:pPr algn="ctr"/>
                      <a:endParaRPr lang="zh-CN" altLang="en-US" sz="2000" b="1" dirty="0">
                        <a:solidFill>
                          <a:schemeClr val="bg1"/>
                        </a:solidFill>
                        <a:effectLst/>
                        <a:latin typeface="黑体" panose="02010609060101010101" charset="-122"/>
                        <a:ea typeface="黑体" panose="02010609060101010101" charset="-122"/>
                      </a:endParaRP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575888">
                <a:tc>
                  <a:txBody>
                    <a:bodyPr/>
                    <a:lstStyle/>
                    <a:p>
                      <a:pPr algn="ctr"/>
                      <a:r>
                        <a:rPr lang="zh-CN" altLang="en-US" sz="1400" dirty="0">
                          <a:solidFill>
                            <a:schemeClr val="bg1"/>
                          </a:solidFill>
                          <a:effectLst/>
                          <a:latin typeface="黑体" panose="02010609060101010101" charset="-122"/>
                          <a:ea typeface="黑体" panose="02010609060101010101" charset="-122"/>
                          <a:cs typeface="黑体" panose="02010609060101010101" charset="-122"/>
                        </a:rPr>
                        <a:t>第</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1</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场</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effectLst/>
                          <a:latin typeface="黑体" panose="02010609060101010101" charset="-122"/>
                          <a:ea typeface="黑体" panose="02010609060101010101" charset="-122"/>
                          <a:cs typeface="黑体" panose="02010609060101010101" charset="-122"/>
                        </a:rPr>
                        <a:t>2018</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年</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6</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月</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14</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日</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23:00</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zh-CN" altLang="en-US" sz="2000" b="1" dirty="0">
                          <a:solidFill>
                            <a:schemeClr val="bg1"/>
                          </a:solidFill>
                          <a:effectLst/>
                          <a:latin typeface="黑体" panose="02010609060101010101" charset="-122"/>
                          <a:ea typeface="黑体" panose="02010609060101010101" charset="-122"/>
                        </a:rPr>
                        <a:t>俄罗斯</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ltLang="zh-CN" sz="2000" b="1" dirty="0">
                        <a:solidFill>
                          <a:schemeClr val="bg1"/>
                        </a:solidFill>
                        <a:effectLst/>
                        <a:latin typeface="黑体" panose="02010609060101010101" charset="-122"/>
                        <a:ea typeface="黑体" panose="02010609060101010101" charset="-122"/>
                      </a:endParaRP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2000" b="1" dirty="0">
                          <a:solidFill>
                            <a:schemeClr val="bg1"/>
                          </a:solidFill>
                          <a:effectLst/>
                          <a:latin typeface="黑体" panose="02010609060101010101" charset="-122"/>
                          <a:ea typeface="黑体" panose="02010609060101010101" charset="-122"/>
                        </a:rPr>
                        <a:t>沙特阿拉伯</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400" dirty="0">
                          <a:solidFill>
                            <a:schemeClr val="bg1"/>
                          </a:solidFill>
                          <a:effectLst/>
                          <a:latin typeface="黑体" panose="02010609060101010101" charset="-122"/>
                          <a:ea typeface="黑体" panose="02010609060101010101" charset="-122"/>
                        </a:rPr>
                        <a:t>卢日尼基体育场，莫斯科</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575888">
                <a:tc>
                  <a:txBody>
                    <a:bodyPr/>
                    <a:lstStyle/>
                    <a:p>
                      <a:pPr algn="ctr"/>
                      <a:r>
                        <a:rPr lang="zh-CN" altLang="en-US" sz="1400" dirty="0">
                          <a:solidFill>
                            <a:schemeClr val="bg1"/>
                          </a:solidFill>
                          <a:effectLst/>
                          <a:latin typeface="黑体" panose="02010609060101010101" charset="-122"/>
                          <a:ea typeface="黑体" panose="02010609060101010101" charset="-122"/>
                          <a:cs typeface="黑体" panose="02010609060101010101" charset="-122"/>
                        </a:rPr>
                        <a:t>第</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2</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场</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effectLst/>
                          <a:latin typeface="黑体" panose="02010609060101010101" charset="-122"/>
                          <a:ea typeface="黑体" panose="02010609060101010101" charset="-122"/>
                          <a:cs typeface="黑体" panose="02010609060101010101" charset="-122"/>
                        </a:rPr>
                        <a:t>2018</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年</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6</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月</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15</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日</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20:00</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zh-CN" altLang="en-US" sz="2000" b="1" dirty="0">
                          <a:solidFill>
                            <a:schemeClr val="bg1"/>
                          </a:solidFill>
                          <a:effectLst/>
                          <a:latin typeface="黑体" panose="02010609060101010101" charset="-122"/>
                          <a:ea typeface="黑体" panose="02010609060101010101" charset="-122"/>
                        </a:rPr>
                        <a:t>埃及</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ltLang="zh-CN" sz="2000" b="1" dirty="0">
                        <a:solidFill>
                          <a:schemeClr val="bg1"/>
                        </a:solidFill>
                        <a:effectLst/>
                        <a:latin typeface="黑体" panose="02010609060101010101" charset="-122"/>
                        <a:ea typeface="黑体" panose="02010609060101010101" charset="-122"/>
                      </a:endParaRP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2000" b="1" dirty="0">
                          <a:solidFill>
                            <a:schemeClr val="bg1"/>
                          </a:solidFill>
                          <a:effectLst/>
                          <a:latin typeface="黑体" panose="02010609060101010101" charset="-122"/>
                          <a:ea typeface="黑体" panose="02010609060101010101" charset="-122"/>
                        </a:rPr>
                        <a:t>乌拉圭</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400" dirty="0">
                          <a:solidFill>
                            <a:schemeClr val="bg1"/>
                          </a:solidFill>
                          <a:effectLst/>
                          <a:latin typeface="黑体" panose="02010609060101010101" charset="-122"/>
                          <a:ea typeface="黑体" panose="02010609060101010101" charset="-122"/>
                        </a:rPr>
                        <a:t>叶卡捷琳堡中央体育场，叶卡捷琳堡</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575888">
                <a:tc>
                  <a:txBody>
                    <a:bodyPr/>
                    <a:lstStyle/>
                    <a:p>
                      <a:pPr algn="ctr"/>
                      <a:r>
                        <a:rPr lang="zh-CN" altLang="en-US" sz="1400">
                          <a:solidFill>
                            <a:schemeClr val="bg1"/>
                          </a:solidFill>
                          <a:effectLst/>
                          <a:latin typeface="黑体" panose="02010609060101010101" charset="-122"/>
                          <a:ea typeface="黑体" panose="02010609060101010101" charset="-122"/>
                          <a:cs typeface="黑体" panose="02010609060101010101" charset="-122"/>
                        </a:rPr>
                        <a:t>第</a:t>
                      </a:r>
                      <a:r>
                        <a:rPr lang="en-US" altLang="zh-CN" sz="1400">
                          <a:solidFill>
                            <a:schemeClr val="bg1"/>
                          </a:solidFill>
                          <a:effectLst/>
                          <a:latin typeface="黑体" panose="02010609060101010101" charset="-122"/>
                          <a:ea typeface="黑体" panose="02010609060101010101" charset="-122"/>
                          <a:cs typeface="黑体" panose="02010609060101010101" charset="-122"/>
                        </a:rPr>
                        <a:t>17</a:t>
                      </a:r>
                      <a:r>
                        <a:rPr lang="zh-CN" altLang="en-US" sz="1400">
                          <a:solidFill>
                            <a:schemeClr val="bg1"/>
                          </a:solidFill>
                          <a:effectLst/>
                          <a:latin typeface="黑体" panose="02010609060101010101" charset="-122"/>
                          <a:ea typeface="黑体" panose="02010609060101010101" charset="-122"/>
                          <a:cs typeface="黑体" panose="02010609060101010101" charset="-122"/>
                        </a:rPr>
                        <a:t>场</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effectLst/>
                          <a:latin typeface="黑体" panose="02010609060101010101" charset="-122"/>
                          <a:ea typeface="黑体" panose="02010609060101010101" charset="-122"/>
                          <a:cs typeface="黑体" panose="02010609060101010101" charset="-122"/>
                        </a:rPr>
                        <a:t>2018</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年</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6</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月</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20</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日</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02:00</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zh-CN" altLang="en-US" sz="2000" b="1" dirty="0">
                          <a:solidFill>
                            <a:schemeClr val="bg1"/>
                          </a:solidFill>
                          <a:effectLst/>
                          <a:latin typeface="黑体" panose="02010609060101010101" charset="-122"/>
                          <a:ea typeface="黑体" panose="02010609060101010101" charset="-122"/>
                        </a:rPr>
                        <a:t>俄罗斯</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ltLang="zh-CN" sz="2000" b="1" dirty="0">
                        <a:solidFill>
                          <a:schemeClr val="bg1"/>
                        </a:solidFill>
                        <a:effectLst/>
                        <a:latin typeface="黑体" panose="02010609060101010101" charset="-122"/>
                        <a:ea typeface="黑体" panose="02010609060101010101" charset="-122"/>
                      </a:endParaRP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2000" b="1" dirty="0">
                          <a:solidFill>
                            <a:schemeClr val="bg1"/>
                          </a:solidFill>
                          <a:effectLst/>
                          <a:latin typeface="黑体" panose="02010609060101010101" charset="-122"/>
                          <a:ea typeface="黑体" panose="02010609060101010101" charset="-122"/>
                        </a:rPr>
                        <a:t>埃及</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400" dirty="0">
                          <a:solidFill>
                            <a:schemeClr val="bg1"/>
                          </a:solidFill>
                          <a:effectLst/>
                          <a:latin typeface="黑体" panose="02010609060101010101" charset="-122"/>
                          <a:ea typeface="黑体" panose="02010609060101010101" charset="-122"/>
                        </a:rPr>
                        <a:t>圣彼得堡体育场，圣彼得堡</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575888">
                <a:tc>
                  <a:txBody>
                    <a:bodyPr/>
                    <a:lstStyle/>
                    <a:p>
                      <a:pPr algn="ctr"/>
                      <a:r>
                        <a:rPr lang="zh-CN" altLang="en-US" sz="1400">
                          <a:solidFill>
                            <a:schemeClr val="bg1"/>
                          </a:solidFill>
                          <a:effectLst/>
                          <a:latin typeface="黑体" panose="02010609060101010101" charset="-122"/>
                          <a:ea typeface="黑体" panose="02010609060101010101" charset="-122"/>
                          <a:cs typeface="黑体" panose="02010609060101010101" charset="-122"/>
                        </a:rPr>
                        <a:t>第</a:t>
                      </a:r>
                      <a:r>
                        <a:rPr lang="en-US" altLang="zh-CN" sz="1400">
                          <a:solidFill>
                            <a:schemeClr val="bg1"/>
                          </a:solidFill>
                          <a:effectLst/>
                          <a:latin typeface="黑体" panose="02010609060101010101" charset="-122"/>
                          <a:ea typeface="黑体" panose="02010609060101010101" charset="-122"/>
                          <a:cs typeface="黑体" panose="02010609060101010101" charset="-122"/>
                        </a:rPr>
                        <a:t>19</a:t>
                      </a:r>
                      <a:r>
                        <a:rPr lang="zh-CN" altLang="en-US" sz="1400">
                          <a:solidFill>
                            <a:schemeClr val="bg1"/>
                          </a:solidFill>
                          <a:effectLst/>
                          <a:latin typeface="黑体" panose="02010609060101010101" charset="-122"/>
                          <a:ea typeface="黑体" panose="02010609060101010101" charset="-122"/>
                          <a:cs typeface="黑体" panose="02010609060101010101" charset="-122"/>
                        </a:rPr>
                        <a:t>场</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effectLst/>
                          <a:latin typeface="黑体" panose="02010609060101010101" charset="-122"/>
                          <a:ea typeface="黑体" panose="02010609060101010101" charset="-122"/>
                          <a:cs typeface="黑体" panose="02010609060101010101" charset="-122"/>
                        </a:rPr>
                        <a:t>2018</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年</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6</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月</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20</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日</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23:00</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zh-CN" altLang="en-US" sz="2000" b="1" dirty="0">
                          <a:solidFill>
                            <a:schemeClr val="bg1"/>
                          </a:solidFill>
                          <a:effectLst/>
                          <a:latin typeface="黑体" panose="02010609060101010101" charset="-122"/>
                          <a:ea typeface="黑体" panose="02010609060101010101" charset="-122"/>
                        </a:rPr>
                        <a:t>乌拉圭</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ltLang="zh-CN" sz="2000" b="1" dirty="0">
                        <a:solidFill>
                          <a:schemeClr val="bg1"/>
                        </a:solidFill>
                        <a:effectLst/>
                        <a:latin typeface="黑体" panose="02010609060101010101" charset="-122"/>
                        <a:ea typeface="黑体" panose="02010609060101010101" charset="-122"/>
                      </a:endParaRP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2000" b="1" dirty="0">
                          <a:solidFill>
                            <a:schemeClr val="bg1"/>
                          </a:solidFill>
                          <a:effectLst/>
                          <a:latin typeface="黑体" panose="02010609060101010101" charset="-122"/>
                          <a:ea typeface="黑体" panose="02010609060101010101" charset="-122"/>
                        </a:rPr>
                        <a:t>沙特阿拉伯</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400" dirty="0">
                          <a:solidFill>
                            <a:schemeClr val="bg1"/>
                          </a:solidFill>
                          <a:effectLst/>
                          <a:latin typeface="黑体" panose="02010609060101010101" charset="-122"/>
                          <a:ea typeface="黑体" panose="02010609060101010101" charset="-122"/>
                        </a:rPr>
                        <a:t>顿河畔罗斯托夫体育场，罗斯托夫</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r h="575888">
                <a:tc>
                  <a:txBody>
                    <a:bodyPr/>
                    <a:lstStyle/>
                    <a:p>
                      <a:pPr algn="ctr"/>
                      <a:r>
                        <a:rPr lang="zh-CN" altLang="en-US" sz="1400">
                          <a:solidFill>
                            <a:schemeClr val="bg1"/>
                          </a:solidFill>
                          <a:effectLst/>
                          <a:latin typeface="黑体" panose="02010609060101010101" charset="-122"/>
                          <a:ea typeface="黑体" panose="02010609060101010101" charset="-122"/>
                          <a:cs typeface="黑体" panose="02010609060101010101" charset="-122"/>
                        </a:rPr>
                        <a:t>第</a:t>
                      </a:r>
                      <a:r>
                        <a:rPr lang="en-US" altLang="zh-CN" sz="1400">
                          <a:solidFill>
                            <a:schemeClr val="bg1"/>
                          </a:solidFill>
                          <a:effectLst/>
                          <a:latin typeface="黑体" panose="02010609060101010101" charset="-122"/>
                          <a:ea typeface="黑体" panose="02010609060101010101" charset="-122"/>
                          <a:cs typeface="黑体" panose="02010609060101010101" charset="-122"/>
                        </a:rPr>
                        <a:t>33</a:t>
                      </a:r>
                      <a:r>
                        <a:rPr lang="zh-CN" altLang="en-US" sz="1400">
                          <a:solidFill>
                            <a:schemeClr val="bg1"/>
                          </a:solidFill>
                          <a:effectLst/>
                          <a:latin typeface="黑体" panose="02010609060101010101" charset="-122"/>
                          <a:ea typeface="黑体" panose="02010609060101010101" charset="-122"/>
                          <a:cs typeface="黑体" panose="02010609060101010101" charset="-122"/>
                        </a:rPr>
                        <a:t>场</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effectLst/>
                          <a:latin typeface="黑体" panose="02010609060101010101" charset="-122"/>
                          <a:ea typeface="黑体" panose="02010609060101010101" charset="-122"/>
                          <a:cs typeface="黑体" panose="02010609060101010101" charset="-122"/>
                        </a:rPr>
                        <a:t>2018</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年</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6</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月</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25</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日</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22:00</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zh-CN" altLang="en-US" sz="2000" b="1" dirty="0">
                          <a:solidFill>
                            <a:schemeClr val="bg1"/>
                          </a:solidFill>
                          <a:effectLst/>
                          <a:latin typeface="黑体" panose="02010609060101010101" charset="-122"/>
                          <a:ea typeface="黑体" panose="02010609060101010101" charset="-122"/>
                        </a:rPr>
                        <a:t>乌拉圭</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ltLang="zh-CN" sz="2000" b="1" dirty="0">
                        <a:solidFill>
                          <a:schemeClr val="bg1"/>
                        </a:solidFill>
                        <a:effectLst/>
                        <a:latin typeface="黑体" panose="02010609060101010101" charset="-122"/>
                        <a:ea typeface="黑体" panose="02010609060101010101" charset="-122"/>
                      </a:endParaRP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2000" b="1" dirty="0">
                          <a:solidFill>
                            <a:schemeClr val="bg1"/>
                          </a:solidFill>
                          <a:effectLst/>
                          <a:latin typeface="黑体" panose="02010609060101010101" charset="-122"/>
                          <a:ea typeface="黑体" panose="02010609060101010101" charset="-122"/>
                        </a:rPr>
                        <a:t>俄罗斯</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400" dirty="0">
                          <a:solidFill>
                            <a:schemeClr val="bg1"/>
                          </a:solidFill>
                          <a:effectLst/>
                          <a:latin typeface="黑体" panose="02010609060101010101" charset="-122"/>
                          <a:ea typeface="黑体" panose="02010609060101010101" charset="-122"/>
                        </a:rPr>
                        <a:t>萨马拉竞技场，萨马拉</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6"/>
                  </a:ext>
                </a:extLst>
              </a:tr>
              <a:tr h="575888">
                <a:tc>
                  <a:txBody>
                    <a:bodyPr/>
                    <a:lstStyle/>
                    <a:p>
                      <a:pPr algn="ctr"/>
                      <a:r>
                        <a:rPr lang="zh-CN" altLang="en-US" sz="1400">
                          <a:solidFill>
                            <a:schemeClr val="bg1"/>
                          </a:solidFill>
                          <a:effectLst/>
                          <a:latin typeface="黑体" panose="02010609060101010101" charset="-122"/>
                          <a:ea typeface="黑体" panose="02010609060101010101" charset="-122"/>
                          <a:cs typeface="黑体" panose="02010609060101010101" charset="-122"/>
                        </a:rPr>
                        <a:t>第</a:t>
                      </a:r>
                      <a:r>
                        <a:rPr lang="en-US" altLang="zh-CN" sz="1400">
                          <a:solidFill>
                            <a:schemeClr val="bg1"/>
                          </a:solidFill>
                          <a:effectLst/>
                          <a:latin typeface="黑体" panose="02010609060101010101" charset="-122"/>
                          <a:ea typeface="黑体" panose="02010609060101010101" charset="-122"/>
                          <a:cs typeface="黑体" panose="02010609060101010101" charset="-122"/>
                        </a:rPr>
                        <a:t>34</a:t>
                      </a:r>
                      <a:r>
                        <a:rPr lang="zh-CN" altLang="en-US" sz="1400">
                          <a:solidFill>
                            <a:schemeClr val="bg1"/>
                          </a:solidFill>
                          <a:effectLst/>
                          <a:latin typeface="黑体" panose="02010609060101010101" charset="-122"/>
                          <a:ea typeface="黑体" panose="02010609060101010101" charset="-122"/>
                          <a:cs typeface="黑体" panose="02010609060101010101" charset="-122"/>
                        </a:rPr>
                        <a:t>场</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400" dirty="0">
                          <a:solidFill>
                            <a:schemeClr val="bg1"/>
                          </a:solidFill>
                          <a:effectLst/>
                          <a:latin typeface="黑体" panose="02010609060101010101" charset="-122"/>
                          <a:ea typeface="黑体" panose="02010609060101010101" charset="-122"/>
                          <a:cs typeface="黑体" panose="02010609060101010101" charset="-122"/>
                        </a:rPr>
                        <a:t>2018</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年</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6</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月</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25</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日</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22:00</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zh-CN" altLang="en-US" sz="2000" b="1" dirty="0">
                          <a:solidFill>
                            <a:schemeClr val="bg1"/>
                          </a:solidFill>
                          <a:effectLst/>
                          <a:latin typeface="黑体" panose="02010609060101010101" charset="-122"/>
                          <a:ea typeface="黑体" panose="02010609060101010101" charset="-122"/>
                        </a:rPr>
                        <a:t>沙特阿拉伯</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altLang="zh-CN" sz="2000" b="1" dirty="0">
                        <a:solidFill>
                          <a:schemeClr val="bg1"/>
                        </a:solidFill>
                        <a:effectLst/>
                        <a:latin typeface="黑体" panose="02010609060101010101" charset="-122"/>
                        <a:ea typeface="黑体" panose="02010609060101010101" charset="-122"/>
                      </a:endParaRP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CN" altLang="en-US" sz="2000" b="1" dirty="0">
                          <a:solidFill>
                            <a:schemeClr val="bg1"/>
                          </a:solidFill>
                          <a:effectLst/>
                          <a:latin typeface="黑体" panose="02010609060101010101" charset="-122"/>
                          <a:ea typeface="黑体" panose="02010609060101010101" charset="-122"/>
                        </a:rPr>
                        <a:t>埃及</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400" dirty="0">
                          <a:solidFill>
                            <a:schemeClr val="bg1"/>
                          </a:solidFill>
                          <a:effectLst/>
                          <a:latin typeface="黑体" panose="02010609060101010101" charset="-122"/>
                          <a:ea typeface="黑体" panose="02010609060101010101" charset="-122"/>
                        </a:rPr>
                        <a:t>伏尔加格勒竞技场，伏尔加格勒</a:t>
                      </a:r>
                    </a:p>
                  </a:txBody>
                  <a:tcPr marL="89021" marR="89021" marT="17804" marB="17804"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7"/>
                  </a:ext>
                </a:extLst>
              </a:tr>
            </a:tbl>
          </a:graphicData>
        </a:graphic>
      </p:graphicFrame>
      <p:sp>
        <p:nvSpPr>
          <p:cNvPr id="6" name="矩形 5"/>
          <p:cNvSpPr/>
          <p:nvPr/>
        </p:nvSpPr>
        <p:spPr>
          <a:xfrm>
            <a:off x="5461685" y="1548884"/>
            <a:ext cx="415498" cy="369332"/>
          </a:xfrm>
          <a:prstGeom prst="rect">
            <a:avLst/>
          </a:prstGeom>
        </p:spPr>
        <p:txBody>
          <a:bodyPr wrap="none">
            <a:spAutoFit/>
          </a:bodyPr>
          <a:lstStyle/>
          <a:p>
            <a:r>
              <a:rPr lang="zh-CN" altLang="en-US" b="1" dirty="0">
                <a:solidFill>
                  <a:schemeClr val="bg1"/>
                </a:solidFill>
                <a:latin typeface="黑体" panose="02010609060101010101" charset="-122"/>
                <a:ea typeface="黑体" panose="02010609060101010101" charset="-122"/>
              </a:rPr>
              <a:t>　</a:t>
            </a:r>
          </a:p>
        </p:txBody>
      </p:sp>
      <p:grpSp>
        <p:nvGrpSpPr>
          <p:cNvPr id="31" name="组合 30"/>
          <p:cNvGrpSpPr/>
          <p:nvPr/>
        </p:nvGrpSpPr>
        <p:grpSpPr>
          <a:xfrm>
            <a:off x="5638800" y="2854960"/>
            <a:ext cx="915035" cy="2958465"/>
            <a:chOff x="8880" y="4496"/>
            <a:chExt cx="1441" cy="4659"/>
          </a:xfrm>
        </p:grpSpPr>
        <p:sp>
          <p:nvSpPr>
            <p:cNvPr id="219" name="棒"/>
            <p:cNvSpPr/>
            <p:nvPr/>
          </p:nvSpPr>
          <p:spPr>
            <a:xfrm>
              <a:off x="8881" y="4496"/>
              <a:ext cx="1440" cy="21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latin typeface="黑体" panose="02010609060101010101" charset="-122"/>
                <a:ea typeface="黑体" panose="02010609060101010101" charset="-122"/>
              </a:endParaRPr>
            </a:p>
          </p:txBody>
        </p:sp>
        <p:sp>
          <p:nvSpPr>
            <p:cNvPr id="26" name="棒"/>
            <p:cNvSpPr/>
            <p:nvPr/>
          </p:nvSpPr>
          <p:spPr>
            <a:xfrm>
              <a:off x="8881" y="5385"/>
              <a:ext cx="1440" cy="21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latin typeface="黑体" panose="02010609060101010101" charset="-122"/>
                <a:ea typeface="黑体" panose="02010609060101010101" charset="-122"/>
              </a:endParaRPr>
            </a:p>
          </p:txBody>
        </p:sp>
        <p:sp>
          <p:nvSpPr>
            <p:cNvPr id="27" name="棒"/>
            <p:cNvSpPr/>
            <p:nvPr/>
          </p:nvSpPr>
          <p:spPr>
            <a:xfrm>
              <a:off x="8880" y="6274"/>
              <a:ext cx="1440" cy="21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latin typeface="黑体" panose="02010609060101010101" charset="-122"/>
                <a:ea typeface="黑体" panose="02010609060101010101" charset="-122"/>
              </a:endParaRPr>
            </a:p>
          </p:txBody>
        </p:sp>
        <p:sp>
          <p:nvSpPr>
            <p:cNvPr id="28" name="棒"/>
            <p:cNvSpPr/>
            <p:nvPr/>
          </p:nvSpPr>
          <p:spPr>
            <a:xfrm>
              <a:off x="8880" y="7163"/>
              <a:ext cx="1440" cy="21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latin typeface="黑体" panose="02010609060101010101" charset="-122"/>
                <a:ea typeface="黑体" panose="02010609060101010101" charset="-122"/>
              </a:endParaRPr>
            </a:p>
          </p:txBody>
        </p:sp>
        <p:sp>
          <p:nvSpPr>
            <p:cNvPr id="29" name="棒"/>
            <p:cNvSpPr/>
            <p:nvPr/>
          </p:nvSpPr>
          <p:spPr>
            <a:xfrm>
              <a:off x="8881" y="8052"/>
              <a:ext cx="1440" cy="21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latin typeface="黑体" panose="02010609060101010101" charset="-122"/>
                <a:ea typeface="黑体" panose="02010609060101010101" charset="-122"/>
              </a:endParaRPr>
            </a:p>
          </p:txBody>
        </p:sp>
        <p:sp>
          <p:nvSpPr>
            <p:cNvPr id="30" name="棒"/>
            <p:cNvSpPr/>
            <p:nvPr/>
          </p:nvSpPr>
          <p:spPr>
            <a:xfrm>
              <a:off x="8881" y="8941"/>
              <a:ext cx="1440" cy="21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27990" y="338455"/>
            <a:ext cx="3782060" cy="742950"/>
            <a:chOff x="2339" y="2487"/>
            <a:chExt cx="6706" cy="1317"/>
          </a:xfrm>
        </p:grpSpPr>
        <p:pic>
          <p:nvPicPr>
            <p:cNvPr id="10" name="图片 9" descr="33b8428483e8753d750395f4da95fb12"/>
            <p:cNvPicPr>
              <a:picLocks noChangeAspect="1"/>
            </p:cNvPicPr>
            <p:nvPr/>
          </p:nvPicPr>
          <p:blipFill>
            <a:blip r:embed="rId4"/>
            <a:stretch>
              <a:fillRect/>
            </a:stretch>
          </p:blipFill>
          <p:spPr>
            <a:xfrm>
              <a:off x="2339" y="2494"/>
              <a:ext cx="1198" cy="1310"/>
            </a:xfrm>
            <a:prstGeom prst="rect">
              <a:avLst/>
            </a:prstGeom>
          </p:spPr>
        </p:pic>
        <p:sp>
          <p:nvSpPr>
            <p:cNvPr id="2" name="矩形 1"/>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比赛进程</a:t>
            </a:r>
          </a:p>
        </p:txBody>
      </p:sp>
      <p:sp>
        <p:nvSpPr>
          <p:cNvPr id="5" name="矩形 4"/>
          <p:cNvSpPr/>
          <p:nvPr/>
        </p:nvSpPr>
        <p:spPr>
          <a:xfrm>
            <a:off x="5557520" y="1586984"/>
            <a:ext cx="1076960" cy="398780"/>
          </a:xfrm>
          <a:prstGeom prst="rect">
            <a:avLst/>
          </a:prstGeom>
        </p:spPr>
        <p:txBody>
          <a:bodyPr wrap="none">
            <a:spAutoFit/>
          </a:bodyPr>
          <a:lstStyle/>
          <a:p>
            <a:pPr algn="ctr"/>
            <a:r>
              <a:rPr lang="en-US" altLang="zh-CN" sz="2000" b="1" dirty="0">
                <a:solidFill>
                  <a:schemeClr val="bg1"/>
                </a:solidFill>
                <a:latin typeface="黑体" panose="02010609060101010101" charset="-122"/>
                <a:ea typeface="黑体" panose="02010609060101010101" charset="-122"/>
                <a:cs typeface="黑体" panose="02010609060101010101" charset="-122"/>
              </a:rPr>
              <a:t>B</a:t>
            </a:r>
            <a:r>
              <a:rPr lang="zh-CN" altLang="en-US" sz="2000" b="1" dirty="0">
                <a:solidFill>
                  <a:schemeClr val="bg1"/>
                </a:solidFill>
                <a:latin typeface="黑体" panose="02010609060101010101" charset="-122"/>
                <a:ea typeface="黑体" panose="02010609060101010101" charset="-122"/>
                <a:cs typeface="黑体" panose="02010609060101010101" charset="-122"/>
              </a:rPr>
              <a:t>组比赛</a:t>
            </a:r>
          </a:p>
        </p:txBody>
      </p:sp>
      <p:graphicFrame>
        <p:nvGraphicFramePr>
          <p:cNvPr id="7" name="表格 6"/>
          <p:cNvGraphicFramePr>
            <a:graphicFrameLocks noGrp="1"/>
          </p:cNvGraphicFramePr>
          <p:nvPr/>
        </p:nvGraphicFramePr>
        <p:xfrm>
          <a:off x="874395" y="2596655"/>
          <a:ext cx="10443210" cy="3480294"/>
        </p:xfrm>
        <a:graphic>
          <a:graphicData uri="http://schemas.openxmlformats.org/drawingml/2006/table">
            <a:tbl>
              <a:tblPr/>
              <a:tblGrid>
                <a:gridCol w="1157605">
                  <a:extLst>
                    <a:ext uri="{9D8B030D-6E8A-4147-A177-3AD203B41FA5}">
                      <a16:colId xmlns:a16="http://schemas.microsoft.com/office/drawing/2014/main" xmlns="" val="20000"/>
                    </a:ext>
                  </a:extLst>
                </a:gridCol>
                <a:gridCol w="2323465">
                  <a:extLst>
                    <a:ext uri="{9D8B030D-6E8A-4147-A177-3AD203B41FA5}">
                      <a16:colId xmlns:a16="http://schemas.microsoft.com/office/drawing/2014/main" xmlns="" val="20001"/>
                    </a:ext>
                  </a:extLst>
                </a:gridCol>
                <a:gridCol w="1207135">
                  <a:extLst>
                    <a:ext uri="{9D8B030D-6E8A-4147-A177-3AD203B41FA5}">
                      <a16:colId xmlns:a16="http://schemas.microsoft.com/office/drawing/2014/main" xmlns="" val="20002"/>
                    </a:ext>
                  </a:extLst>
                </a:gridCol>
                <a:gridCol w="1143000">
                  <a:extLst>
                    <a:ext uri="{9D8B030D-6E8A-4147-A177-3AD203B41FA5}">
                      <a16:colId xmlns:a16="http://schemas.microsoft.com/office/drawing/2014/main" xmlns="" val="20003"/>
                    </a:ext>
                  </a:extLst>
                </a:gridCol>
                <a:gridCol w="1466215">
                  <a:extLst>
                    <a:ext uri="{9D8B030D-6E8A-4147-A177-3AD203B41FA5}">
                      <a16:colId xmlns:a16="http://schemas.microsoft.com/office/drawing/2014/main" xmlns="" val="20004"/>
                    </a:ext>
                  </a:extLst>
                </a:gridCol>
                <a:gridCol w="3145790">
                  <a:extLst>
                    <a:ext uri="{9D8B030D-6E8A-4147-A177-3AD203B41FA5}">
                      <a16:colId xmlns:a16="http://schemas.microsoft.com/office/drawing/2014/main" xmlns="" val="20005"/>
                    </a:ext>
                  </a:extLst>
                </a:gridCol>
              </a:tblGrid>
              <a:tr h="580049">
                <a:tc>
                  <a:txBody>
                    <a:bodyPr/>
                    <a:lstStyle/>
                    <a:p>
                      <a:pPr algn="ctr"/>
                      <a:r>
                        <a:rPr lang="zh-CN" altLang="en-US" sz="1400" dirty="0">
                          <a:solidFill>
                            <a:schemeClr val="bg1"/>
                          </a:solidFill>
                          <a:effectLst/>
                          <a:latin typeface="黑体" panose="02010609060101010101" charset="-122"/>
                          <a:ea typeface="黑体" panose="02010609060101010101" charset="-122"/>
                          <a:cs typeface="黑体" panose="02010609060101010101" charset="-122"/>
                        </a:rPr>
                        <a:t>第</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3</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场</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400" dirty="0">
                          <a:solidFill>
                            <a:schemeClr val="bg1"/>
                          </a:solidFill>
                          <a:effectLst/>
                          <a:latin typeface="黑体" panose="02010609060101010101" charset="-122"/>
                          <a:ea typeface="黑体" panose="02010609060101010101" charset="-122"/>
                          <a:cs typeface="黑体" panose="02010609060101010101" charset="-122"/>
                        </a:rPr>
                        <a:t>2018</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年</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6</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月</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15</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日</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23:00</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2000" b="1" dirty="0">
                          <a:solidFill>
                            <a:schemeClr val="bg1"/>
                          </a:solidFill>
                          <a:effectLst/>
                          <a:latin typeface="黑体" panose="02010609060101010101" charset="-122"/>
                          <a:ea typeface="黑体" panose="02010609060101010101" charset="-122"/>
                        </a:rPr>
                        <a:t>摩洛哥</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altLang="zh-CN" sz="2000" b="1" dirty="0">
                        <a:solidFill>
                          <a:schemeClr val="bg1"/>
                        </a:solidFill>
                        <a:effectLst/>
                        <a:latin typeface="黑体" panose="02010609060101010101" charset="-122"/>
                        <a:ea typeface="黑体" panose="02010609060101010101" charset="-122"/>
                      </a:endParaRP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2000" b="1" dirty="0">
                          <a:solidFill>
                            <a:schemeClr val="bg1"/>
                          </a:solidFill>
                          <a:effectLst/>
                          <a:latin typeface="黑体" panose="02010609060101010101" charset="-122"/>
                          <a:ea typeface="黑体" panose="02010609060101010101" charset="-122"/>
                        </a:rPr>
                        <a:t>伊朗</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solidFill>
                            <a:schemeClr val="bg1"/>
                          </a:solidFill>
                          <a:effectLst/>
                          <a:latin typeface="黑体" panose="02010609060101010101" charset="-122"/>
                          <a:ea typeface="黑体" panose="02010609060101010101" charset="-122"/>
                        </a:rPr>
                        <a:t>圣彼得堡体育场，圣彼得堡</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580049">
                <a:tc>
                  <a:txBody>
                    <a:bodyPr/>
                    <a:lstStyle/>
                    <a:p>
                      <a:pPr algn="ctr"/>
                      <a:r>
                        <a:rPr lang="zh-CN" altLang="en-US" sz="1400">
                          <a:solidFill>
                            <a:schemeClr val="bg1"/>
                          </a:solidFill>
                          <a:effectLst/>
                          <a:latin typeface="黑体" panose="02010609060101010101" charset="-122"/>
                          <a:ea typeface="黑体" panose="02010609060101010101" charset="-122"/>
                          <a:cs typeface="黑体" panose="02010609060101010101" charset="-122"/>
                        </a:rPr>
                        <a:t>第</a:t>
                      </a:r>
                      <a:r>
                        <a:rPr lang="en-US" altLang="zh-CN" sz="1400">
                          <a:solidFill>
                            <a:schemeClr val="bg1"/>
                          </a:solidFill>
                          <a:effectLst/>
                          <a:latin typeface="黑体" panose="02010609060101010101" charset="-122"/>
                          <a:ea typeface="黑体" panose="02010609060101010101" charset="-122"/>
                          <a:cs typeface="黑体" panose="02010609060101010101" charset="-122"/>
                        </a:rPr>
                        <a:t>4</a:t>
                      </a:r>
                      <a:r>
                        <a:rPr lang="zh-CN" altLang="en-US" sz="1400">
                          <a:solidFill>
                            <a:schemeClr val="bg1"/>
                          </a:solidFill>
                          <a:effectLst/>
                          <a:latin typeface="黑体" panose="02010609060101010101" charset="-122"/>
                          <a:ea typeface="黑体" panose="02010609060101010101" charset="-122"/>
                          <a:cs typeface="黑体" panose="02010609060101010101" charset="-122"/>
                        </a:rPr>
                        <a:t>场</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400" dirty="0">
                          <a:solidFill>
                            <a:schemeClr val="bg1"/>
                          </a:solidFill>
                          <a:effectLst/>
                          <a:latin typeface="黑体" panose="02010609060101010101" charset="-122"/>
                          <a:ea typeface="黑体" panose="02010609060101010101" charset="-122"/>
                          <a:cs typeface="黑体" panose="02010609060101010101" charset="-122"/>
                        </a:rPr>
                        <a:t>2018</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年</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6</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月</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16</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日</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02:00</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2000" b="1" dirty="0">
                          <a:solidFill>
                            <a:schemeClr val="bg1"/>
                          </a:solidFill>
                          <a:effectLst/>
                          <a:latin typeface="黑体" panose="02010609060101010101" charset="-122"/>
                          <a:ea typeface="黑体" panose="02010609060101010101" charset="-122"/>
                        </a:rPr>
                        <a:t>葡萄牙</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altLang="zh-CN" sz="2000" b="1" dirty="0">
                        <a:solidFill>
                          <a:schemeClr val="bg1"/>
                        </a:solidFill>
                        <a:effectLst/>
                        <a:latin typeface="黑体" panose="02010609060101010101" charset="-122"/>
                        <a:ea typeface="黑体" panose="02010609060101010101" charset="-122"/>
                      </a:endParaRP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2000" b="1" dirty="0">
                          <a:solidFill>
                            <a:schemeClr val="bg1"/>
                          </a:solidFill>
                          <a:effectLst/>
                          <a:latin typeface="黑体" panose="02010609060101010101" charset="-122"/>
                          <a:ea typeface="黑体" panose="02010609060101010101" charset="-122"/>
                        </a:rPr>
                        <a:t>西班牙</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solidFill>
                            <a:schemeClr val="bg1"/>
                          </a:solidFill>
                          <a:effectLst/>
                          <a:latin typeface="黑体" panose="02010609060101010101" charset="-122"/>
                          <a:ea typeface="黑体" panose="02010609060101010101" charset="-122"/>
                        </a:rPr>
                        <a:t>菲什特奥林匹克体育场，索契</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580049">
                <a:tc>
                  <a:txBody>
                    <a:bodyPr/>
                    <a:lstStyle/>
                    <a:p>
                      <a:pPr algn="ctr"/>
                      <a:r>
                        <a:rPr lang="zh-CN" altLang="en-US" sz="1400">
                          <a:solidFill>
                            <a:schemeClr val="bg1"/>
                          </a:solidFill>
                          <a:effectLst/>
                          <a:latin typeface="黑体" panose="02010609060101010101" charset="-122"/>
                          <a:ea typeface="黑体" panose="02010609060101010101" charset="-122"/>
                          <a:cs typeface="黑体" panose="02010609060101010101" charset="-122"/>
                        </a:rPr>
                        <a:t>第</a:t>
                      </a:r>
                      <a:r>
                        <a:rPr lang="en-US" altLang="zh-CN" sz="1400">
                          <a:solidFill>
                            <a:schemeClr val="bg1"/>
                          </a:solidFill>
                          <a:effectLst/>
                          <a:latin typeface="黑体" panose="02010609060101010101" charset="-122"/>
                          <a:ea typeface="黑体" panose="02010609060101010101" charset="-122"/>
                          <a:cs typeface="黑体" panose="02010609060101010101" charset="-122"/>
                        </a:rPr>
                        <a:t>18</a:t>
                      </a:r>
                      <a:r>
                        <a:rPr lang="zh-CN" altLang="en-US" sz="1400">
                          <a:solidFill>
                            <a:schemeClr val="bg1"/>
                          </a:solidFill>
                          <a:effectLst/>
                          <a:latin typeface="黑体" panose="02010609060101010101" charset="-122"/>
                          <a:ea typeface="黑体" panose="02010609060101010101" charset="-122"/>
                          <a:cs typeface="黑体" panose="02010609060101010101" charset="-122"/>
                        </a:rPr>
                        <a:t>场</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400" dirty="0">
                          <a:solidFill>
                            <a:schemeClr val="bg1"/>
                          </a:solidFill>
                          <a:effectLst/>
                          <a:latin typeface="黑体" panose="02010609060101010101" charset="-122"/>
                          <a:ea typeface="黑体" panose="02010609060101010101" charset="-122"/>
                          <a:cs typeface="黑体" panose="02010609060101010101" charset="-122"/>
                        </a:rPr>
                        <a:t>2018</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年</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6</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月</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20</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日</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20:00</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2000" b="1" dirty="0">
                          <a:solidFill>
                            <a:schemeClr val="bg1"/>
                          </a:solidFill>
                          <a:effectLst/>
                          <a:latin typeface="黑体" panose="02010609060101010101" charset="-122"/>
                          <a:ea typeface="黑体" panose="02010609060101010101" charset="-122"/>
                        </a:rPr>
                        <a:t>葡萄牙</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altLang="zh-CN" sz="2000" b="1" dirty="0">
                        <a:solidFill>
                          <a:schemeClr val="bg1"/>
                        </a:solidFill>
                        <a:effectLst/>
                        <a:latin typeface="黑体" panose="02010609060101010101" charset="-122"/>
                        <a:ea typeface="黑体" panose="02010609060101010101" charset="-122"/>
                      </a:endParaRP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2000" b="1" dirty="0">
                          <a:solidFill>
                            <a:schemeClr val="bg1"/>
                          </a:solidFill>
                          <a:effectLst/>
                          <a:latin typeface="黑体" panose="02010609060101010101" charset="-122"/>
                          <a:ea typeface="黑体" panose="02010609060101010101" charset="-122"/>
                        </a:rPr>
                        <a:t>摩洛哥</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solidFill>
                            <a:schemeClr val="bg1"/>
                          </a:solidFill>
                          <a:effectLst/>
                          <a:latin typeface="黑体" panose="02010609060101010101" charset="-122"/>
                          <a:ea typeface="黑体" panose="02010609060101010101" charset="-122"/>
                        </a:rPr>
                        <a:t>卢日尼基体育场，莫斯科</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580049">
                <a:tc>
                  <a:txBody>
                    <a:bodyPr/>
                    <a:lstStyle/>
                    <a:p>
                      <a:pPr algn="ctr"/>
                      <a:r>
                        <a:rPr lang="zh-CN" altLang="en-US" sz="1400">
                          <a:solidFill>
                            <a:schemeClr val="bg1"/>
                          </a:solidFill>
                          <a:effectLst/>
                          <a:latin typeface="黑体" panose="02010609060101010101" charset="-122"/>
                          <a:ea typeface="黑体" panose="02010609060101010101" charset="-122"/>
                          <a:cs typeface="黑体" panose="02010609060101010101" charset="-122"/>
                        </a:rPr>
                        <a:t>第</a:t>
                      </a:r>
                      <a:r>
                        <a:rPr lang="en-US" altLang="zh-CN" sz="1400">
                          <a:solidFill>
                            <a:schemeClr val="bg1"/>
                          </a:solidFill>
                          <a:effectLst/>
                          <a:latin typeface="黑体" panose="02010609060101010101" charset="-122"/>
                          <a:ea typeface="黑体" panose="02010609060101010101" charset="-122"/>
                          <a:cs typeface="黑体" panose="02010609060101010101" charset="-122"/>
                        </a:rPr>
                        <a:t>20</a:t>
                      </a:r>
                      <a:r>
                        <a:rPr lang="zh-CN" altLang="en-US" sz="1400">
                          <a:solidFill>
                            <a:schemeClr val="bg1"/>
                          </a:solidFill>
                          <a:effectLst/>
                          <a:latin typeface="黑体" panose="02010609060101010101" charset="-122"/>
                          <a:ea typeface="黑体" panose="02010609060101010101" charset="-122"/>
                          <a:cs typeface="黑体" panose="02010609060101010101" charset="-122"/>
                        </a:rPr>
                        <a:t>场</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400" dirty="0">
                          <a:solidFill>
                            <a:schemeClr val="bg1"/>
                          </a:solidFill>
                          <a:effectLst/>
                          <a:latin typeface="黑体" panose="02010609060101010101" charset="-122"/>
                          <a:ea typeface="黑体" panose="02010609060101010101" charset="-122"/>
                          <a:cs typeface="黑体" panose="02010609060101010101" charset="-122"/>
                        </a:rPr>
                        <a:t>2018</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年</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6</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月</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21</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日</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02:00</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2000" b="1" dirty="0">
                          <a:solidFill>
                            <a:schemeClr val="bg1"/>
                          </a:solidFill>
                          <a:effectLst/>
                          <a:latin typeface="黑体" panose="02010609060101010101" charset="-122"/>
                          <a:ea typeface="黑体" panose="02010609060101010101" charset="-122"/>
                        </a:rPr>
                        <a:t>伊朗</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altLang="zh-CN" sz="2000" b="1" dirty="0">
                        <a:solidFill>
                          <a:schemeClr val="bg1"/>
                        </a:solidFill>
                        <a:effectLst/>
                        <a:latin typeface="黑体" panose="02010609060101010101" charset="-122"/>
                        <a:ea typeface="黑体" panose="02010609060101010101" charset="-122"/>
                      </a:endParaRP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2000" b="1" dirty="0">
                          <a:solidFill>
                            <a:schemeClr val="bg1"/>
                          </a:solidFill>
                          <a:effectLst/>
                          <a:latin typeface="黑体" panose="02010609060101010101" charset="-122"/>
                          <a:ea typeface="黑体" panose="02010609060101010101" charset="-122"/>
                        </a:rPr>
                        <a:t>西班牙</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solidFill>
                            <a:schemeClr val="bg1"/>
                          </a:solidFill>
                          <a:effectLst/>
                          <a:latin typeface="黑体" panose="02010609060101010101" charset="-122"/>
                          <a:ea typeface="黑体" panose="02010609060101010101" charset="-122"/>
                        </a:rPr>
                        <a:t>喀山竞技场，喀山</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580049">
                <a:tc>
                  <a:txBody>
                    <a:bodyPr/>
                    <a:lstStyle/>
                    <a:p>
                      <a:pPr algn="ctr"/>
                      <a:r>
                        <a:rPr lang="zh-CN" altLang="en-US" sz="1400">
                          <a:solidFill>
                            <a:schemeClr val="bg1"/>
                          </a:solidFill>
                          <a:effectLst/>
                          <a:latin typeface="黑体" panose="02010609060101010101" charset="-122"/>
                          <a:ea typeface="黑体" panose="02010609060101010101" charset="-122"/>
                          <a:cs typeface="黑体" panose="02010609060101010101" charset="-122"/>
                        </a:rPr>
                        <a:t>第</a:t>
                      </a:r>
                      <a:r>
                        <a:rPr lang="en-US" altLang="zh-CN" sz="1400">
                          <a:solidFill>
                            <a:schemeClr val="bg1"/>
                          </a:solidFill>
                          <a:effectLst/>
                          <a:latin typeface="黑体" panose="02010609060101010101" charset="-122"/>
                          <a:ea typeface="黑体" panose="02010609060101010101" charset="-122"/>
                          <a:cs typeface="黑体" panose="02010609060101010101" charset="-122"/>
                        </a:rPr>
                        <a:t>35</a:t>
                      </a:r>
                      <a:r>
                        <a:rPr lang="zh-CN" altLang="en-US" sz="1400">
                          <a:solidFill>
                            <a:schemeClr val="bg1"/>
                          </a:solidFill>
                          <a:effectLst/>
                          <a:latin typeface="黑体" panose="02010609060101010101" charset="-122"/>
                          <a:ea typeface="黑体" panose="02010609060101010101" charset="-122"/>
                          <a:cs typeface="黑体" panose="02010609060101010101" charset="-122"/>
                        </a:rPr>
                        <a:t>场</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400" dirty="0">
                          <a:solidFill>
                            <a:schemeClr val="bg1"/>
                          </a:solidFill>
                          <a:effectLst/>
                          <a:latin typeface="黑体" panose="02010609060101010101" charset="-122"/>
                          <a:ea typeface="黑体" panose="02010609060101010101" charset="-122"/>
                          <a:cs typeface="黑体" panose="02010609060101010101" charset="-122"/>
                        </a:rPr>
                        <a:t>2018</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年</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6</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月</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26</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日</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02:00</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2000" b="1" dirty="0">
                          <a:solidFill>
                            <a:schemeClr val="bg1"/>
                          </a:solidFill>
                          <a:effectLst/>
                          <a:latin typeface="黑体" panose="02010609060101010101" charset="-122"/>
                          <a:ea typeface="黑体" panose="02010609060101010101" charset="-122"/>
                        </a:rPr>
                        <a:t>伊朗</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altLang="zh-CN" sz="2000" b="1" dirty="0">
                        <a:solidFill>
                          <a:schemeClr val="bg1"/>
                        </a:solidFill>
                        <a:effectLst/>
                        <a:latin typeface="黑体" panose="02010609060101010101" charset="-122"/>
                        <a:ea typeface="黑体" panose="02010609060101010101" charset="-122"/>
                      </a:endParaRP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2000" b="1" dirty="0">
                          <a:solidFill>
                            <a:schemeClr val="bg1"/>
                          </a:solidFill>
                          <a:effectLst/>
                          <a:latin typeface="黑体" panose="02010609060101010101" charset="-122"/>
                          <a:ea typeface="黑体" panose="02010609060101010101" charset="-122"/>
                        </a:rPr>
                        <a:t>葡萄牙</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solidFill>
                            <a:schemeClr val="bg1"/>
                          </a:solidFill>
                          <a:effectLst/>
                          <a:latin typeface="黑体" panose="02010609060101010101" charset="-122"/>
                          <a:ea typeface="黑体" panose="02010609060101010101" charset="-122"/>
                        </a:rPr>
                        <a:t>萨兰斯克体育场，萨兰斯克</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580049">
                <a:tc>
                  <a:txBody>
                    <a:bodyPr/>
                    <a:lstStyle/>
                    <a:p>
                      <a:pPr algn="ctr"/>
                      <a:r>
                        <a:rPr lang="zh-CN" altLang="en-US" sz="1400">
                          <a:solidFill>
                            <a:schemeClr val="bg1"/>
                          </a:solidFill>
                          <a:effectLst/>
                          <a:latin typeface="黑体" panose="02010609060101010101" charset="-122"/>
                          <a:ea typeface="黑体" panose="02010609060101010101" charset="-122"/>
                          <a:cs typeface="黑体" panose="02010609060101010101" charset="-122"/>
                        </a:rPr>
                        <a:t>第</a:t>
                      </a:r>
                      <a:r>
                        <a:rPr lang="en-US" altLang="zh-CN" sz="1400">
                          <a:solidFill>
                            <a:schemeClr val="bg1"/>
                          </a:solidFill>
                          <a:effectLst/>
                          <a:latin typeface="黑体" panose="02010609060101010101" charset="-122"/>
                          <a:ea typeface="黑体" panose="02010609060101010101" charset="-122"/>
                          <a:cs typeface="黑体" panose="02010609060101010101" charset="-122"/>
                        </a:rPr>
                        <a:t>36</a:t>
                      </a:r>
                      <a:r>
                        <a:rPr lang="zh-CN" altLang="en-US" sz="1400">
                          <a:solidFill>
                            <a:schemeClr val="bg1"/>
                          </a:solidFill>
                          <a:effectLst/>
                          <a:latin typeface="黑体" panose="02010609060101010101" charset="-122"/>
                          <a:ea typeface="黑体" panose="02010609060101010101" charset="-122"/>
                          <a:cs typeface="黑体" panose="02010609060101010101" charset="-122"/>
                        </a:rPr>
                        <a:t>场</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400" dirty="0">
                          <a:solidFill>
                            <a:schemeClr val="bg1"/>
                          </a:solidFill>
                          <a:effectLst/>
                          <a:latin typeface="黑体" panose="02010609060101010101" charset="-122"/>
                          <a:ea typeface="黑体" panose="02010609060101010101" charset="-122"/>
                          <a:cs typeface="黑体" panose="02010609060101010101" charset="-122"/>
                        </a:rPr>
                        <a:t>2018</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年</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6</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月</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26</a:t>
                      </a:r>
                      <a:r>
                        <a:rPr lang="zh-CN" altLang="en-US" sz="1400" dirty="0">
                          <a:solidFill>
                            <a:schemeClr val="bg1"/>
                          </a:solidFill>
                          <a:effectLst/>
                          <a:latin typeface="黑体" panose="02010609060101010101" charset="-122"/>
                          <a:ea typeface="黑体" panose="02010609060101010101" charset="-122"/>
                          <a:cs typeface="黑体" panose="02010609060101010101" charset="-122"/>
                        </a:rPr>
                        <a:t>日</a:t>
                      </a:r>
                      <a:r>
                        <a:rPr lang="en-US" altLang="zh-CN" sz="1400" dirty="0">
                          <a:solidFill>
                            <a:schemeClr val="bg1"/>
                          </a:solidFill>
                          <a:effectLst/>
                          <a:latin typeface="黑体" panose="02010609060101010101" charset="-122"/>
                          <a:ea typeface="黑体" panose="02010609060101010101" charset="-122"/>
                          <a:cs typeface="黑体" panose="02010609060101010101" charset="-122"/>
                        </a:rPr>
                        <a:t>02:00</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zh-CN" altLang="en-US" sz="2000" b="1" dirty="0">
                          <a:solidFill>
                            <a:schemeClr val="bg1"/>
                          </a:solidFill>
                          <a:effectLst/>
                          <a:latin typeface="黑体" panose="02010609060101010101" charset="-122"/>
                          <a:ea typeface="黑体" panose="02010609060101010101" charset="-122"/>
                        </a:rPr>
                        <a:t>西班牙</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altLang="zh-CN" sz="2000" b="1" dirty="0">
                        <a:solidFill>
                          <a:schemeClr val="bg1"/>
                        </a:solidFill>
                        <a:effectLst/>
                        <a:latin typeface="黑体" panose="02010609060101010101" charset="-122"/>
                        <a:ea typeface="黑体" panose="02010609060101010101" charset="-122"/>
                      </a:endParaRP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2000" b="1" dirty="0">
                          <a:solidFill>
                            <a:schemeClr val="bg1"/>
                          </a:solidFill>
                          <a:effectLst/>
                          <a:latin typeface="黑体" panose="02010609060101010101" charset="-122"/>
                          <a:ea typeface="黑体" panose="02010609060101010101" charset="-122"/>
                        </a:rPr>
                        <a:t>摩洛哥</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400" dirty="0">
                          <a:solidFill>
                            <a:schemeClr val="bg1"/>
                          </a:solidFill>
                          <a:effectLst/>
                          <a:latin typeface="黑体" panose="02010609060101010101" charset="-122"/>
                          <a:ea typeface="黑体" panose="02010609060101010101" charset="-122"/>
                        </a:rPr>
                        <a:t>加里宁格勒体育场，加里宁格勒</a:t>
                      </a:r>
                    </a:p>
                  </a:txBody>
                  <a:tcPr marL="94594" marR="94594" marT="18919" marB="18919"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bl>
          </a:graphicData>
        </a:graphic>
      </p:graphicFrame>
      <p:grpSp>
        <p:nvGrpSpPr>
          <p:cNvPr id="22" name="组合 21"/>
          <p:cNvGrpSpPr/>
          <p:nvPr/>
        </p:nvGrpSpPr>
        <p:grpSpPr>
          <a:xfrm>
            <a:off x="5638800" y="2854960"/>
            <a:ext cx="915035" cy="2958465"/>
            <a:chOff x="8880" y="4496"/>
            <a:chExt cx="1441" cy="4659"/>
          </a:xfrm>
        </p:grpSpPr>
        <p:sp>
          <p:nvSpPr>
            <p:cNvPr id="219" name="棒"/>
            <p:cNvSpPr/>
            <p:nvPr/>
          </p:nvSpPr>
          <p:spPr>
            <a:xfrm>
              <a:off x="8881" y="4496"/>
              <a:ext cx="1440" cy="21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latin typeface="黑体" panose="02010609060101010101" charset="-122"/>
                <a:ea typeface="黑体" panose="02010609060101010101" charset="-122"/>
              </a:endParaRPr>
            </a:p>
          </p:txBody>
        </p:sp>
        <p:sp>
          <p:nvSpPr>
            <p:cNvPr id="26" name="棒"/>
            <p:cNvSpPr/>
            <p:nvPr/>
          </p:nvSpPr>
          <p:spPr>
            <a:xfrm>
              <a:off x="8881" y="5385"/>
              <a:ext cx="1440" cy="21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latin typeface="黑体" panose="02010609060101010101" charset="-122"/>
                <a:ea typeface="黑体" panose="02010609060101010101" charset="-122"/>
              </a:endParaRPr>
            </a:p>
          </p:txBody>
        </p:sp>
        <p:sp>
          <p:nvSpPr>
            <p:cNvPr id="27" name="棒"/>
            <p:cNvSpPr/>
            <p:nvPr/>
          </p:nvSpPr>
          <p:spPr>
            <a:xfrm>
              <a:off x="8880" y="6274"/>
              <a:ext cx="1440" cy="21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latin typeface="黑体" panose="02010609060101010101" charset="-122"/>
                <a:ea typeface="黑体" panose="02010609060101010101" charset="-122"/>
              </a:endParaRPr>
            </a:p>
          </p:txBody>
        </p:sp>
        <p:sp>
          <p:nvSpPr>
            <p:cNvPr id="21" name="棒"/>
            <p:cNvSpPr/>
            <p:nvPr/>
          </p:nvSpPr>
          <p:spPr>
            <a:xfrm>
              <a:off x="8880" y="7163"/>
              <a:ext cx="1440" cy="21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latin typeface="黑体" panose="02010609060101010101" charset="-122"/>
                <a:ea typeface="黑体" panose="02010609060101010101" charset="-122"/>
              </a:endParaRPr>
            </a:p>
          </p:txBody>
        </p:sp>
        <p:sp>
          <p:nvSpPr>
            <p:cNvPr id="29" name="棒"/>
            <p:cNvSpPr/>
            <p:nvPr/>
          </p:nvSpPr>
          <p:spPr>
            <a:xfrm>
              <a:off x="8881" y="8052"/>
              <a:ext cx="1440" cy="21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latin typeface="黑体" panose="02010609060101010101" charset="-122"/>
                <a:ea typeface="黑体" panose="02010609060101010101" charset="-122"/>
              </a:endParaRPr>
            </a:p>
          </p:txBody>
        </p:sp>
        <p:sp>
          <p:nvSpPr>
            <p:cNvPr id="30" name="棒"/>
            <p:cNvSpPr/>
            <p:nvPr/>
          </p:nvSpPr>
          <p:spPr>
            <a:xfrm>
              <a:off x="8881" y="8941"/>
              <a:ext cx="1440" cy="21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500"/>
                                        <p:tgtEl>
                                          <p:spTgt spid="9"/>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anim calcmode="lin" valueType="num">
                                      <p:cBhvr>
                                        <p:cTn id="16" dur="500" fill="hold"/>
                                        <p:tgtEl>
                                          <p:spTgt spid="5"/>
                                        </p:tgtEl>
                                        <p:attrNameLst>
                                          <p:attrName>ppt_x</p:attrName>
                                        </p:attrNameLst>
                                      </p:cBhvr>
                                      <p:tavLst>
                                        <p:tav tm="0">
                                          <p:val>
                                            <p:strVal val="#ppt_x"/>
                                          </p:val>
                                        </p:tav>
                                        <p:tav tm="100000">
                                          <p:val>
                                            <p:strVal val="#ppt_x"/>
                                          </p:val>
                                        </p:tav>
                                      </p:tavLst>
                                    </p:anim>
                                    <p:anim calcmode="lin" valueType="num">
                                      <p:cBhvr>
                                        <p:cTn id="17" dur="5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27990" y="338455"/>
            <a:ext cx="3782060" cy="742950"/>
            <a:chOff x="2339" y="2487"/>
            <a:chExt cx="6706" cy="1317"/>
          </a:xfrm>
        </p:grpSpPr>
        <p:pic>
          <p:nvPicPr>
            <p:cNvPr id="10" name="图片 9" descr="33b8428483e8753d750395f4da95fb12"/>
            <p:cNvPicPr>
              <a:picLocks noChangeAspect="1"/>
            </p:cNvPicPr>
            <p:nvPr/>
          </p:nvPicPr>
          <p:blipFill>
            <a:blip r:embed="rId4"/>
            <a:stretch>
              <a:fillRect/>
            </a:stretch>
          </p:blipFill>
          <p:spPr>
            <a:xfrm>
              <a:off x="2339" y="2494"/>
              <a:ext cx="1198" cy="1310"/>
            </a:xfrm>
            <a:prstGeom prst="rect">
              <a:avLst/>
            </a:prstGeom>
          </p:spPr>
        </p:pic>
        <p:sp>
          <p:nvSpPr>
            <p:cNvPr id="2" name="矩形 1"/>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比赛进程</a:t>
            </a:r>
          </a:p>
        </p:txBody>
      </p:sp>
      <p:sp>
        <p:nvSpPr>
          <p:cNvPr id="11" name="矩形 10"/>
          <p:cNvSpPr/>
          <p:nvPr/>
        </p:nvSpPr>
        <p:spPr>
          <a:xfrm>
            <a:off x="5238750" y="1483570"/>
            <a:ext cx="1714500" cy="398780"/>
          </a:xfrm>
          <a:prstGeom prst="rect">
            <a:avLst/>
          </a:prstGeom>
        </p:spPr>
        <p:txBody>
          <a:bodyPr wrap="none">
            <a:spAutoFit/>
          </a:bodyPr>
          <a:lstStyle/>
          <a:p>
            <a:pPr algn="ctr"/>
            <a:r>
              <a:rPr lang="zh-CN" altLang="en-US" sz="2000" b="1" dirty="0">
                <a:solidFill>
                  <a:schemeClr val="bg1"/>
                </a:solidFill>
                <a:latin typeface="黑体" panose="02010609060101010101" charset="-122"/>
                <a:ea typeface="黑体" panose="02010609060101010101" charset="-122"/>
              </a:rPr>
              <a:t>四分之一决赛</a:t>
            </a:r>
          </a:p>
        </p:txBody>
      </p:sp>
      <p:grpSp>
        <p:nvGrpSpPr>
          <p:cNvPr id="12" name="组合 11"/>
          <p:cNvGrpSpPr/>
          <p:nvPr/>
        </p:nvGrpSpPr>
        <p:grpSpPr>
          <a:xfrm>
            <a:off x="1152750" y="2561363"/>
            <a:ext cx="10715399" cy="2857374"/>
            <a:chOff x="1152750" y="2561363"/>
            <a:chExt cx="10715399" cy="2857374"/>
          </a:xfrm>
        </p:grpSpPr>
        <p:grpSp>
          <p:nvGrpSpPr>
            <p:cNvPr id="13" name="组合 12"/>
            <p:cNvGrpSpPr/>
            <p:nvPr/>
          </p:nvGrpSpPr>
          <p:grpSpPr>
            <a:xfrm>
              <a:off x="1152750" y="2561363"/>
              <a:ext cx="10715399" cy="720000"/>
              <a:chOff x="1152750" y="2561363"/>
              <a:chExt cx="10715399" cy="720000"/>
            </a:xfrm>
          </p:grpSpPr>
          <p:sp>
            <p:nvSpPr>
              <p:cNvPr id="14" name="îṡļîḍé"/>
              <p:cNvSpPr/>
              <p:nvPr/>
            </p:nvSpPr>
            <p:spPr bwMode="auto">
              <a:xfrm>
                <a:off x="7685864" y="2658938"/>
                <a:ext cx="4182285" cy="52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nSpc>
                    <a:spcPct val="150000"/>
                  </a:lnSpc>
                </a:pPr>
                <a:r>
                  <a:rPr lang="zh-CN" altLang="en-US" sz="1600" dirty="0">
                    <a:solidFill>
                      <a:schemeClr val="bg1"/>
                    </a:solidFill>
                    <a:latin typeface="黑体" panose="02010609060101010101" charset="-122"/>
                    <a:ea typeface="黑体" panose="02010609060101010101" charset="-122"/>
                  </a:rPr>
                  <a:t>下诺夫哥罗德体育场，下诺夫哥罗德</a:t>
                </a:r>
              </a:p>
              <a:p>
                <a:pPr>
                  <a:lnSpc>
                    <a:spcPct val="150000"/>
                  </a:lnSpc>
                </a:pPr>
                <a:endParaRPr lang="en-US" altLang="zh-CN" sz="1600" dirty="0">
                  <a:solidFill>
                    <a:schemeClr val="bg1"/>
                  </a:solidFill>
                  <a:latin typeface="黑体" panose="02010609060101010101" charset="-122"/>
                  <a:ea typeface="黑体" panose="02010609060101010101" charset="-122"/>
                </a:endParaRPr>
              </a:p>
            </p:txBody>
          </p:sp>
          <p:sp>
            <p:nvSpPr>
              <p:cNvPr id="15" name="îṡļîḍé"/>
              <p:cNvSpPr/>
              <p:nvPr/>
            </p:nvSpPr>
            <p:spPr bwMode="auto">
              <a:xfrm>
                <a:off x="1152750" y="2561363"/>
                <a:ext cx="3600000"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a:bodyPr>
              <a:lstStyle/>
              <a:p>
                <a:pPr algn="ctr">
                  <a:lnSpc>
                    <a:spcPct val="150000"/>
                  </a:lnSpc>
                </a:pPr>
                <a:r>
                  <a:rPr lang="en-US" altLang="zh-CN" sz="2000" b="1" dirty="0">
                    <a:solidFill>
                      <a:schemeClr val="bg1"/>
                    </a:solidFill>
                    <a:latin typeface="黑体" panose="02010609060101010101" charset="-122"/>
                    <a:ea typeface="黑体" panose="02010609060101010101" charset="-122"/>
                    <a:cs typeface="黑体" panose="02010609060101010101" charset="-122"/>
                  </a:rPr>
                  <a:t>49</a:t>
                </a:r>
                <a:r>
                  <a:rPr lang="zh-CN" altLang="en-US" sz="2000" b="1" dirty="0">
                    <a:solidFill>
                      <a:schemeClr val="bg1"/>
                    </a:solidFill>
                    <a:latin typeface="黑体" panose="02010609060101010101" charset="-122"/>
                    <a:ea typeface="黑体" panose="02010609060101010101" charset="-122"/>
                    <a:cs typeface="黑体" panose="02010609060101010101" charset="-122"/>
                  </a:rPr>
                  <a:t>场胜者：</a:t>
                </a:r>
                <a:r>
                  <a:rPr lang="en-US" altLang="zh-CN" sz="2000" b="1" dirty="0">
                    <a:solidFill>
                      <a:schemeClr val="bg1"/>
                    </a:solidFill>
                    <a:latin typeface="黑体" panose="02010609060101010101" charset="-122"/>
                    <a:ea typeface="黑体" panose="02010609060101010101" charset="-122"/>
                    <a:cs typeface="黑体" panose="02010609060101010101" charset="-122"/>
                  </a:rPr>
                  <a:t>50</a:t>
                </a:r>
                <a:r>
                  <a:rPr lang="zh-CN" altLang="en-US" sz="2000" b="1" dirty="0">
                    <a:solidFill>
                      <a:schemeClr val="bg1"/>
                    </a:solidFill>
                    <a:latin typeface="黑体" panose="02010609060101010101" charset="-122"/>
                    <a:ea typeface="黑体" panose="02010609060101010101" charset="-122"/>
                    <a:cs typeface="黑体" panose="02010609060101010101" charset="-122"/>
                  </a:rPr>
                  <a:t>场胜者</a:t>
                </a:r>
                <a:endParaRPr lang="en-US" altLang="zh-CN" sz="2000" b="1" dirty="0">
                  <a:solidFill>
                    <a:schemeClr val="bg1"/>
                  </a:solidFill>
                  <a:latin typeface="黑体" panose="02010609060101010101" charset="-122"/>
                  <a:ea typeface="黑体" panose="02010609060101010101" charset="-122"/>
                  <a:cs typeface="黑体" panose="02010609060101010101" charset="-122"/>
                </a:endParaRPr>
              </a:p>
            </p:txBody>
          </p:sp>
          <p:sp>
            <p:nvSpPr>
              <p:cNvPr id="16" name="íṩľîďè"/>
              <p:cNvSpPr txBox="1"/>
              <p:nvPr/>
            </p:nvSpPr>
            <p:spPr bwMode="auto">
              <a:xfrm>
                <a:off x="4856941" y="2714923"/>
                <a:ext cx="2287617"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p>
                <a:pPr algn="ctr"/>
                <a:r>
                  <a:rPr lang="en-US" altLang="zh-CN" sz="1600" dirty="0">
                    <a:solidFill>
                      <a:schemeClr val="bg1"/>
                    </a:solidFill>
                    <a:latin typeface="黑体" panose="02010609060101010101" charset="-122"/>
                    <a:ea typeface="黑体" panose="02010609060101010101" charset="-122"/>
                    <a:cs typeface="黑体" panose="02010609060101010101" charset="-122"/>
                  </a:rPr>
                  <a:t>2018</a:t>
                </a:r>
                <a:r>
                  <a:rPr lang="zh-CN" altLang="en-US" sz="1600" dirty="0">
                    <a:solidFill>
                      <a:schemeClr val="bg1"/>
                    </a:solidFill>
                    <a:latin typeface="黑体" panose="02010609060101010101" charset="-122"/>
                    <a:ea typeface="黑体" panose="02010609060101010101" charset="-122"/>
                    <a:cs typeface="黑体" panose="02010609060101010101" charset="-122"/>
                  </a:rPr>
                  <a:t>年</a:t>
                </a:r>
                <a:r>
                  <a:rPr lang="en-US" altLang="zh-CN" sz="1600" dirty="0">
                    <a:solidFill>
                      <a:schemeClr val="bg1"/>
                    </a:solidFill>
                    <a:latin typeface="黑体" panose="02010609060101010101" charset="-122"/>
                    <a:ea typeface="黑体" panose="02010609060101010101" charset="-122"/>
                    <a:cs typeface="黑体" panose="02010609060101010101" charset="-122"/>
                  </a:rPr>
                  <a:t>7</a:t>
                </a:r>
                <a:r>
                  <a:rPr lang="zh-CN" altLang="en-US" sz="1600" dirty="0">
                    <a:solidFill>
                      <a:schemeClr val="bg1"/>
                    </a:solidFill>
                    <a:latin typeface="黑体" panose="02010609060101010101" charset="-122"/>
                    <a:ea typeface="黑体" panose="02010609060101010101" charset="-122"/>
                    <a:cs typeface="黑体" panose="02010609060101010101" charset="-122"/>
                  </a:rPr>
                  <a:t>月</a:t>
                </a:r>
                <a:r>
                  <a:rPr lang="en-US" altLang="zh-CN" sz="1600" dirty="0">
                    <a:solidFill>
                      <a:schemeClr val="bg1"/>
                    </a:solidFill>
                    <a:latin typeface="黑体" panose="02010609060101010101" charset="-122"/>
                    <a:ea typeface="黑体" panose="02010609060101010101" charset="-122"/>
                    <a:cs typeface="黑体" panose="02010609060101010101" charset="-122"/>
                  </a:rPr>
                  <a:t>6</a:t>
                </a:r>
                <a:r>
                  <a:rPr lang="zh-CN" altLang="en-US" sz="1600" dirty="0">
                    <a:solidFill>
                      <a:schemeClr val="bg1"/>
                    </a:solidFill>
                    <a:latin typeface="黑体" panose="02010609060101010101" charset="-122"/>
                    <a:ea typeface="黑体" panose="02010609060101010101" charset="-122"/>
                    <a:cs typeface="黑体" panose="02010609060101010101" charset="-122"/>
                  </a:rPr>
                  <a:t>日</a:t>
                </a:r>
                <a:r>
                  <a:rPr lang="en-US" altLang="zh-CN" sz="1600" dirty="0">
                    <a:solidFill>
                      <a:schemeClr val="bg1"/>
                    </a:solidFill>
                    <a:latin typeface="黑体" panose="02010609060101010101" charset="-122"/>
                    <a:ea typeface="黑体" panose="02010609060101010101" charset="-122"/>
                    <a:cs typeface="黑体" panose="02010609060101010101" charset="-122"/>
                  </a:rPr>
                  <a:t>22:00</a:t>
                </a:r>
              </a:p>
            </p:txBody>
          </p:sp>
        </p:grpSp>
        <p:grpSp>
          <p:nvGrpSpPr>
            <p:cNvPr id="17" name="组合 16"/>
            <p:cNvGrpSpPr/>
            <p:nvPr/>
          </p:nvGrpSpPr>
          <p:grpSpPr>
            <a:xfrm>
              <a:off x="1152750" y="3273821"/>
              <a:ext cx="10715399" cy="720000"/>
              <a:chOff x="1152750" y="3288725"/>
              <a:chExt cx="10715399" cy="720000"/>
            </a:xfrm>
          </p:grpSpPr>
          <p:sp>
            <p:nvSpPr>
              <p:cNvPr id="19" name="iṧľîdè"/>
              <p:cNvSpPr/>
              <p:nvPr/>
            </p:nvSpPr>
            <p:spPr bwMode="auto">
              <a:xfrm>
                <a:off x="7685864" y="3386300"/>
                <a:ext cx="4182285" cy="52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nSpc>
                    <a:spcPct val="150000"/>
                  </a:lnSpc>
                </a:pPr>
                <a:r>
                  <a:rPr lang="zh-CN" altLang="en-US" sz="1600" dirty="0">
                    <a:solidFill>
                      <a:schemeClr val="bg1"/>
                    </a:solidFill>
                    <a:latin typeface="黑体" panose="02010609060101010101" charset="-122"/>
                    <a:ea typeface="黑体" panose="02010609060101010101" charset="-122"/>
                  </a:rPr>
                  <a:t>菲什特奥林匹克体育场，索契</a:t>
                </a:r>
              </a:p>
            </p:txBody>
          </p:sp>
          <p:sp>
            <p:nvSpPr>
              <p:cNvPr id="18" name="iṧľîdè"/>
              <p:cNvSpPr/>
              <p:nvPr/>
            </p:nvSpPr>
            <p:spPr bwMode="auto">
              <a:xfrm>
                <a:off x="1152750" y="3288725"/>
                <a:ext cx="3600000"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a:bodyPr>
              <a:lstStyle/>
              <a:p>
                <a:pPr algn="ctr">
                  <a:lnSpc>
                    <a:spcPct val="150000"/>
                  </a:lnSpc>
                </a:pPr>
                <a:r>
                  <a:rPr lang="en-US" altLang="zh-CN" sz="2000" b="1" dirty="0">
                    <a:solidFill>
                      <a:schemeClr val="bg1"/>
                    </a:solidFill>
                    <a:latin typeface="黑体" panose="02010609060101010101" charset="-122"/>
                    <a:ea typeface="黑体" panose="02010609060101010101" charset="-122"/>
                    <a:cs typeface="黑体" panose="02010609060101010101" charset="-122"/>
                  </a:rPr>
                  <a:t>51</a:t>
                </a:r>
                <a:r>
                  <a:rPr lang="zh-CN" altLang="en-US" sz="2000" b="1" dirty="0">
                    <a:solidFill>
                      <a:schemeClr val="bg1"/>
                    </a:solidFill>
                    <a:latin typeface="黑体" panose="02010609060101010101" charset="-122"/>
                    <a:ea typeface="黑体" panose="02010609060101010101" charset="-122"/>
                    <a:cs typeface="黑体" panose="02010609060101010101" charset="-122"/>
                  </a:rPr>
                  <a:t>场胜者：</a:t>
                </a:r>
                <a:r>
                  <a:rPr lang="en-US" altLang="zh-CN" sz="2000" b="1" dirty="0">
                    <a:solidFill>
                      <a:schemeClr val="bg1"/>
                    </a:solidFill>
                    <a:latin typeface="黑体" panose="02010609060101010101" charset="-122"/>
                    <a:ea typeface="黑体" panose="02010609060101010101" charset="-122"/>
                    <a:cs typeface="黑体" panose="02010609060101010101" charset="-122"/>
                  </a:rPr>
                  <a:t>52</a:t>
                </a:r>
                <a:r>
                  <a:rPr lang="zh-CN" altLang="en-US" sz="2000" b="1" dirty="0">
                    <a:solidFill>
                      <a:schemeClr val="bg1"/>
                    </a:solidFill>
                    <a:latin typeface="黑体" panose="02010609060101010101" charset="-122"/>
                    <a:ea typeface="黑体" panose="02010609060101010101" charset="-122"/>
                    <a:cs typeface="黑体" panose="02010609060101010101" charset="-122"/>
                  </a:rPr>
                  <a:t>场胜者</a:t>
                </a:r>
              </a:p>
            </p:txBody>
          </p:sp>
          <p:sp>
            <p:nvSpPr>
              <p:cNvPr id="20" name="ïŝ1iḍe"/>
              <p:cNvSpPr txBox="1"/>
              <p:nvPr/>
            </p:nvSpPr>
            <p:spPr bwMode="auto">
              <a:xfrm>
                <a:off x="4856941" y="3442285"/>
                <a:ext cx="2287617"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p>
                <a:pPr algn="ctr"/>
                <a:r>
                  <a:rPr lang="en-US" altLang="zh-CN" sz="1600" dirty="0">
                    <a:solidFill>
                      <a:schemeClr val="bg1"/>
                    </a:solidFill>
                    <a:latin typeface="黑体" panose="02010609060101010101" charset="-122"/>
                    <a:ea typeface="黑体" panose="02010609060101010101" charset="-122"/>
                    <a:cs typeface="黑体" panose="02010609060101010101" charset="-122"/>
                  </a:rPr>
                  <a:t>2018</a:t>
                </a:r>
                <a:r>
                  <a:rPr lang="zh-CN" altLang="en-US" sz="1600" dirty="0">
                    <a:solidFill>
                      <a:schemeClr val="bg1"/>
                    </a:solidFill>
                    <a:latin typeface="黑体" panose="02010609060101010101" charset="-122"/>
                    <a:ea typeface="黑体" panose="02010609060101010101" charset="-122"/>
                    <a:cs typeface="黑体" panose="02010609060101010101" charset="-122"/>
                  </a:rPr>
                  <a:t>年</a:t>
                </a:r>
                <a:r>
                  <a:rPr lang="en-US" altLang="zh-CN" sz="1600" dirty="0">
                    <a:solidFill>
                      <a:schemeClr val="bg1"/>
                    </a:solidFill>
                    <a:latin typeface="黑体" panose="02010609060101010101" charset="-122"/>
                    <a:ea typeface="黑体" panose="02010609060101010101" charset="-122"/>
                    <a:cs typeface="黑体" panose="02010609060101010101" charset="-122"/>
                  </a:rPr>
                  <a:t>7</a:t>
                </a:r>
                <a:r>
                  <a:rPr lang="zh-CN" altLang="en-US" sz="1600" dirty="0">
                    <a:solidFill>
                      <a:schemeClr val="bg1"/>
                    </a:solidFill>
                    <a:latin typeface="黑体" panose="02010609060101010101" charset="-122"/>
                    <a:ea typeface="黑体" panose="02010609060101010101" charset="-122"/>
                    <a:cs typeface="黑体" panose="02010609060101010101" charset="-122"/>
                  </a:rPr>
                  <a:t>月</a:t>
                </a:r>
                <a:r>
                  <a:rPr lang="en-US" altLang="zh-CN" sz="1600" dirty="0">
                    <a:solidFill>
                      <a:schemeClr val="bg1"/>
                    </a:solidFill>
                    <a:latin typeface="黑体" panose="02010609060101010101" charset="-122"/>
                    <a:ea typeface="黑体" panose="02010609060101010101" charset="-122"/>
                    <a:cs typeface="黑体" panose="02010609060101010101" charset="-122"/>
                  </a:rPr>
                  <a:t>7</a:t>
                </a:r>
                <a:r>
                  <a:rPr lang="zh-CN" altLang="en-US" sz="1600" dirty="0">
                    <a:solidFill>
                      <a:schemeClr val="bg1"/>
                    </a:solidFill>
                    <a:latin typeface="黑体" panose="02010609060101010101" charset="-122"/>
                    <a:ea typeface="黑体" panose="02010609060101010101" charset="-122"/>
                    <a:cs typeface="黑体" panose="02010609060101010101" charset="-122"/>
                  </a:rPr>
                  <a:t>日</a:t>
                </a:r>
                <a:r>
                  <a:rPr lang="en-US" altLang="zh-CN" sz="1600" dirty="0">
                    <a:solidFill>
                      <a:schemeClr val="bg1"/>
                    </a:solidFill>
                    <a:latin typeface="黑体" panose="02010609060101010101" charset="-122"/>
                    <a:ea typeface="黑体" panose="02010609060101010101" charset="-122"/>
                    <a:cs typeface="黑体" panose="02010609060101010101" charset="-122"/>
                  </a:rPr>
                  <a:t>02:00</a:t>
                </a:r>
              </a:p>
            </p:txBody>
          </p:sp>
        </p:grpSp>
        <p:grpSp>
          <p:nvGrpSpPr>
            <p:cNvPr id="21" name="组合 20"/>
            <p:cNvGrpSpPr/>
            <p:nvPr/>
          </p:nvGrpSpPr>
          <p:grpSpPr>
            <a:xfrm>
              <a:off x="1152750" y="3986279"/>
              <a:ext cx="10715399" cy="720000"/>
              <a:chOff x="1152750" y="4016087"/>
              <a:chExt cx="10715399" cy="720000"/>
            </a:xfrm>
          </p:grpSpPr>
          <p:sp>
            <p:nvSpPr>
              <p:cNvPr id="28" name="íṧ1ïḓe"/>
              <p:cNvSpPr/>
              <p:nvPr/>
            </p:nvSpPr>
            <p:spPr bwMode="auto">
              <a:xfrm>
                <a:off x="7685864" y="4113662"/>
                <a:ext cx="4182285" cy="52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nSpc>
                    <a:spcPct val="150000"/>
                  </a:lnSpc>
                </a:pPr>
                <a:r>
                  <a:rPr lang="zh-CN" altLang="en-US" sz="1600" dirty="0">
                    <a:solidFill>
                      <a:schemeClr val="bg1"/>
                    </a:solidFill>
                    <a:latin typeface="黑体" panose="02010609060101010101" charset="-122"/>
                    <a:ea typeface="黑体" panose="02010609060101010101" charset="-122"/>
                  </a:rPr>
                  <a:t>喀山竞技场，喀山</a:t>
                </a:r>
              </a:p>
            </p:txBody>
          </p:sp>
          <p:sp>
            <p:nvSpPr>
              <p:cNvPr id="22" name="íṧ1ïḓe"/>
              <p:cNvSpPr/>
              <p:nvPr/>
            </p:nvSpPr>
            <p:spPr bwMode="auto">
              <a:xfrm>
                <a:off x="1152750" y="4016087"/>
                <a:ext cx="3600000"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a:bodyPr>
              <a:lstStyle/>
              <a:p>
                <a:pPr algn="ctr">
                  <a:lnSpc>
                    <a:spcPct val="150000"/>
                  </a:lnSpc>
                </a:pPr>
                <a:r>
                  <a:rPr lang="en-US" altLang="zh-CN" sz="2000" b="1" dirty="0">
                    <a:solidFill>
                      <a:schemeClr val="bg1"/>
                    </a:solidFill>
                    <a:latin typeface="黑体" panose="02010609060101010101" charset="-122"/>
                    <a:ea typeface="黑体" panose="02010609060101010101" charset="-122"/>
                    <a:cs typeface="黑体" panose="02010609060101010101" charset="-122"/>
                  </a:rPr>
                  <a:t>53</a:t>
                </a:r>
                <a:r>
                  <a:rPr lang="zh-CN" altLang="en-US" sz="2000" b="1" dirty="0">
                    <a:solidFill>
                      <a:schemeClr val="bg1"/>
                    </a:solidFill>
                    <a:latin typeface="黑体" panose="02010609060101010101" charset="-122"/>
                    <a:ea typeface="黑体" panose="02010609060101010101" charset="-122"/>
                    <a:cs typeface="黑体" panose="02010609060101010101" charset="-122"/>
                  </a:rPr>
                  <a:t>场胜者：</a:t>
                </a:r>
                <a:r>
                  <a:rPr lang="en-US" altLang="zh-CN" sz="2000" b="1" dirty="0">
                    <a:solidFill>
                      <a:schemeClr val="bg1"/>
                    </a:solidFill>
                    <a:latin typeface="黑体" panose="02010609060101010101" charset="-122"/>
                    <a:ea typeface="黑体" panose="02010609060101010101" charset="-122"/>
                    <a:cs typeface="黑体" panose="02010609060101010101" charset="-122"/>
                  </a:rPr>
                  <a:t>54</a:t>
                </a:r>
                <a:r>
                  <a:rPr lang="zh-CN" altLang="en-US" sz="2000" b="1" dirty="0">
                    <a:solidFill>
                      <a:schemeClr val="bg1"/>
                    </a:solidFill>
                    <a:latin typeface="黑体" panose="02010609060101010101" charset="-122"/>
                    <a:ea typeface="黑体" panose="02010609060101010101" charset="-122"/>
                    <a:cs typeface="黑体" panose="02010609060101010101" charset="-122"/>
                  </a:rPr>
                  <a:t>场胜者</a:t>
                </a:r>
              </a:p>
            </p:txBody>
          </p:sp>
          <p:sp>
            <p:nvSpPr>
              <p:cNvPr id="23" name="íSļíḍe"/>
              <p:cNvSpPr txBox="1"/>
              <p:nvPr/>
            </p:nvSpPr>
            <p:spPr bwMode="auto">
              <a:xfrm>
                <a:off x="4856941" y="4169647"/>
                <a:ext cx="2287617"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p>
                <a:pPr algn="ctr"/>
                <a:r>
                  <a:rPr lang="en-US" altLang="zh-CN" sz="1600" dirty="0">
                    <a:solidFill>
                      <a:schemeClr val="bg1"/>
                    </a:solidFill>
                    <a:latin typeface="黑体" panose="02010609060101010101" charset="-122"/>
                    <a:ea typeface="黑体" panose="02010609060101010101" charset="-122"/>
                    <a:cs typeface="黑体" panose="02010609060101010101" charset="-122"/>
                  </a:rPr>
                  <a:t>2018</a:t>
                </a:r>
                <a:r>
                  <a:rPr lang="zh-CN" altLang="en-US" sz="1600" dirty="0">
                    <a:solidFill>
                      <a:schemeClr val="bg1"/>
                    </a:solidFill>
                    <a:latin typeface="黑体" panose="02010609060101010101" charset="-122"/>
                    <a:ea typeface="黑体" panose="02010609060101010101" charset="-122"/>
                    <a:cs typeface="黑体" panose="02010609060101010101" charset="-122"/>
                  </a:rPr>
                  <a:t>年</a:t>
                </a:r>
                <a:r>
                  <a:rPr lang="en-US" altLang="zh-CN" sz="1600" dirty="0">
                    <a:solidFill>
                      <a:schemeClr val="bg1"/>
                    </a:solidFill>
                    <a:latin typeface="黑体" panose="02010609060101010101" charset="-122"/>
                    <a:ea typeface="黑体" panose="02010609060101010101" charset="-122"/>
                    <a:cs typeface="黑体" panose="02010609060101010101" charset="-122"/>
                  </a:rPr>
                  <a:t>7</a:t>
                </a:r>
                <a:r>
                  <a:rPr lang="zh-CN" altLang="en-US" sz="1600" dirty="0">
                    <a:solidFill>
                      <a:schemeClr val="bg1"/>
                    </a:solidFill>
                    <a:latin typeface="黑体" panose="02010609060101010101" charset="-122"/>
                    <a:ea typeface="黑体" panose="02010609060101010101" charset="-122"/>
                    <a:cs typeface="黑体" panose="02010609060101010101" charset="-122"/>
                  </a:rPr>
                  <a:t>月</a:t>
                </a:r>
                <a:r>
                  <a:rPr lang="en-US" altLang="zh-CN" sz="1600" dirty="0">
                    <a:solidFill>
                      <a:schemeClr val="bg1"/>
                    </a:solidFill>
                    <a:latin typeface="黑体" panose="02010609060101010101" charset="-122"/>
                    <a:ea typeface="黑体" panose="02010609060101010101" charset="-122"/>
                    <a:cs typeface="黑体" panose="02010609060101010101" charset="-122"/>
                  </a:rPr>
                  <a:t>7</a:t>
                </a:r>
                <a:r>
                  <a:rPr lang="zh-CN" altLang="en-US" sz="1600" dirty="0">
                    <a:solidFill>
                      <a:schemeClr val="bg1"/>
                    </a:solidFill>
                    <a:latin typeface="黑体" panose="02010609060101010101" charset="-122"/>
                    <a:ea typeface="黑体" panose="02010609060101010101" charset="-122"/>
                    <a:cs typeface="黑体" panose="02010609060101010101" charset="-122"/>
                  </a:rPr>
                  <a:t>日</a:t>
                </a:r>
                <a:r>
                  <a:rPr lang="en-US" altLang="zh-CN" sz="1600" dirty="0">
                    <a:solidFill>
                      <a:schemeClr val="bg1"/>
                    </a:solidFill>
                    <a:latin typeface="黑体" panose="02010609060101010101" charset="-122"/>
                    <a:ea typeface="黑体" panose="02010609060101010101" charset="-122"/>
                    <a:cs typeface="黑体" panose="02010609060101010101" charset="-122"/>
                  </a:rPr>
                  <a:t>22:00</a:t>
                </a:r>
              </a:p>
            </p:txBody>
          </p:sp>
        </p:grpSp>
        <p:grpSp>
          <p:nvGrpSpPr>
            <p:cNvPr id="24" name="组合 23"/>
            <p:cNvGrpSpPr/>
            <p:nvPr/>
          </p:nvGrpSpPr>
          <p:grpSpPr>
            <a:xfrm>
              <a:off x="1152750" y="4698737"/>
              <a:ext cx="10715399" cy="720000"/>
              <a:chOff x="1152750" y="4743450"/>
              <a:chExt cx="10715399" cy="720000"/>
            </a:xfrm>
          </p:grpSpPr>
          <p:sp>
            <p:nvSpPr>
              <p:cNvPr id="25" name="ïşḷïďè"/>
              <p:cNvSpPr/>
              <p:nvPr/>
            </p:nvSpPr>
            <p:spPr bwMode="auto">
              <a:xfrm>
                <a:off x="7685864" y="4841025"/>
                <a:ext cx="4182285" cy="52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nSpc>
                    <a:spcPct val="150000"/>
                  </a:lnSpc>
                </a:pPr>
                <a:r>
                  <a:rPr lang="zh-CN" altLang="en-US" sz="1600" dirty="0">
                    <a:solidFill>
                      <a:schemeClr val="bg1"/>
                    </a:solidFill>
                    <a:latin typeface="黑体" panose="02010609060101010101" charset="-122"/>
                    <a:ea typeface="黑体" panose="02010609060101010101" charset="-122"/>
                  </a:rPr>
                  <a:t>萨马拉竞技场，萨马拉</a:t>
                </a:r>
              </a:p>
            </p:txBody>
          </p:sp>
          <p:sp>
            <p:nvSpPr>
              <p:cNvPr id="26" name="ïşḷïďè"/>
              <p:cNvSpPr/>
              <p:nvPr/>
            </p:nvSpPr>
            <p:spPr bwMode="auto">
              <a:xfrm>
                <a:off x="1152750" y="4743450"/>
                <a:ext cx="3600000"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a:bodyPr>
              <a:lstStyle/>
              <a:p>
                <a:pPr algn="ctr">
                  <a:lnSpc>
                    <a:spcPct val="150000"/>
                  </a:lnSpc>
                </a:pPr>
                <a:r>
                  <a:rPr lang="en-US" altLang="zh-CN" sz="2000" b="1" dirty="0">
                    <a:solidFill>
                      <a:schemeClr val="bg1"/>
                    </a:solidFill>
                    <a:latin typeface="黑体" panose="02010609060101010101" charset="-122"/>
                    <a:ea typeface="黑体" panose="02010609060101010101" charset="-122"/>
                    <a:cs typeface="黑体" panose="02010609060101010101" charset="-122"/>
                  </a:rPr>
                  <a:t>55</a:t>
                </a:r>
                <a:r>
                  <a:rPr lang="zh-CN" altLang="en-US" sz="2000" b="1" dirty="0">
                    <a:solidFill>
                      <a:schemeClr val="bg1"/>
                    </a:solidFill>
                    <a:latin typeface="黑体" panose="02010609060101010101" charset="-122"/>
                    <a:ea typeface="黑体" panose="02010609060101010101" charset="-122"/>
                    <a:cs typeface="黑体" panose="02010609060101010101" charset="-122"/>
                  </a:rPr>
                  <a:t>场胜者：</a:t>
                </a:r>
                <a:r>
                  <a:rPr lang="en-US" altLang="zh-CN" sz="2000" b="1" dirty="0">
                    <a:solidFill>
                      <a:schemeClr val="bg1"/>
                    </a:solidFill>
                    <a:latin typeface="黑体" panose="02010609060101010101" charset="-122"/>
                    <a:ea typeface="黑体" panose="02010609060101010101" charset="-122"/>
                    <a:cs typeface="黑体" panose="02010609060101010101" charset="-122"/>
                  </a:rPr>
                  <a:t>56</a:t>
                </a:r>
                <a:r>
                  <a:rPr lang="zh-CN" altLang="en-US" sz="2000" b="1" dirty="0">
                    <a:solidFill>
                      <a:schemeClr val="bg1"/>
                    </a:solidFill>
                    <a:latin typeface="黑体" panose="02010609060101010101" charset="-122"/>
                    <a:ea typeface="黑体" panose="02010609060101010101" charset="-122"/>
                    <a:cs typeface="黑体" panose="02010609060101010101" charset="-122"/>
                  </a:rPr>
                  <a:t>场胜者</a:t>
                </a:r>
              </a:p>
            </p:txBody>
          </p:sp>
          <p:sp>
            <p:nvSpPr>
              <p:cNvPr id="27" name="ïṧlíḍé"/>
              <p:cNvSpPr txBox="1"/>
              <p:nvPr/>
            </p:nvSpPr>
            <p:spPr bwMode="auto">
              <a:xfrm>
                <a:off x="4856941" y="4897010"/>
                <a:ext cx="2287617"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p>
                <a:pPr algn="ctr"/>
                <a:r>
                  <a:rPr lang="en-US" altLang="zh-CN" sz="1600" dirty="0">
                    <a:solidFill>
                      <a:schemeClr val="bg1"/>
                    </a:solidFill>
                    <a:latin typeface="黑体" panose="02010609060101010101" charset="-122"/>
                    <a:ea typeface="黑体" panose="02010609060101010101" charset="-122"/>
                    <a:cs typeface="黑体" panose="02010609060101010101" charset="-122"/>
                  </a:rPr>
                  <a:t>2018</a:t>
                </a:r>
                <a:r>
                  <a:rPr lang="zh-CN" altLang="en-US" sz="1600" dirty="0">
                    <a:solidFill>
                      <a:schemeClr val="bg1"/>
                    </a:solidFill>
                    <a:latin typeface="黑体" panose="02010609060101010101" charset="-122"/>
                    <a:ea typeface="黑体" panose="02010609060101010101" charset="-122"/>
                    <a:cs typeface="黑体" panose="02010609060101010101" charset="-122"/>
                  </a:rPr>
                  <a:t>年</a:t>
                </a:r>
                <a:r>
                  <a:rPr lang="en-US" altLang="zh-CN" sz="1600" dirty="0">
                    <a:solidFill>
                      <a:schemeClr val="bg1"/>
                    </a:solidFill>
                    <a:latin typeface="黑体" panose="02010609060101010101" charset="-122"/>
                    <a:ea typeface="黑体" panose="02010609060101010101" charset="-122"/>
                    <a:cs typeface="黑体" panose="02010609060101010101" charset="-122"/>
                  </a:rPr>
                  <a:t>7</a:t>
                </a:r>
                <a:r>
                  <a:rPr lang="zh-CN" altLang="en-US" sz="1600" dirty="0">
                    <a:solidFill>
                      <a:schemeClr val="bg1"/>
                    </a:solidFill>
                    <a:latin typeface="黑体" panose="02010609060101010101" charset="-122"/>
                    <a:ea typeface="黑体" panose="02010609060101010101" charset="-122"/>
                    <a:cs typeface="黑体" panose="02010609060101010101" charset="-122"/>
                  </a:rPr>
                  <a:t>月</a:t>
                </a:r>
                <a:r>
                  <a:rPr lang="en-US" altLang="zh-CN" sz="1600" dirty="0">
                    <a:solidFill>
                      <a:schemeClr val="bg1"/>
                    </a:solidFill>
                    <a:latin typeface="黑体" panose="02010609060101010101" charset="-122"/>
                    <a:ea typeface="黑体" panose="02010609060101010101" charset="-122"/>
                    <a:cs typeface="黑体" panose="02010609060101010101" charset="-122"/>
                  </a:rPr>
                  <a:t>8</a:t>
                </a:r>
                <a:r>
                  <a:rPr lang="zh-CN" altLang="en-US" sz="1600" dirty="0">
                    <a:solidFill>
                      <a:schemeClr val="bg1"/>
                    </a:solidFill>
                    <a:latin typeface="黑体" panose="02010609060101010101" charset="-122"/>
                    <a:ea typeface="黑体" panose="02010609060101010101" charset="-122"/>
                    <a:cs typeface="黑体" panose="02010609060101010101" charset="-122"/>
                  </a:rPr>
                  <a:t>日</a:t>
                </a:r>
                <a:r>
                  <a:rPr lang="en-US" altLang="zh-CN" sz="1600" dirty="0">
                    <a:solidFill>
                      <a:schemeClr val="bg1"/>
                    </a:solidFill>
                    <a:latin typeface="黑体" panose="02010609060101010101" charset="-122"/>
                    <a:ea typeface="黑体" panose="02010609060101010101" charset="-122"/>
                    <a:cs typeface="黑体" panose="02010609060101010101" charset="-122"/>
                  </a:rPr>
                  <a:t>02:00</a:t>
                </a:r>
              </a:p>
            </p:txBody>
          </p:sp>
        </p:grpSp>
        <p:cxnSp>
          <p:nvCxnSpPr>
            <p:cNvPr id="94" name="直接连接符 93"/>
            <p:cNvCxnSpPr/>
            <p:nvPr/>
          </p:nvCxnSpPr>
          <p:spPr>
            <a:xfrm>
              <a:off x="2910449" y="3277592"/>
              <a:ext cx="720000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2910449" y="3990050"/>
              <a:ext cx="720000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2910449" y="4702508"/>
              <a:ext cx="720000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2910449" y="5414963"/>
              <a:ext cx="720000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500"/>
                                        <p:tgtEl>
                                          <p:spTgt spid="9"/>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856175" y="478155"/>
            <a:ext cx="4488729" cy="756489"/>
            <a:chOff x="2270" y="2487"/>
            <a:chExt cx="7959" cy="1341"/>
          </a:xfrm>
        </p:grpSpPr>
        <p:pic>
          <p:nvPicPr>
            <p:cNvPr id="4" name="图片 3" descr="33b8428483e8753d750395f4da95fb12"/>
            <p:cNvPicPr>
              <a:picLocks noChangeAspect="1"/>
            </p:cNvPicPr>
            <p:nvPr/>
          </p:nvPicPr>
          <p:blipFill>
            <a:blip r:embed="rId4"/>
            <a:stretch>
              <a:fillRect/>
            </a:stretch>
          </p:blipFill>
          <p:spPr>
            <a:xfrm>
              <a:off x="2270" y="2494"/>
              <a:ext cx="1198" cy="1310"/>
            </a:xfrm>
            <a:prstGeom prst="rect">
              <a:avLst/>
            </a:prstGeom>
          </p:spPr>
        </p:pic>
        <p:sp>
          <p:nvSpPr>
            <p:cNvPr id="5" name="矩形 4"/>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33b8428483e8753d750395f4da95fb12"/>
            <p:cNvPicPr>
              <a:picLocks noChangeAspect="1"/>
            </p:cNvPicPr>
            <p:nvPr/>
          </p:nvPicPr>
          <p:blipFill>
            <a:blip r:embed="rId4"/>
            <a:stretch>
              <a:fillRect/>
            </a:stretch>
          </p:blipFill>
          <p:spPr>
            <a:xfrm>
              <a:off x="9031" y="2518"/>
              <a:ext cx="1198" cy="1310"/>
            </a:xfrm>
            <a:prstGeom prst="rect">
              <a:avLst/>
            </a:prstGeom>
          </p:spPr>
        </p:pic>
      </p:grpSp>
      <p:sp>
        <p:nvSpPr>
          <p:cNvPr id="7" name="文本框 6"/>
          <p:cNvSpPr txBox="1"/>
          <p:nvPr/>
        </p:nvSpPr>
        <p:spPr>
          <a:xfrm>
            <a:off x="5078730" y="5264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前言</a:t>
            </a:r>
          </a:p>
        </p:txBody>
      </p:sp>
      <p:sp>
        <p:nvSpPr>
          <p:cNvPr id="18" name="矩形 17"/>
          <p:cNvSpPr/>
          <p:nvPr/>
        </p:nvSpPr>
        <p:spPr>
          <a:xfrm>
            <a:off x="2024380" y="1972310"/>
            <a:ext cx="8496300" cy="3599815"/>
          </a:xfrm>
          <a:prstGeom prst="rect">
            <a:avLst/>
          </a:prstGeom>
        </p:spPr>
        <p:txBody>
          <a:bodyPr wrap="square">
            <a:spAutoFit/>
          </a:bodyPr>
          <a:lstStyle/>
          <a:p>
            <a:pPr algn="ctr">
              <a:lnSpc>
                <a:spcPct val="100000"/>
              </a:lnSpc>
              <a:spcBef>
                <a:spcPts val="600"/>
              </a:spcBef>
            </a:pPr>
            <a:r>
              <a:rPr lang="zh-CN" altLang="en-US" sz="1600" b="1" dirty="0">
                <a:solidFill>
                  <a:schemeClr val="bg1"/>
                </a:solidFill>
                <a:latin typeface="黑体" panose="02010609060101010101" charset="-122"/>
                <a:ea typeface="黑体" panose="02010609060101010101" charset="-122"/>
                <a:cs typeface="黑体" panose="02010609060101010101" charset="-122"/>
              </a:rPr>
              <a:t>2018年俄罗斯世界杯（英语：2018 FIFA World Cup，俄语：Чемпиона́т ми́ра по футбо́лу 2018）是第21届世界杯足球赛。比赛将于2018年6月14日至7月15日在俄罗斯境内11座城市中的12座球场内举行。 </a:t>
            </a:r>
          </a:p>
          <a:p>
            <a:pPr algn="ctr">
              <a:lnSpc>
                <a:spcPct val="100000"/>
              </a:lnSpc>
              <a:spcBef>
                <a:spcPts val="600"/>
              </a:spcBef>
            </a:pPr>
            <a:endParaRPr lang="zh-CN" altLang="en-US" sz="1600" b="1" dirty="0">
              <a:solidFill>
                <a:schemeClr val="bg1"/>
              </a:solidFill>
              <a:latin typeface="黑体" panose="02010609060101010101" charset="-122"/>
              <a:ea typeface="黑体" panose="02010609060101010101" charset="-122"/>
              <a:cs typeface="黑体" panose="02010609060101010101" charset="-122"/>
            </a:endParaRPr>
          </a:p>
          <a:p>
            <a:pPr algn="ctr">
              <a:lnSpc>
                <a:spcPct val="100000"/>
              </a:lnSpc>
              <a:spcBef>
                <a:spcPts val="600"/>
              </a:spcBef>
            </a:pPr>
            <a:r>
              <a:rPr lang="zh-CN" altLang="en-US" sz="1600" b="1" dirty="0">
                <a:solidFill>
                  <a:schemeClr val="bg1"/>
                </a:solidFill>
                <a:latin typeface="黑体" panose="02010609060101010101" charset="-122"/>
                <a:ea typeface="黑体" panose="02010609060101010101" charset="-122"/>
                <a:cs typeface="黑体" panose="02010609060101010101" charset="-122"/>
              </a:rPr>
              <a:t>这是世界杯首次在俄罗斯境内举行，也是世界杯首次在东欧国家举行，同时是继2006年德国世界杯后世界杯再一次在欧洲举行。2014年7月13日俄罗斯总统普京和巴西总统迪尔玛·罗塞夫交接世界杯主办权。 2017年11月10日凌晨，国际足联在俄罗斯发布了2018年世界杯比赛用球“电视之星(Telstar) 18”。2017年11月16日，2018年俄罗斯世界杯32强全部产生。2017年12月1日，2018年世界杯足球赛决赛圈抽签仪式在俄罗斯莫斯科克里姆林宫举行，32支参赛球队被分入8个小组。</a:t>
            </a:r>
          </a:p>
          <a:p>
            <a:pPr algn="ctr">
              <a:lnSpc>
                <a:spcPct val="100000"/>
              </a:lnSpc>
              <a:spcBef>
                <a:spcPts val="600"/>
              </a:spcBef>
            </a:pPr>
            <a:endParaRPr lang="zh-CN" altLang="en-US" sz="1600" b="1" dirty="0">
              <a:solidFill>
                <a:schemeClr val="bg1"/>
              </a:solidFill>
              <a:latin typeface="黑体" panose="02010609060101010101" charset="-122"/>
              <a:ea typeface="黑体" panose="02010609060101010101" charset="-122"/>
              <a:cs typeface="黑体" panose="02010609060101010101" charset="-122"/>
            </a:endParaRPr>
          </a:p>
          <a:p>
            <a:pPr algn="ctr">
              <a:lnSpc>
                <a:spcPct val="100000"/>
              </a:lnSpc>
              <a:spcBef>
                <a:spcPts val="600"/>
              </a:spcBef>
            </a:pPr>
            <a:r>
              <a:rPr lang="zh-CN" altLang="en-US" sz="1600" b="1" dirty="0">
                <a:solidFill>
                  <a:schemeClr val="bg1"/>
                </a:solidFill>
                <a:latin typeface="黑体" panose="02010609060101010101" charset="-122"/>
                <a:ea typeface="黑体" panose="02010609060101010101" charset="-122"/>
                <a:cs typeface="黑体" panose="02010609060101010101" charset="-122"/>
              </a:rPr>
              <a:t>2018年5月29日，优酷正式对外宣布成为2018世界杯央视指定新媒体官方合作伙伴，并拿到2018年俄罗斯世界杯包括赛事直播、视频点播、赛场花絮等多项权益。</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500"/>
                                        <p:tgtEl>
                                          <p:spTgt spid="3"/>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anim calcmode="lin" valueType="num">
                                      <p:cBhvr>
                                        <p:cTn id="16" dur="500" fill="hold"/>
                                        <p:tgtEl>
                                          <p:spTgt spid="18"/>
                                        </p:tgtEl>
                                        <p:attrNameLst>
                                          <p:attrName>ppt_x</p:attrName>
                                        </p:attrNameLst>
                                      </p:cBhvr>
                                      <p:tavLst>
                                        <p:tav tm="0">
                                          <p:val>
                                            <p:strVal val="#ppt_x"/>
                                          </p:val>
                                        </p:tav>
                                        <p:tav tm="100000">
                                          <p:val>
                                            <p:strVal val="#ppt_x"/>
                                          </p:val>
                                        </p:tav>
                                      </p:tavLst>
                                    </p:anim>
                                    <p:anim calcmode="lin" valueType="num">
                                      <p:cBhvr>
                                        <p:cTn id="17"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27990" y="338455"/>
            <a:ext cx="3782060" cy="742950"/>
            <a:chOff x="2339" y="2487"/>
            <a:chExt cx="6706" cy="1317"/>
          </a:xfrm>
        </p:grpSpPr>
        <p:pic>
          <p:nvPicPr>
            <p:cNvPr id="4" name="图片 3" descr="33b8428483e8753d750395f4da95fb12"/>
            <p:cNvPicPr>
              <a:picLocks noChangeAspect="1"/>
            </p:cNvPicPr>
            <p:nvPr/>
          </p:nvPicPr>
          <p:blipFill>
            <a:blip r:embed="rId4"/>
            <a:stretch>
              <a:fillRect/>
            </a:stretch>
          </p:blipFill>
          <p:spPr>
            <a:xfrm>
              <a:off x="2339" y="2494"/>
              <a:ext cx="1198" cy="1310"/>
            </a:xfrm>
            <a:prstGeom prst="rect">
              <a:avLst/>
            </a:prstGeom>
          </p:spPr>
        </p:pic>
        <p:sp>
          <p:nvSpPr>
            <p:cNvPr id="5" name="矩形 4"/>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比赛进程</a:t>
            </a:r>
          </a:p>
        </p:txBody>
      </p:sp>
      <p:pic>
        <p:nvPicPr>
          <p:cNvPr id="13" name="图片 12" descr="33b8428483e8753d750395f4da95fb12"/>
          <p:cNvPicPr>
            <a:picLocks noChangeAspect="1"/>
          </p:cNvPicPr>
          <p:nvPr/>
        </p:nvPicPr>
        <p:blipFill>
          <a:blip r:embed="rId4"/>
          <a:stretch>
            <a:fillRect/>
          </a:stretch>
        </p:blipFill>
        <p:spPr>
          <a:xfrm>
            <a:off x="4775835" y="1863090"/>
            <a:ext cx="2640330" cy="2886075"/>
          </a:xfrm>
          <a:prstGeom prst="rect">
            <a:avLst/>
          </a:prstGeom>
        </p:spPr>
      </p:pic>
      <p:sp>
        <p:nvSpPr>
          <p:cNvPr id="30" name="ïṡḷiďê"/>
          <p:cNvSpPr/>
          <p:nvPr/>
        </p:nvSpPr>
        <p:spPr bwMode="auto">
          <a:xfrm>
            <a:off x="4079240" y="681355"/>
            <a:ext cx="4316095" cy="1306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ctr">
              <a:lnSpc>
                <a:spcPct val="150000"/>
              </a:lnSpc>
            </a:pPr>
            <a:r>
              <a:rPr lang="en-US" altLang="zh-CN" sz="1600" dirty="0">
                <a:solidFill>
                  <a:schemeClr val="bg1"/>
                </a:solidFill>
                <a:latin typeface="黑体" panose="02010609060101010101" charset="-122"/>
                <a:ea typeface="黑体" panose="02010609060101010101" charset="-122"/>
                <a:cs typeface="黑体" panose="02010609060101010101" charset="-122"/>
              </a:rPr>
              <a:t>2018</a:t>
            </a:r>
            <a:r>
              <a:rPr lang="zh-CN" altLang="en-US" sz="1600" dirty="0">
                <a:solidFill>
                  <a:schemeClr val="bg1"/>
                </a:solidFill>
                <a:latin typeface="黑体" panose="02010609060101010101" charset="-122"/>
                <a:ea typeface="黑体" panose="02010609060101010101" charset="-122"/>
                <a:cs typeface="黑体" panose="02010609060101010101" charset="-122"/>
              </a:rPr>
              <a:t>年</a:t>
            </a:r>
            <a:r>
              <a:rPr lang="en-US" altLang="zh-CN" sz="1600" dirty="0">
                <a:solidFill>
                  <a:schemeClr val="bg1"/>
                </a:solidFill>
                <a:latin typeface="黑体" panose="02010609060101010101" charset="-122"/>
                <a:ea typeface="黑体" panose="02010609060101010101" charset="-122"/>
                <a:cs typeface="黑体" panose="02010609060101010101" charset="-122"/>
              </a:rPr>
              <a:t>7</a:t>
            </a:r>
            <a:r>
              <a:rPr lang="zh-CN" altLang="en-US" sz="1600" dirty="0">
                <a:solidFill>
                  <a:schemeClr val="bg1"/>
                </a:solidFill>
                <a:latin typeface="黑体" panose="02010609060101010101" charset="-122"/>
                <a:ea typeface="黑体" panose="02010609060101010101" charset="-122"/>
                <a:cs typeface="黑体" panose="02010609060101010101" charset="-122"/>
              </a:rPr>
              <a:t>月</a:t>
            </a:r>
            <a:r>
              <a:rPr lang="en-US" altLang="zh-CN" sz="1600" dirty="0">
                <a:solidFill>
                  <a:schemeClr val="bg1"/>
                </a:solidFill>
                <a:latin typeface="黑体" panose="02010609060101010101" charset="-122"/>
                <a:ea typeface="黑体" panose="02010609060101010101" charset="-122"/>
                <a:cs typeface="黑体" panose="02010609060101010101" charset="-122"/>
              </a:rPr>
              <a:t>11</a:t>
            </a:r>
            <a:r>
              <a:rPr lang="zh-CN" altLang="en-US" sz="1600" dirty="0">
                <a:solidFill>
                  <a:schemeClr val="bg1"/>
                </a:solidFill>
                <a:latin typeface="黑体" panose="02010609060101010101" charset="-122"/>
                <a:ea typeface="黑体" panose="02010609060101010101" charset="-122"/>
                <a:cs typeface="黑体" panose="02010609060101010101" charset="-122"/>
              </a:rPr>
              <a:t>日</a:t>
            </a:r>
            <a:r>
              <a:rPr lang="en-US" altLang="zh-CN" sz="1600" dirty="0">
                <a:solidFill>
                  <a:schemeClr val="bg1"/>
                </a:solidFill>
                <a:latin typeface="黑体" panose="02010609060101010101" charset="-122"/>
                <a:ea typeface="黑体" panose="02010609060101010101" charset="-122"/>
                <a:cs typeface="黑体" panose="02010609060101010101" charset="-122"/>
              </a:rPr>
              <a:t>02:00</a:t>
            </a:r>
          </a:p>
          <a:p>
            <a:pPr algn="ctr">
              <a:lnSpc>
                <a:spcPct val="150000"/>
              </a:lnSpc>
            </a:pPr>
            <a:r>
              <a:rPr lang="en-US" altLang="zh-CN" sz="1600" dirty="0">
                <a:solidFill>
                  <a:schemeClr val="bg1"/>
                </a:solidFill>
                <a:latin typeface="黑体" panose="02010609060101010101" charset="-122"/>
                <a:ea typeface="黑体" panose="02010609060101010101" charset="-122"/>
                <a:cs typeface="黑体" panose="02010609060101010101" charset="-122"/>
              </a:rPr>
              <a:t>57</a:t>
            </a:r>
            <a:r>
              <a:rPr lang="zh-CN" altLang="en-US" sz="1600" dirty="0">
                <a:solidFill>
                  <a:schemeClr val="bg1"/>
                </a:solidFill>
                <a:latin typeface="黑体" panose="02010609060101010101" charset="-122"/>
                <a:ea typeface="黑体" panose="02010609060101010101" charset="-122"/>
                <a:cs typeface="黑体" panose="02010609060101010101" charset="-122"/>
              </a:rPr>
              <a:t>场胜者：</a:t>
            </a:r>
            <a:r>
              <a:rPr lang="en-US" altLang="zh-CN" sz="1600" dirty="0">
                <a:solidFill>
                  <a:schemeClr val="bg1"/>
                </a:solidFill>
                <a:latin typeface="黑体" panose="02010609060101010101" charset="-122"/>
                <a:ea typeface="黑体" panose="02010609060101010101" charset="-122"/>
                <a:cs typeface="黑体" panose="02010609060101010101" charset="-122"/>
              </a:rPr>
              <a:t>58</a:t>
            </a:r>
            <a:r>
              <a:rPr lang="zh-CN" altLang="en-US" sz="1600" dirty="0">
                <a:solidFill>
                  <a:schemeClr val="bg1"/>
                </a:solidFill>
                <a:latin typeface="黑体" panose="02010609060101010101" charset="-122"/>
                <a:ea typeface="黑体" panose="02010609060101010101" charset="-122"/>
                <a:cs typeface="黑体" panose="02010609060101010101" charset="-122"/>
              </a:rPr>
              <a:t>场胜者</a:t>
            </a:r>
          </a:p>
          <a:p>
            <a:pPr algn="ctr">
              <a:lnSpc>
                <a:spcPct val="150000"/>
              </a:lnSpc>
            </a:pPr>
            <a:r>
              <a:rPr lang="zh-CN" altLang="en-US" sz="1600" dirty="0">
                <a:solidFill>
                  <a:schemeClr val="bg1"/>
                </a:solidFill>
                <a:latin typeface="黑体" panose="02010609060101010101" charset="-122"/>
                <a:ea typeface="黑体" panose="02010609060101010101" charset="-122"/>
                <a:cs typeface="黑体" panose="02010609060101010101" charset="-122"/>
              </a:rPr>
              <a:t>圣彼得堡体育场，圣彼得堡</a:t>
            </a:r>
          </a:p>
        </p:txBody>
      </p:sp>
      <p:grpSp>
        <p:nvGrpSpPr>
          <p:cNvPr id="15" name="组合 14"/>
          <p:cNvGrpSpPr/>
          <p:nvPr/>
        </p:nvGrpSpPr>
        <p:grpSpPr>
          <a:xfrm>
            <a:off x="1265555" y="2609215"/>
            <a:ext cx="3466061" cy="1890206"/>
            <a:chOff x="3446" y="5469"/>
            <a:chExt cx="5458" cy="2977"/>
          </a:xfrm>
        </p:grpSpPr>
        <p:sp>
          <p:nvSpPr>
            <p:cNvPr id="14" name="矩形 13"/>
            <p:cNvSpPr/>
            <p:nvPr/>
          </p:nvSpPr>
          <p:spPr>
            <a:xfrm>
              <a:off x="4960" y="5469"/>
              <a:ext cx="2551" cy="630"/>
            </a:xfrm>
            <a:prstGeom prst="rect">
              <a:avLst/>
            </a:prstGeom>
          </p:spPr>
          <p:txBody>
            <a:bodyPr wrap="square">
              <a:spAutoFit/>
            </a:bodyPr>
            <a:lstStyle/>
            <a:p>
              <a:pPr algn="ctr"/>
              <a:r>
                <a:rPr lang="zh-CN" altLang="en-US" sz="2000" b="1" dirty="0">
                  <a:solidFill>
                    <a:schemeClr val="bg1"/>
                  </a:solidFill>
                  <a:latin typeface="微软雅黑" panose="020B0503020204020204" charset="-122"/>
                  <a:ea typeface="微软雅黑" panose="020B0503020204020204" charset="-122"/>
                </a:rPr>
                <a:t>半决赛</a:t>
              </a:r>
            </a:p>
          </p:txBody>
        </p:sp>
        <p:sp>
          <p:nvSpPr>
            <p:cNvPr id="31" name="îśḻïḋe"/>
            <p:cNvSpPr/>
            <p:nvPr/>
          </p:nvSpPr>
          <p:spPr bwMode="auto">
            <a:xfrm>
              <a:off x="3446" y="6388"/>
              <a:ext cx="5458" cy="2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a:lnSpc>
                  <a:spcPct val="150000"/>
                </a:lnSpc>
              </a:pPr>
              <a:r>
                <a:rPr lang="en-US" altLang="zh-CN" sz="1600" dirty="0">
                  <a:solidFill>
                    <a:schemeClr val="bg1"/>
                  </a:solidFill>
                  <a:latin typeface="微软雅黑" panose="020B0503020204020204" charset="-122"/>
                  <a:ea typeface="微软雅黑" panose="020B0503020204020204" charset="-122"/>
                </a:rPr>
                <a:t>2018</a:t>
              </a:r>
              <a:r>
                <a:rPr lang="zh-CN" altLang="en-US" sz="1600" dirty="0">
                  <a:solidFill>
                    <a:schemeClr val="bg1"/>
                  </a:solidFill>
                  <a:latin typeface="微软雅黑" panose="020B0503020204020204" charset="-122"/>
                  <a:ea typeface="微软雅黑" panose="020B0503020204020204" charset="-122"/>
                </a:rPr>
                <a:t>年</a:t>
              </a:r>
              <a:r>
                <a:rPr lang="en-US" altLang="zh-CN" sz="1600" dirty="0">
                  <a:solidFill>
                    <a:schemeClr val="bg1"/>
                  </a:solidFill>
                  <a:latin typeface="微软雅黑" panose="020B0503020204020204" charset="-122"/>
                  <a:ea typeface="微软雅黑" panose="020B0503020204020204" charset="-122"/>
                </a:rPr>
                <a:t>7</a:t>
              </a:r>
              <a:r>
                <a:rPr lang="zh-CN" altLang="en-US" sz="1600" dirty="0">
                  <a:solidFill>
                    <a:schemeClr val="bg1"/>
                  </a:solidFill>
                  <a:latin typeface="微软雅黑" panose="020B0503020204020204" charset="-122"/>
                  <a:ea typeface="微软雅黑" panose="020B0503020204020204" charset="-122"/>
                </a:rPr>
                <a:t>月</a:t>
              </a:r>
              <a:r>
                <a:rPr lang="en-US" altLang="zh-CN" sz="1600" dirty="0">
                  <a:solidFill>
                    <a:schemeClr val="bg1"/>
                  </a:solidFill>
                  <a:latin typeface="微软雅黑" panose="020B0503020204020204" charset="-122"/>
                  <a:ea typeface="微软雅黑" panose="020B0503020204020204" charset="-122"/>
                </a:rPr>
                <a:t>12</a:t>
              </a:r>
              <a:r>
                <a:rPr lang="zh-CN" altLang="en-US" sz="1600" dirty="0">
                  <a:solidFill>
                    <a:schemeClr val="bg1"/>
                  </a:solidFill>
                  <a:latin typeface="微软雅黑" panose="020B0503020204020204" charset="-122"/>
                  <a:ea typeface="微软雅黑" panose="020B0503020204020204" charset="-122"/>
                </a:rPr>
                <a:t>日</a:t>
              </a:r>
              <a:r>
                <a:rPr lang="en-US" altLang="zh-CN" sz="1600" dirty="0">
                  <a:solidFill>
                    <a:schemeClr val="bg1"/>
                  </a:solidFill>
                  <a:latin typeface="微软雅黑" panose="020B0503020204020204" charset="-122"/>
                  <a:ea typeface="微软雅黑" panose="020B0503020204020204" charset="-122"/>
                </a:rPr>
                <a:t>02:00</a:t>
              </a:r>
            </a:p>
            <a:p>
              <a:pPr algn="ctr">
                <a:lnSpc>
                  <a:spcPct val="150000"/>
                </a:lnSpc>
              </a:pPr>
              <a:r>
                <a:rPr lang="en-US" altLang="zh-CN" sz="1600" dirty="0">
                  <a:solidFill>
                    <a:schemeClr val="bg1"/>
                  </a:solidFill>
                  <a:latin typeface="微软雅黑" panose="020B0503020204020204" charset="-122"/>
                  <a:ea typeface="微软雅黑" panose="020B0503020204020204" charset="-122"/>
                </a:rPr>
                <a:t>59</a:t>
              </a:r>
              <a:r>
                <a:rPr lang="zh-CN" altLang="en-US" sz="1600" dirty="0">
                  <a:solidFill>
                    <a:schemeClr val="bg1"/>
                  </a:solidFill>
                  <a:latin typeface="微软雅黑" panose="020B0503020204020204" charset="-122"/>
                  <a:ea typeface="微软雅黑" panose="020B0503020204020204" charset="-122"/>
                </a:rPr>
                <a:t>场胜者：</a:t>
              </a:r>
              <a:r>
                <a:rPr lang="en-US" altLang="zh-CN" sz="1600" dirty="0">
                  <a:solidFill>
                    <a:schemeClr val="bg1"/>
                  </a:solidFill>
                  <a:latin typeface="微软雅黑" panose="020B0503020204020204" charset="-122"/>
                  <a:ea typeface="微软雅黑" panose="020B0503020204020204" charset="-122"/>
                </a:rPr>
                <a:t>60</a:t>
              </a:r>
              <a:r>
                <a:rPr lang="zh-CN" altLang="en-US" sz="1600" dirty="0">
                  <a:solidFill>
                    <a:schemeClr val="bg1"/>
                  </a:solidFill>
                  <a:latin typeface="微软雅黑" panose="020B0503020204020204" charset="-122"/>
                  <a:ea typeface="微软雅黑" panose="020B0503020204020204" charset="-122"/>
                </a:rPr>
                <a:t>场胜者</a:t>
              </a:r>
            </a:p>
            <a:p>
              <a:pPr algn="ctr">
                <a:lnSpc>
                  <a:spcPct val="150000"/>
                </a:lnSpc>
              </a:pPr>
              <a:r>
                <a:rPr lang="zh-CN" altLang="en-US" sz="1600" dirty="0">
                  <a:solidFill>
                    <a:schemeClr val="bg1"/>
                  </a:solidFill>
                  <a:latin typeface="微软雅黑" panose="020B0503020204020204" charset="-122"/>
                  <a:ea typeface="微软雅黑" panose="020B0503020204020204" charset="-122"/>
                </a:rPr>
                <a:t>卢日尼基体育场，莫斯科</a:t>
              </a:r>
            </a:p>
          </p:txBody>
        </p:sp>
      </p:grpSp>
      <p:grpSp>
        <p:nvGrpSpPr>
          <p:cNvPr id="16" name="组合 15"/>
          <p:cNvGrpSpPr/>
          <p:nvPr/>
        </p:nvGrpSpPr>
        <p:grpSpPr>
          <a:xfrm>
            <a:off x="7359015" y="2616200"/>
            <a:ext cx="3828989" cy="1737806"/>
            <a:chOff x="9745" y="2510"/>
            <a:chExt cx="6030" cy="2737"/>
          </a:xfrm>
        </p:grpSpPr>
        <p:sp>
          <p:nvSpPr>
            <p:cNvPr id="32" name="矩形 31"/>
            <p:cNvSpPr/>
            <p:nvPr/>
          </p:nvSpPr>
          <p:spPr>
            <a:xfrm>
              <a:off x="11484" y="2510"/>
              <a:ext cx="2551" cy="628"/>
            </a:xfrm>
            <a:prstGeom prst="rect">
              <a:avLst/>
            </a:prstGeom>
          </p:spPr>
          <p:txBody>
            <a:bodyPr wrap="square">
              <a:spAutoFit/>
            </a:bodyPr>
            <a:lstStyle/>
            <a:p>
              <a:pPr algn="ctr"/>
              <a:r>
                <a:rPr lang="zh-CN" altLang="en-US" sz="2000" b="1" dirty="0">
                  <a:solidFill>
                    <a:schemeClr val="bg1"/>
                  </a:solidFill>
                  <a:latin typeface="黑体" panose="02010609060101010101" charset="-122"/>
                  <a:ea typeface="黑体" panose="02010609060101010101" charset="-122"/>
                </a:rPr>
                <a:t>三四名决赛</a:t>
              </a:r>
            </a:p>
          </p:txBody>
        </p:sp>
        <p:sp>
          <p:nvSpPr>
            <p:cNvPr id="33" name="i$ḻïḓê"/>
            <p:cNvSpPr/>
            <p:nvPr/>
          </p:nvSpPr>
          <p:spPr bwMode="auto">
            <a:xfrm>
              <a:off x="9745" y="3189"/>
              <a:ext cx="6030" cy="2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ctr">
                <a:lnSpc>
                  <a:spcPct val="150000"/>
                </a:lnSpc>
              </a:pPr>
              <a:r>
                <a:rPr lang="en-US" altLang="zh-CN" sz="1600" dirty="0">
                  <a:solidFill>
                    <a:schemeClr val="bg1"/>
                  </a:solidFill>
                  <a:latin typeface="黑体" panose="02010609060101010101" charset="-122"/>
                  <a:ea typeface="黑体" panose="02010609060101010101" charset="-122"/>
                  <a:cs typeface="黑体" panose="02010609060101010101" charset="-122"/>
                </a:rPr>
                <a:t>2018</a:t>
              </a:r>
              <a:r>
                <a:rPr lang="zh-CN" altLang="en-US" sz="1600" dirty="0">
                  <a:solidFill>
                    <a:schemeClr val="bg1"/>
                  </a:solidFill>
                  <a:latin typeface="黑体" panose="02010609060101010101" charset="-122"/>
                  <a:ea typeface="黑体" panose="02010609060101010101" charset="-122"/>
                  <a:cs typeface="黑体" panose="02010609060101010101" charset="-122"/>
                </a:rPr>
                <a:t>年</a:t>
              </a:r>
              <a:r>
                <a:rPr lang="en-US" altLang="zh-CN" sz="1600" dirty="0">
                  <a:solidFill>
                    <a:schemeClr val="bg1"/>
                  </a:solidFill>
                  <a:latin typeface="黑体" panose="02010609060101010101" charset="-122"/>
                  <a:ea typeface="黑体" panose="02010609060101010101" charset="-122"/>
                  <a:cs typeface="黑体" panose="02010609060101010101" charset="-122"/>
                </a:rPr>
                <a:t>7</a:t>
              </a:r>
              <a:r>
                <a:rPr lang="zh-CN" altLang="en-US" sz="1600" dirty="0">
                  <a:solidFill>
                    <a:schemeClr val="bg1"/>
                  </a:solidFill>
                  <a:latin typeface="黑体" panose="02010609060101010101" charset="-122"/>
                  <a:ea typeface="黑体" panose="02010609060101010101" charset="-122"/>
                  <a:cs typeface="黑体" panose="02010609060101010101" charset="-122"/>
                </a:rPr>
                <a:t>月</a:t>
              </a:r>
              <a:r>
                <a:rPr lang="en-US" altLang="zh-CN" sz="1600" dirty="0">
                  <a:solidFill>
                    <a:schemeClr val="bg1"/>
                  </a:solidFill>
                  <a:latin typeface="黑体" panose="02010609060101010101" charset="-122"/>
                  <a:ea typeface="黑体" panose="02010609060101010101" charset="-122"/>
                  <a:cs typeface="黑体" panose="02010609060101010101" charset="-122"/>
                </a:rPr>
                <a:t>14</a:t>
              </a:r>
              <a:r>
                <a:rPr lang="zh-CN" altLang="en-US" sz="1600" dirty="0">
                  <a:solidFill>
                    <a:schemeClr val="bg1"/>
                  </a:solidFill>
                  <a:latin typeface="黑体" panose="02010609060101010101" charset="-122"/>
                  <a:ea typeface="黑体" panose="02010609060101010101" charset="-122"/>
                  <a:cs typeface="黑体" panose="02010609060101010101" charset="-122"/>
                </a:rPr>
                <a:t>日</a:t>
              </a:r>
              <a:r>
                <a:rPr lang="en-US" altLang="zh-CN" sz="1600" dirty="0">
                  <a:solidFill>
                    <a:schemeClr val="bg1"/>
                  </a:solidFill>
                  <a:latin typeface="黑体" panose="02010609060101010101" charset="-122"/>
                  <a:ea typeface="黑体" panose="02010609060101010101" charset="-122"/>
                  <a:cs typeface="黑体" panose="02010609060101010101" charset="-122"/>
                </a:rPr>
                <a:t>22:00</a:t>
              </a:r>
            </a:p>
            <a:p>
              <a:pPr algn="ctr">
                <a:lnSpc>
                  <a:spcPct val="150000"/>
                </a:lnSpc>
              </a:pPr>
              <a:r>
                <a:rPr lang="en-US" altLang="zh-CN" sz="1600" dirty="0">
                  <a:solidFill>
                    <a:schemeClr val="bg1"/>
                  </a:solidFill>
                  <a:latin typeface="黑体" panose="02010609060101010101" charset="-122"/>
                  <a:ea typeface="黑体" panose="02010609060101010101" charset="-122"/>
                  <a:cs typeface="黑体" panose="02010609060101010101" charset="-122"/>
                </a:rPr>
                <a:t>61</a:t>
              </a:r>
              <a:r>
                <a:rPr lang="zh-CN" altLang="en-US" sz="1600" dirty="0">
                  <a:solidFill>
                    <a:schemeClr val="bg1"/>
                  </a:solidFill>
                  <a:latin typeface="黑体" panose="02010609060101010101" charset="-122"/>
                  <a:ea typeface="黑体" panose="02010609060101010101" charset="-122"/>
                  <a:cs typeface="黑体" panose="02010609060101010101" charset="-122"/>
                </a:rPr>
                <a:t>场负者：</a:t>
              </a:r>
              <a:r>
                <a:rPr lang="en-US" altLang="zh-CN" sz="1600" dirty="0">
                  <a:solidFill>
                    <a:schemeClr val="bg1"/>
                  </a:solidFill>
                  <a:latin typeface="黑体" panose="02010609060101010101" charset="-122"/>
                  <a:ea typeface="黑体" panose="02010609060101010101" charset="-122"/>
                  <a:cs typeface="黑体" panose="02010609060101010101" charset="-122"/>
                </a:rPr>
                <a:t>62</a:t>
              </a:r>
              <a:r>
                <a:rPr lang="zh-CN" altLang="en-US" sz="1600" dirty="0">
                  <a:solidFill>
                    <a:schemeClr val="bg1"/>
                  </a:solidFill>
                  <a:latin typeface="黑体" panose="02010609060101010101" charset="-122"/>
                  <a:ea typeface="黑体" panose="02010609060101010101" charset="-122"/>
                  <a:cs typeface="黑体" panose="02010609060101010101" charset="-122"/>
                </a:rPr>
                <a:t>场负者</a:t>
              </a:r>
            </a:p>
            <a:p>
              <a:pPr algn="ctr">
                <a:lnSpc>
                  <a:spcPct val="150000"/>
                </a:lnSpc>
              </a:pPr>
              <a:r>
                <a:rPr lang="zh-CN" altLang="en-US" sz="1600" dirty="0">
                  <a:solidFill>
                    <a:schemeClr val="bg1"/>
                  </a:solidFill>
                  <a:latin typeface="黑体" panose="02010609060101010101" charset="-122"/>
                  <a:ea typeface="黑体" panose="02010609060101010101" charset="-122"/>
                  <a:cs typeface="黑体" panose="02010609060101010101" charset="-122"/>
                </a:rPr>
                <a:t>圣彼得堡体育场，圣彼得堡</a:t>
              </a:r>
            </a:p>
          </p:txBody>
        </p:sp>
      </p:grpSp>
      <p:sp>
        <p:nvSpPr>
          <p:cNvPr id="34" name="矩形 33"/>
          <p:cNvSpPr/>
          <p:nvPr/>
        </p:nvSpPr>
        <p:spPr>
          <a:xfrm>
            <a:off x="5427607" y="4749284"/>
            <a:ext cx="1620054" cy="398780"/>
          </a:xfrm>
          <a:prstGeom prst="rect">
            <a:avLst/>
          </a:prstGeom>
        </p:spPr>
        <p:txBody>
          <a:bodyPr wrap="square">
            <a:spAutoFit/>
          </a:bodyPr>
          <a:lstStyle/>
          <a:p>
            <a:pPr algn="ctr"/>
            <a:r>
              <a:rPr lang="zh-CN" altLang="en-US" sz="2000" b="1" dirty="0">
                <a:solidFill>
                  <a:schemeClr val="bg1"/>
                </a:solidFill>
                <a:latin typeface="黑体" panose="02010609060101010101" charset="-122"/>
                <a:ea typeface="黑体" panose="02010609060101010101" charset="-122"/>
              </a:rPr>
              <a:t>三四名决赛</a:t>
            </a:r>
          </a:p>
        </p:txBody>
      </p:sp>
      <p:sp>
        <p:nvSpPr>
          <p:cNvPr id="35" name="ïṡḻïḋê"/>
          <p:cNvSpPr/>
          <p:nvPr/>
        </p:nvSpPr>
        <p:spPr bwMode="auto">
          <a:xfrm>
            <a:off x="4712785" y="5180338"/>
            <a:ext cx="3048429" cy="1306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gn="ctr">
              <a:lnSpc>
                <a:spcPct val="150000"/>
              </a:lnSpc>
            </a:pPr>
            <a:r>
              <a:rPr lang="en-US" altLang="zh-CN" sz="1600" dirty="0">
                <a:solidFill>
                  <a:schemeClr val="bg1"/>
                </a:solidFill>
                <a:latin typeface="黑体" panose="02010609060101010101" charset="-122"/>
                <a:ea typeface="黑体" panose="02010609060101010101" charset="-122"/>
                <a:cs typeface="黑体" panose="02010609060101010101" charset="-122"/>
              </a:rPr>
              <a:t>2018</a:t>
            </a:r>
            <a:r>
              <a:rPr lang="zh-CN" altLang="en-US" sz="1600" dirty="0">
                <a:solidFill>
                  <a:schemeClr val="bg1"/>
                </a:solidFill>
                <a:latin typeface="黑体" panose="02010609060101010101" charset="-122"/>
                <a:ea typeface="黑体" panose="02010609060101010101" charset="-122"/>
                <a:cs typeface="黑体" panose="02010609060101010101" charset="-122"/>
              </a:rPr>
              <a:t>年</a:t>
            </a:r>
            <a:r>
              <a:rPr lang="en-US" altLang="zh-CN" sz="1600" dirty="0">
                <a:solidFill>
                  <a:schemeClr val="bg1"/>
                </a:solidFill>
                <a:latin typeface="黑体" panose="02010609060101010101" charset="-122"/>
                <a:ea typeface="黑体" panose="02010609060101010101" charset="-122"/>
                <a:cs typeface="黑体" panose="02010609060101010101" charset="-122"/>
              </a:rPr>
              <a:t>7</a:t>
            </a:r>
            <a:r>
              <a:rPr lang="zh-CN" altLang="en-US" sz="1600" dirty="0">
                <a:solidFill>
                  <a:schemeClr val="bg1"/>
                </a:solidFill>
                <a:latin typeface="黑体" panose="02010609060101010101" charset="-122"/>
                <a:ea typeface="黑体" panose="02010609060101010101" charset="-122"/>
                <a:cs typeface="黑体" panose="02010609060101010101" charset="-122"/>
              </a:rPr>
              <a:t>月</a:t>
            </a:r>
            <a:r>
              <a:rPr lang="en-US" altLang="zh-CN" sz="1600" dirty="0">
                <a:solidFill>
                  <a:schemeClr val="bg1"/>
                </a:solidFill>
                <a:latin typeface="黑体" panose="02010609060101010101" charset="-122"/>
                <a:ea typeface="黑体" panose="02010609060101010101" charset="-122"/>
                <a:cs typeface="黑体" panose="02010609060101010101" charset="-122"/>
              </a:rPr>
              <a:t>15</a:t>
            </a:r>
            <a:r>
              <a:rPr lang="zh-CN" altLang="en-US" sz="1600" dirty="0">
                <a:solidFill>
                  <a:schemeClr val="bg1"/>
                </a:solidFill>
                <a:latin typeface="黑体" panose="02010609060101010101" charset="-122"/>
                <a:ea typeface="黑体" panose="02010609060101010101" charset="-122"/>
                <a:cs typeface="黑体" panose="02010609060101010101" charset="-122"/>
              </a:rPr>
              <a:t>日</a:t>
            </a:r>
            <a:r>
              <a:rPr lang="en-US" altLang="zh-CN" sz="1600" dirty="0">
                <a:solidFill>
                  <a:schemeClr val="bg1"/>
                </a:solidFill>
                <a:latin typeface="黑体" panose="02010609060101010101" charset="-122"/>
                <a:ea typeface="黑体" panose="02010609060101010101" charset="-122"/>
                <a:cs typeface="黑体" panose="02010609060101010101" charset="-122"/>
              </a:rPr>
              <a:t>23:00</a:t>
            </a:r>
          </a:p>
          <a:p>
            <a:pPr algn="ctr">
              <a:lnSpc>
                <a:spcPct val="150000"/>
              </a:lnSpc>
            </a:pPr>
            <a:r>
              <a:rPr lang="en-US" altLang="zh-CN" sz="1600" dirty="0">
                <a:solidFill>
                  <a:schemeClr val="bg1"/>
                </a:solidFill>
                <a:latin typeface="黑体" panose="02010609060101010101" charset="-122"/>
                <a:ea typeface="黑体" panose="02010609060101010101" charset="-122"/>
                <a:cs typeface="黑体" panose="02010609060101010101" charset="-122"/>
              </a:rPr>
              <a:t>61</a:t>
            </a:r>
            <a:r>
              <a:rPr lang="zh-CN" altLang="en-US" sz="1600" dirty="0">
                <a:solidFill>
                  <a:schemeClr val="bg1"/>
                </a:solidFill>
                <a:latin typeface="黑体" panose="02010609060101010101" charset="-122"/>
                <a:ea typeface="黑体" panose="02010609060101010101" charset="-122"/>
                <a:cs typeface="黑体" panose="02010609060101010101" charset="-122"/>
              </a:rPr>
              <a:t>场胜者：</a:t>
            </a:r>
            <a:r>
              <a:rPr lang="en-US" altLang="zh-CN" sz="1600" dirty="0">
                <a:solidFill>
                  <a:schemeClr val="bg1"/>
                </a:solidFill>
                <a:latin typeface="黑体" panose="02010609060101010101" charset="-122"/>
                <a:ea typeface="黑体" panose="02010609060101010101" charset="-122"/>
                <a:cs typeface="黑体" panose="02010609060101010101" charset="-122"/>
              </a:rPr>
              <a:t>62</a:t>
            </a:r>
            <a:r>
              <a:rPr lang="zh-CN" altLang="en-US" sz="1600" dirty="0">
                <a:solidFill>
                  <a:schemeClr val="bg1"/>
                </a:solidFill>
                <a:latin typeface="黑体" panose="02010609060101010101" charset="-122"/>
                <a:ea typeface="黑体" panose="02010609060101010101" charset="-122"/>
                <a:cs typeface="黑体" panose="02010609060101010101" charset="-122"/>
              </a:rPr>
              <a:t>场胜者</a:t>
            </a:r>
          </a:p>
          <a:p>
            <a:pPr algn="ctr">
              <a:lnSpc>
                <a:spcPct val="150000"/>
              </a:lnSpc>
            </a:pPr>
            <a:r>
              <a:rPr lang="zh-CN" altLang="en-US" sz="1600" dirty="0">
                <a:solidFill>
                  <a:schemeClr val="bg1"/>
                </a:solidFill>
                <a:latin typeface="黑体" panose="02010609060101010101" charset="-122"/>
                <a:ea typeface="黑体" panose="02010609060101010101" charset="-122"/>
                <a:cs typeface="黑体" panose="02010609060101010101" charset="-122"/>
              </a:rPr>
              <a:t>卢日尼基体育场，莫斯科</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0" grpId="0"/>
      <p:bldP spid="34" grpId="0"/>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97403f15fc7970a9f7b28b61f777e7b5"/>
          <p:cNvPicPr>
            <a:picLocks noChangeAspect="1"/>
          </p:cNvPicPr>
          <p:nvPr/>
        </p:nvPicPr>
        <p:blipFill>
          <a:blip r:embed="rId4"/>
          <a:stretch>
            <a:fillRect/>
          </a:stretch>
        </p:blipFill>
        <p:spPr>
          <a:xfrm>
            <a:off x="3021330" y="302260"/>
            <a:ext cx="6589395" cy="5260975"/>
          </a:xfrm>
          <a:prstGeom prst="rect">
            <a:avLst/>
          </a:prstGeom>
        </p:spPr>
      </p:pic>
      <p:grpSp>
        <p:nvGrpSpPr>
          <p:cNvPr id="15" name="组合 14"/>
          <p:cNvGrpSpPr/>
          <p:nvPr/>
        </p:nvGrpSpPr>
        <p:grpSpPr>
          <a:xfrm>
            <a:off x="3664585" y="5344160"/>
            <a:ext cx="5302333" cy="914400"/>
            <a:chOff x="6326" y="7930"/>
            <a:chExt cx="7602" cy="1440"/>
          </a:xfrm>
          <a:solidFill>
            <a:srgbClr val="A61428">
              <a:alpha val="43000"/>
            </a:srgbClr>
          </a:solidFill>
        </p:grpSpPr>
        <p:sp>
          <p:nvSpPr>
            <p:cNvPr id="16" name="五边形"/>
            <p:cNvSpPr/>
            <p:nvPr/>
          </p:nvSpPr>
          <p:spPr>
            <a:xfrm flipH="1" flipV="1">
              <a:off x="6326" y="7930"/>
              <a:ext cx="1440" cy="144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 name="五边形"/>
            <p:cNvSpPr/>
            <p:nvPr/>
          </p:nvSpPr>
          <p:spPr>
            <a:xfrm>
              <a:off x="7533" y="7930"/>
              <a:ext cx="6395" cy="144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18" name="组合 17"/>
          <p:cNvGrpSpPr/>
          <p:nvPr/>
        </p:nvGrpSpPr>
        <p:grpSpPr>
          <a:xfrm>
            <a:off x="3627120" y="5141595"/>
            <a:ext cx="5302333" cy="914400"/>
            <a:chOff x="6326" y="7930"/>
            <a:chExt cx="7602" cy="1440"/>
          </a:xfrm>
        </p:grpSpPr>
        <p:sp>
          <p:nvSpPr>
            <p:cNvPr id="19" name="五边形"/>
            <p:cNvSpPr/>
            <p:nvPr/>
          </p:nvSpPr>
          <p:spPr>
            <a:xfrm flipH="1" flipV="1">
              <a:off x="6326" y="7930"/>
              <a:ext cx="1440" cy="1440"/>
            </a:xfrm>
            <a:prstGeom prst="homePlate">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 name="五边形"/>
            <p:cNvSpPr/>
            <p:nvPr/>
          </p:nvSpPr>
          <p:spPr>
            <a:xfrm>
              <a:off x="7533" y="7930"/>
              <a:ext cx="6395" cy="1440"/>
            </a:xfrm>
            <a:prstGeom prst="homePlate">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21" name="文本框 20"/>
          <p:cNvSpPr txBox="1"/>
          <p:nvPr/>
        </p:nvSpPr>
        <p:spPr>
          <a:xfrm>
            <a:off x="5085080" y="5245735"/>
            <a:ext cx="2648585" cy="706755"/>
          </a:xfrm>
          <a:prstGeom prst="rect">
            <a:avLst/>
          </a:prstGeom>
          <a:noFill/>
        </p:spPr>
        <p:txBody>
          <a:bodyPr wrap="square" rtlCol="0">
            <a:spAutoFit/>
          </a:bodyPr>
          <a:lstStyle/>
          <a:p>
            <a:pPr algn="dist"/>
            <a:r>
              <a:rPr lang="zh-CN" altLang="en-US" sz="4000">
                <a:solidFill>
                  <a:schemeClr val="bg1"/>
                </a:solidFill>
                <a:latin typeface="黑体" panose="02010609060101010101" charset="-122"/>
                <a:ea typeface="黑体" panose="02010609060101010101" charset="-122"/>
              </a:rPr>
              <a:t>赛事准备</a:t>
            </a:r>
          </a:p>
        </p:txBody>
      </p:sp>
      <p:pic>
        <p:nvPicPr>
          <p:cNvPr id="22" name="图片 21" descr="137e86bf008e1f3e3db30b199b47b947"/>
          <p:cNvPicPr>
            <a:picLocks noChangeAspect="1"/>
          </p:cNvPicPr>
          <p:nvPr/>
        </p:nvPicPr>
        <p:blipFill>
          <a:blip r:embed="rId5"/>
          <a:stretch>
            <a:fillRect/>
          </a:stretch>
        </p:blipFill>
        <p:spPr>
          <a:xfrm>
            <a:off x="895985" y="-264160"/>
            <a:ext cx="10400030" cy="1423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9525"/>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27990" y="338455"/>
            <a:ext cx="3782060" cy="742950"/>
            <a:chOff x="2339" y="2487"/>
            <a:chExt cx="6706" cy="1317"/>
          </a:xfrm>
        </p:grpSpPr>
        <p:pic>
          <p:nvPicPr>
            <p:cNvPr id="4" name="图片 3" descr="33b8428483e8753d750395f4da95fb12"/>
            <p:cNvPicPr>
              <a:picLocks noChangeAspect="1"/>
            </p:cNvPicPr>
            <p:nvPr/>
          </p:nvPicPr>
          <p:blipFill>
            <a:blip r:embed="rId4"/>
            <a:stretch>
              <a:fillRect/>
            </a:stretch>
          </p:blipFill>
          <p:spPr>
            <a:xfrm>
              <a:off x="2339" y="2494"/>
              <a:ext cx="1198" cy="1310"/>
            </a:xfrm>
            <a:prstGeom prst="rect">
              <a:avLst/>
            </a:prstGeom>
          </p:spPr>
        </p:pic>
        <p:sp>
          <p:nvSpPr>
            <p:cNvPr id="5" name="矩形 4"/>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赛事准备</a:t>
            </a:r>
          </a:p>
        </p:txBody>
      </p:sp>
      <p:pic>
        <p:nvPicPr>
          <p:cNvPr id="8" name="图片 7" descr="56e3d68d84195a2ae48d3b1066d136d8"/>
          <p:cNvPicPr>
            <a:picLocks noChangeAspect="1"/>
          </p:cNvPicPr>
          <p:nvPr/>
        </p:nvPicPr>
        <p:blipFill>
          <a:blip r:embed="rId5"/>
          <a:srcRect b="12944"/>
          <a:stretch>
            <a:fillRect/>
          </a:stretch>
        </p:blipFill>
        <p:spPr>
          <a:xfrm>
            <a:off x="6085205" y="1365885"/>
            <a:ext cx="5430520" cy="4358005"/>
          </a:xfrm>
          <a:prstGeom prst="rect">
            <a:avLst/>
          </a:prstGeom>
        </p:spPr>
      </p:pic>
      <p:sp>
        <p:nvSpPr>
          <p:cNvPr id="9" name="圆角矩形 8"/>
          <p:cNvSpPr/>
          <p:nvPr/>
        </p:nvSpPr>
        <p:spPr>
          <a:xfrm>
            <a:off x="1172845" y="1870710"/>
            <a:ext cx="4646930" cy="3853180"/>
          </a:xfrm>
          <a:prstGeom prst="round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îśḻïḋe"/>
          <p:cNvSpPr/>
          <p:nvPr/>
        </p:nvSpPr>
        <p:spPr bwMode="auto">
          <a:xfrm>
            <a:off x="1763395" y="2580640"/>
            <a:ext cx="3465830" cy="2432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lstStyle/>
          <a:p>
            <a:pPr algn="r">
              <a:lnSpc>
                <a:spcPct val="150000"/>
              </a:lnSpc>
            </a:pPr>
            <a:r>
              <a:rPr lang="zh-CN" altLang="en-US" sz="1600" dirty="0">
                <a:solidFill>
                  <a:schemeClr val="tx1"/>
                </a:solidFill>
                <a:latin typeface="黑体" panose="02010609060101010101" charset="-122"/>
                <a:ea typeface="黑体" panose="02010609060101010101" charset="-122"/>
                <a:cs typeface="黑体" panose="02010609060101010101" charset="-122"/>
              </a:rPr>
              <a:t>俄罗斯于2010年12月赢得2018年足球世界杯的举办权，这是世界杯首次在俄罗斯境内举行，也是世界杯首次在东欧国家举行，同时是继2006年德国世界杯后世界杯再一次在欧洲举行。赛事预算超过100亿欧元。</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ppt_x"/>
                                          </p:val>
                                        </p:tav>
                                        <p:tav tm="100000">
                                          <p:val>
                                            <p:strVal val="#ppt_x"/>
                                          </p:val>
                                        </p:tav>
                                      </p:tavLst>
                                    </p:anim>
                                    <p:anim calcmode="lin" valueType="num">
                                      <p:cBhvr additive="base">
                                        <p:cTn id="22" dur="500" fill="hold"/>
                                        <p:tgtEl>
                                          <p:spTgt spid="3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9525"/>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27990" y="338455"/>
            <a:ext cx="3782060" cy="742950"/>
            <a:chOff x="2339" y="2487"/>
            <a:chExt cx="6706" cy="1317"/>
          </a:xfrm>
        </p:grpSpPr>
        <p:pic>
          <p:nvPicPr>
            <p:cNvPr id="4" name="图片 3" descr="33b8428483e8753d750395f4da95fb12"/>
            <p:cNvPicPr>
              <a:picLocks noChangeAspect="1"/>
            </p:cNvPicPr>
            <p:nvPr/>
          </p:nvPicPr>
          <p:blipFill>
            <a:blip r:embed="rId4"/>
            <a:stretch>
              <a:fillRect/>
            </a:stretch>
          </p:blipFill>
          <p:spPr>
            <a:xfrm>
              <a:off x="2339" y="2494"/>
              <a:ext cx="1198" cy="1310"/>
            </a:xfrm>
            <a:prstGeom prst="rect">
              <a:avLst/>
            </a:prstGeom>
          </p:spPr>
        </p:pic>
        <p:sp>
          <p:nvSpPr>
            <p:cNvPr id="5" name="矩形 4"/>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赛事准备</a:t>
            </a:r>
          </a:p>
        </p:txBody>
      </p:sp>
      <p:pic>
        <p:nvPicPr>
          <p:cNvPr id="8" name="图片 7" descr="t01219b0361b364d315"/>
          <p:cNvPicPr>
            <a:picLocks noChangeAspect="1"/>
          </p:cNvPicPr>
          <p:nvPr/>
        </p:nvPicPr>
        <p:blipFill>
          <a:blip r:embed="rId5"/>
          <a:stretch>
            <a:fillRect/>
          </a:stretch>
        </p:blipFill>
        <p:spPr>
          <a:xfrm>
            <a:off x="659130" y="1654810"/>
            <a:ext cx="6355080" cy="4230370"/>
          </a:xfrm>
          <a:prstGeom prst="rect">
            <a:avLst/>
          </a:prstGeom>
        </p:spPr>
      </p:pic>
      <p:cxnSp>
        <p:nvCxnSpPr>
          <p:cNvPr id="9" name="直接连接符 8"/>
          <p:cNvCxnSpPr/>
          <p:nvPr/>
        </p:nvCxnSpPr>
        <p:spPr>
          <a:xfrm>
            <a:off x="7393940" y="1473835"/>
            <a:ext cx="0" cy="4591685"/>
          </a:xfrm>
          <a:prstGeom prst="line">
            <a:avLst/>
          </a:prstGeom>
          <a:ln w="5080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1" name="îśḻïḋe"/>
          <p:cNvSpPr/>
          <p:nvPr/>
        </p:nvSpPr>
        <p:spPr bwMode="auto">
          <a:xfrm>
            <a:off x="7767320" y="2212975"/>
            <a:ext cx="3465830" cy="2432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lstStyle/>
          <a:p>
            <a:pPr algn="l">
              <a:lnSpc>
                <a:spcPct val="150000"/>
              </a:lnSpc>
            </a:pPr>
            <a:r>
              <a:rPr lang="zh-CN" altLang="en-US" sz="1600" dirty="0">
                <a:solidFill>
                  <a:schemeClr val="bg1"/>
                </a:solidFill>
                <a:latin typeface="黑体" panose="02010609060101010101" charset="-122"/>
                <a:ea typeface="黑体" panose="02010609060101010101" charset="-122"/>
                <a:cs typeface="黑体" panose="02010609060101010101" charset="-122"/>
              </a:rPr>
              <a:t>本届世界杯的全部赛事安排在俄罗斯11座城市的12个场馆中进行。所有的球场都给人一种感觉：壮观。以莫斯科的斯巴达克球场为例，整个场馆焕然一新，刷上崭新的红色，球场附近还修了个直达的地铁站，而球场外的古罗马角斗士铜像也高高耸立在大门之外，准备迎接着来自世界各地的球迷。</a:t>
            </a:r>
          </a:p>
          <a:p>
            <a:pPr algn="l">
              <a:lnSpc>
                <a:spcPct val="150000"/>
              </a:lnSpc>
            </a:pPr>
            <a:endParaRPr lang="zh-CN" altLang="en-US" sz="1600" dirty="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7"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ppt_x"/>
                                          </p:val>
                                        </p:tav>
                                        <p:tav tm="100000">
                                          <p:val>
                                            <p:strVal val="#ppt_x"/>
                                          </p:val>
                                        </p:tav>
                                      </p:tavLst>
                                    </p:anim>
                                    <p:anim calcmode="lin" valueType="num">
                                      <p:cBhvr additive="base">
                                        <p:cTn id="13" dur="10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par>
                          <p:cTn id="18" fill="hold">
                            <p:stCondLst>
                              <p:cond delay="3000"/>
                            </p:stCondLst>
                            <p:childTnLst>
                              <p:par>
                                <p:cTn id="19" presetID="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ppt_x"/>
                                          </p:val>
                                        </p:tav>
                                        <p:tav tm="100000">
                                          <p:val>
                                            <p:strVal val="#ppt_x"/>
                                          </p:val>
                                        </p:tav>
                                      </p:tavLst>
                                    </p:anim>
                                    <p:anim calcmode="lin" valueType="num">
                                      <p:cBhvr additive="base">
                                        <p:cTn id="22" dur="100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4000"/>
                            </p:stCondLst>
                            <p:childTnLst>
                              <p:par>
                                <p:cTn id="24" presetID="2" presetClass="entr" presetSubtype="4"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1000" fill="hold"/>
                                        <p:tgtEl>
                                          <p:spTgt spid="31"/>
                                        </p:tgtEl>
                                        <p:attrNameLst>
                                          <p:attrName>ppt_x</p:attrName>
                                        </p:attrNameLst>
                                      </p:cBhvr>
                                      <p:tavLst>
                                        <p:tav tm="0">
                                          <p:val>
                                            <p:strVal val="#ppt_x"/>
                                          </p:val>
                                        </p:tav>
                                        <p:tav tm="100000">
                                          <p:val>
                                            <p:strVal val="#ppt_x"/>
                                          </p:val>
                                        </p:tav>
                                      </p:tavLst>
                                    </p:anim>
                                    <p:anim calcmode="lin" valueType="num">
                                      <p:cBhvr additive="base">
                                        <p:cTn id="27" dur="10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0" y="-9525"/>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27990" y="338455"/>
            <a:ext cx="3782060" cy="742950"/>
            <a:chOff x="2339" y="2487"/>
            <a:chExt cx="6706" cy="1317"/>
          </a:xfrm>
        </p:grpSpPr>
        <p:pic>
          <p:nvPicPr>
            <p:cNvPr id="8" name="图片 7" descr="33b8428483e8753d750395f4da95fb12"/>
            <p:cNvPicPr>
              <a:picLocks noChangeAspect="1"/>
            </p:cNvPicPr>
            <p:nvPr/>
          </p:nvPicPr>
          <p:blipFill>
            <a:blip r:embed="rId5"/>
            <a:stretch>
              <a:fillRect/>
            </a:stretch>
          </p:blipFill>
          <p:spPr>
            <a:xfrm>
              <a:off x="2339" y="2494"/>
              <a:ext cx="1198" cy="1310"/>
            </a:xfrm>
            <a:prstGeom prst="rect">
              <a:avLst/>
            </a:prstGeom>
          </p:spPr>
        </p:pic>
        <p:sp>
          <p:nvSpPr>
            <p:cNvPr id="11" name="矩形 10"/>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赛事准备</a:t>
            </a:r>
          </a:p>
        </p:txBody>
      </p:sp>
      <p:sp>
        <p:nvSpPr>
          <p:cNvPr id="14" name="矩形 13"/>
          <p:cNvSpPr/>
          <p:nvPr/>
        </p:nvSpPr>
        <p:spPr>
          <a:xfrm>
            <a:off x="427990" y="1415637"/>
            <a:ext cx="4076700" cy="1569660"/>
          </a:xfrm>
          <a:prstGeom prst="rect">
            <a:avLst/>
          </a:prstGeom>
        </p:spPr>
        <p:txBody>
          <a:bodyPr wrap="square">
            <a:spAutoFit/>
          </a:bodyPr>
          <a:lstStyle/>
          <a:p>
            <a:pPr>
              <a:lnSpc>
                <a:spcPct val="150000"/>
              </a:lnSpc>
            </a:pPr>
            <a:r>
              <a:rPr lang="en-US" altLang="zh-CN" sz="1600" dirty="0">
                <a:solidFill>
                  <a:schemeClr val="bg1"/>
                </a:solidFill>
                <a:latin typeface="微软雅黑" panose="020B0503020204020204" charset="-122"/>
                <a:ea typeface="微软雅黑" panose="020B0503020204020204" charset="-122"/>
              </a:rPr>
              <a:t>        2018</a:t>
            </a:r>
            <a:r>
              <a:rPr lang="zh-CN" altLang="en-US" sz="1600" dirty="0">
                <a:solidFill>
                  <a:schemeClr val="bg1"/>
                </a:solidFill>
                <a:latin typeface="微软雅黑" panose="020B0503020204020204" charset="-122"/>
                <a:ea typeface="微软雅黑" panose="020B0503020204020204" charset="-122"/>
              </a:rPr>
              <a:t>年</a:t>
            </a:r>
            <a:r>
              <a:rPr lang="en-US" altLang="zh-CN" sz="1600" dirty="0">
                <a:solidFill>
                  <a:schemeClr val="bg1"/>
                </a:solidFill>
                <a:latin typeface="微软雅黑" panose="020B0503020204020204" charset="-122"/>
                <a:ea typeface="微软雅黑" panose="020B0503020204020204" charset="-122"/>
              </a:rPr>
              <a:t>3</a:t>
            </a:r>
            <a:r>
              <a:rPr lang="zh-CN" altLang="en-US" sz="1600" dirty="0">
                <a:solidFill>
                  <a:schemeClr val="bg1"/>
                </a:solidFill>
                <a:latin typeface="微软雅黑" panose="020B0503020204020204" charset="-122"/>
                <a:ea typeface="微软雅黑" panose="020B0503020204020204" charset="-122"/>
              </a:rPr>
              <a:t>月，根据俄罗斯联邦政</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      府消息，俄方将于</a:t>
            </a:r>
            <a:r>
              <a:rPr lang="en-US" altLang="zh-CN" sz="1600" dirty="0">
                <a:solidFill>
                  <a:schemeClr val="bg1"/>
                </a:solidFill>
                <a:latin typeface="微软雅黑" panose="020B0503020204020204" charset="-122"/>
                <a:ea typeface="微软雅黑" panose="020B0503020204020204" charset="-122"/>
              </a:rPr>
              <a:t>2018</a:t>
            </a:r>
            <a:r>
              <a:rPr lang="zh-CN" altLang="en-US" sz="1600" dirty="0">
                <a:solidFill>
                  <a:schemeClr val="bg1"/>
                </a:solidFill>
                <a:latin typeface="微软雅黑" panose="020B0503020204020204" charset="-122"/>
                <a:ea typeface="微软雅黑" panose="020B0503020204020204" charset="-122"/>
              </a:rPr>
              <a:t>年</a:t>
            </a:r>
            <a:r>
              <a:rPr lang="en-US" altLang="zh-CN" sz="1600" dirty="0">
                <a:solidFill>
                  <a:schemeClr val="bg1"/>
                </a:solidFill>
                <a:latin typeface="微软雅黑" panose="020B0503020204020204" charset="-122"/>
                <a:ea typeface="微软雅黑" panose="020B0503020204020204" charset="-122"/>
              </a:rPr>
              <a:t>6</a:t>
            </a:r>
            <a:r>
              <a:rPr lang="zh-CN" altLang="en-US" sz="1600" dirty="0">
                <a:solidFill>
                  <a:schemeClr val="bg1"/>
                </a:solidFill>
                <a:latin typeface="微软雅黑" panose="020B0503020204020204" charset="-122"/>
                <a:ea typeface="微软雅黑" panose="020B0503020204020204" charset="-122"/>
              </a:rPr>
              <a:t>月</a:t>
            </a:r>
            <a:r>
              <a:rPr lang="en-US" altLang="zh-CN" sz="1600" dirty="0">
                <a:solidFill>
                  <a:schemeClr val="bg1"/>
                </a:solidFill>
                <a:latin typeface="微软雅黑" panose="020B0503020204020204" charset="-122"/>
                <a:ea typeface="微软雅黑" panose="020B0503020204020204" charset="-122"/>
              </a:rPr>
              <a:t>4</a:t>
            </a:r>
          </a:p>
          <a:p>
            <a:pPr>
              <a:lnSpc>
                <a:spcPct val="150000"/>
              </a:lnSpc>
            </a:pPr>
            <a:r>
              <a:rPr lang="zh-CN" altLang="en-US" sz="1600" dirty="0">
                <a:solidFill>
                  <a:schemeClr val="bg1"/>
                </a:solidFill>
                <a:latin typeface="微软雅黑" panose="020B0503020204020204" charset="-122"/>
                <a:ea typeface="微软雅黑" panose="020B0503020204020204" charset="-122"/>
              </a:rPr>
              <a:t>    日至</a:t>
            </a:r>
            <a:r>
              <a:rPr lang="en-US" altLang="zh-CN" sz="1600" dirty="0">
                <a:solidFill>
                  <a:schemeClr val="bg1"/>
                </a:solidFill>
                <a:latin typeface="微软雅黑" panose="020B0503020204020204" charset="-122"/>
                <a:ea typeface="微软雅黑" panose="020B0503020204020204" charset="-122"/>
              </a:rPr>
              <a:t>7</a:t>
            </a:r>
            <a:r>
              <a:rPr lang="zh-CN" altLang="en-US" sz="1600" dirty="0">
                <a:solidFill>
                  <a:schemeClr val="bg1"/>
                </a:solidFill>
                <a:latin typeface="微软雅黑" panose="020B0503020204020204" charset="-122"/>
                <a:ea typeface="微软雅黑" panose="020B0503020204020204" charset="-122"/>
              </a:rPr>
              <a:t>月</a:t>
            </a:r>
            <a:r>
              <a:rPr lang="en-US" altLang="zh-CN" sz="1600" dirty="0">
                <a:solidFill>
                  <a:schemeClr val="bg1"/>
                </a:solidFill>
                <a:latin typeface="微软雅黑" panose="020B0503020204020204" charset="-122"/>
                <a:ea typeface="微软雅黑" panose="020B0503020204020204" charset="-122"/>
              </a:rPr>
              <a:t>25</a:t>
            </a:r>
            <a:r>
              <a:rPr lang="zh-CN" altLang="en-US" sz="1600" dirty="0">
                <a:solidFill>
                  <a:schemeClr val="bg1"/>
                </a:solidFill>
                <a:latin typeface="微软雅黑" panose="020B0503020204020204" charset="-122"/>
                <a:ea typeface="微软雅黑" panose="020B0503020204020204" charset="-122"/>
              </a:rPr>
              <a:t>日在举办</a:t>
            </a:r>
            <a:r>
              <a:rPr lang="en-US" altLang="zh-CN" sz="1600" dirty="0">
                <a:solidFill>
                  <a:schemeClr val="bg1"/>
                </a:solidFill>
                <a:latin typeface="微软雅黑" panose="020B0503020204020204" charset="-122"/>
                <a:ea typeface="微软雅黑" panose="020B0503020204020204" charset="-122"/>
              </a:rPr>
              <a:t>2018</a:t>
            </a:r>
            <a:r>
              <a:rPr lang="zh-CN" altLang="en-US" sz="1600" dirty="0">
                <a:solidFill>
                  <a:schemeClr val="bg1"/>
                </a:solidFill>
                <a:latin typeface="微软雅黑" panose="020B0503020204020204" charset="-122"/>
                <a:ea typeface="微软雅黑" panose="020B0503020204020204" charset="-122"/>
              </a:rPr>
              <a:t>年世</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  界杯足球赛期间对实施免签策。</a:t>
            </a:r>
          </a:p>
        </p:txBody>
      </p:sp>
      <p:sp>
        <p:nvSpPr>
          <p:cNvPr id="15" name="矩形 14"/>
          <p:cNvSpPr/>
          <p:nvPr/>
        </p:nvSpPr>
        <p:spPr>
          <a:xfrm>
            <a:off x="8538210" y="3827780"/>
            <a:ext cx="3567430" cy="2676525"/>
          </a:xfrm>
          <a:prstGeom prst="rect">
            <a:avLst/>
          </a:prstGeom>
        </p:spPr>
        <p:txBody>
          <a:bodyPr wrap="square">
            <a:spAutoFit/>
          </a:bodyPr>
          <a:lstStyle/>
          <a:p>
            <a:pPr>
              <a:lnSpc>
                <a:spcPct val="150000"/>
              </a:lnSpc>
            </a:pPr>
            <a:r>
              <a:rPr lang="zh-CN" altLang="en-US" sz="1600" dirty="0">
                <a:solidFill>
                  <a:schemeClr val="bg1"/>
                </a:solidFill>
                <a:latin typeface="微软雅黑" panose="020B0503020204020204" charset="-122"/>
                <a:ea typeface="微软雅黑" panose="020B0503020204020204" charset="-122"/>
              </a:rPr>
              <a:t>            中国观众可凭记载个人信息的</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          实体或电子观众卡和门票或者</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        获取门票的证明免办签证入出</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      境俄罗斯，入境期限为世界杯</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    首场比赛前</a:t>
            </a:r>
            <a:r>
              <a:rPr lang="en-US" altLang="zh-CN" sz="1600" dirty="0">
                <a:solidFill>
                  <a:schemeClr val="bg1"/>
                </a:solidFill>
                <a:latin typeface="微软雅黑" panose="020B0503020204020204" charset="-122"/>
                <a:ea typeface="微软雅黑" panose="020B0503020204020204" charset="-122"/>
              </a:rPr>
              <a:t>10</a:t>
            </a:r>
            <a:r>
              <a:rPr lang="zh-CN" altLang="en-US" sz="1600" dirty="0">
                <a:solidFill>
                  <a:schemeClr val="bg1"/>
                </a:solidFill>
                <a:latin typeface="微软雅黑" panose="020B0503020204020204" charset="-122"/>
                <a:ea typeface="微软雅黑" panose="020B0503020204020204" charset="-122"/>
              </a:rPr>
              <a:t>天，出境期限为</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  最后一场比赛后</a:t>
            </a:r>
            <a:r>
              <a:rPr lang="en-US" altLang="zh-CN" sz="1600" dirty="0">
                <a:solidFill>
                  <a:schemeClr val="bg1"/>
                </a:solidFill>
                <a:latin typeface="微软雅黑" panose="020B0503020204020204" charset="-122"/>
                <a:ea typeface="微软雅黑" panose="020B0503020204020204" charset="-122"/>
              </a:rPr>
              <a:t>10</a:t>
            </a:r>
            <a:r>
              <a:rPr lang="zh-CN" altLang="en-US" sz="1600" dirty="0">
                <a:solidFill>
                  <a:schemeClr val="bg1"/>
                </a:solidFill>
                <a:latin typeface="微软雅黑" panose="020B0503020204020204" charset="-122"/>
                <a:ea typeface="微软雅黑" panose="020B0503020204020204" charset="-122"/>
              </a:rPr>
              <a:t>天。乘坐汽</a:t>
            </a:r>
            <a:endParaRPr lang="en-US" altLang="zh-CN" sz="1600" dirty="0">
              <a:solidFill>
                <a:schemeClr val="bg1"/>
              </a:solidFill>
              <a:latin typeface="微软雅黑" panose="020B0503020204020204" charset="-122"/>
              <a:ea typeface="微软雅黑" panose="020B0503020204020204" charset="-122"/>
            </a:endParaRPr>
          </a:p>
          <a:p>
            <a:pPr>
              <a:lnSpc>
                <a:spcPct val="150000"/>
              </a:lnSpc>
            </a:pPr>
            <a:r>
              <a:rPr lang="zh-CN" altLang="en-US" sz="1600" dirty="0">
                <a:solidFill>
                  <a:schemeClr val="bg1"/>
                </a:solidFill>
                <a:latin typeface="微软雅黑" panose="020B0503020204020204" charset="-122"/>
                <a:ea typeface="微软雅黑" panose="020B0503020204020204" charset="-122"/>
              </a:rPr>
              <a:t>车入境者，须从对国际旅客开。</a:t>
            </a:r>
          </a:p>
        </p:txBody>
      </p:sp>
      <p:pic>
        <p:nvPicPr>
          <p:cNvPr id="16" name="图片 15" descr="97403f15fc7970a9f7b28b61f777e7b5"/>
          <p:cNvPicPr>
            <a:picLocks noChangeAspect="1"/>
          </p:cNvPicPr>
          <p:nvPr/>
        </p:nvPicPr>
        <p:blipFill>
          <a:blip r:embed="rId6"/>
          <a:stretch>
            <a:fillRect/>
          </a:stretch>
        </p:blipFill>
        <p:spPr>
          <a:xfrm>
            <a:off x="3552825" y="1148080"/>
            <a:ext cx="5714365" cy="4561840"/>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7" presetClass="entr" presetSubtype="4"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184525" y="2498090"/>
            <a:ext cx="6024880" cy="1861185"/>
          </a:xfrm>
          <a:prstGeom prst="rect">
            <a:avLst/>
          </a:prstGeom>
          <a:noFill/>
        </p:spPr>
        <p:txBody>
          <a:bodyPr wrap="none" rtlCol="0">
            <a:spAutoFit/>
          </a:bodyPr>
          <a:lstStyle/>
          <a:p>
            <a:r>
              <a:rPr lang="zh-CN" altLang="en-US" sz="11500">
                <a:solidFill>
                  <a:schemeClr val="bg1"/>
                </a:solidFill>
                <a:latin typeface="黑体" panose="02010609060101010101" charset="-122"/>
                <a:ea typeface="黑体" panose="02010609060101010101" charset="-122"/>
              </a:rPr>
              <a:t>感谢观看</a:t>
            </a:r>
          </a:p>
        </p:txBody>
      </p:sp>
      <p:pic>
        <p:nvPicPr>
          <p:cNvPr id="4" name="图片 3" descr="fa902be76b0a94a780e1e280ae847ba7"/>
          <p:cNvPicPr>
            <a:picLocks noChangeAspect="1"/>
          </p:cNvPicPr>
          <p:nvPr/>
        </p:nvPicPr>
        <p:blipFill>
          <a:blip r:embed="rId4"/>
          <a:srcRect l="-795" t="-22519" r="795" b="24418"/>
          <a:stretch>
            <a:fillRect/>
          </a:stretch>
        </p:blipFill>
        <p:spPr>
          <a:xfrm>
            <a:off x="-4147820" y="-2179320"/>
            <a:ext cx="9590405" cy="918400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494849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39f027e028fc60a72ce66278a87df5c0"/>
          <p:cNvPicPr>
            <a:picLocks noChangeAspect="1"/>
          </p:cNvPicPr>
          <p:nvPr/>
        </p:nvPicPr>
        <p:blipFill>
          <a:blip r:embed="rId4"/>
          <a:stretch>
            <a:fillRect/>
          </a:stretch>
        </p:blipFill>
        <p:spPr>
          <a:xfrm rot="20940000">
            <a:off x="7399020" y="1742440"/>
            <a:ext cx="5391150" cy="3895725"/>
          </a:xfrm>
          <a:prstGeom prst="rect">
            <a:avLst/>
          </a:prstGeom>
        </p:spPr>
      </p:pic>
      <p:sp>
        <p:nvSpPr>
          <p:cNvPr id="31" name="文本框 30"/>
          <p:cNvSpPr txBox="1"/>
          <p:nvPr/>
        </p:nvSpPr>
        <p:spPr>
          <a:xfrm>
            <a:off x="5276850" y="238760"/>
            <a:ext cx="2030095" cy="829945"/>
          </a:xfrm>
          <a:prstGeom prst="rect">
            <a:avLst/>
          </a:prstGeom>
          <a:noFill/>
        </p:spPr>
        <p:txBody>
          <a:bodyPr wrap="square" rtlCol="0">
            <a:spAutoFit/>
          </a:bodyPr>
          <a:lstStyle/>
          <a:p>
            <a:pPr algn="dist"/>
            <a:r>
              <a:rPr lang="zh-CN" altLang="en-US" sz="4800">
                <a:solidFill>
                  <a:schemeClr val="bg1"/>
                </a:solidFill>
                <a:latin typeface="黑体" panose="02010609060101010101" charset="-122"/>
                <a:ea typeface="黑体" panose="02010609060101010101" charset="-122"/>
              </a:rPr>
              <a:t>目录</a:t>
            </a:r>
          </a:p>
        </p:txBody>
      </p:sp>
      <p:grpSp>
        <p:nvGrpSpPr>
          <p:cNvPr id="36" name="组合 35"/>
          <p:cNvGrpSpPr/>
          <p:nvPr/>
        </p:nvGrpSpPr>
        <p:grpSpPr>
          <a:xfrm>
            <a:off x="656590" y="1532255"/>
            <a:ext cx="3782060" cy="742950"/>
            <a:chOff x="1034" y="2413"/>
            <a:chExt cx="5956" cy="1170"/>
          </a:xfrm>
        </p:grpSpPr>
        <p:grpSp>
          <p:nvGrpSpPr>
            <p:cNvPr id="12" name="组合 11"/>
            <p:cNvGrpSpPr/>
            <p:nvPr/>
          </p:nvGrpSpPr>
          <p:grpSpPr>
            <a:xfrm>
              <a:off x="1034" y="2413"/>
              <a:ext cx="5956" cy="1170"/>
              <a:chOff x="2339" y="2487"/>
              <a:chExt cx="6706" cy="1317"/>
            </a:xfrm>
          </p:grpSpPr>
          <p:pic>
            <p:nvPicPr>
              <p:cNvPr id="9" name="图片 8" descr="33b8428483e8753d750395f4da95fb12"/>
              <p:cNvPicPr>
                <a:picLocks noChangeAspect="1"/>
              </p:cNvPicPr>
              <p:nvPr/>
            </p:nvPicPr>
            <p:blipFill>
              <a:blip r:embed="rId5"/>
              <a:stretch>
                <a:fillRect/>
              </a:stretch>
            </p:blipFill>
            <p:spPr>
              <a:xfrm>
                <a:off x="2339" y="2494"/>
                <a:ext cx="1198" cy="1310"/>
              </a:xfrm>
              <a:prstGeom prst="rect">
                <a:avLst/>
              </a:prstGeom>
            </p:spPr>
          </p:pic>
          <p:sp>
            <p:nvSpPr>
              <p:cNvPr id="11" name="矩形 10"/>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2898" y="2489"/>
              <a:ext cx="3057" cy="822"/>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举办竞选</a:t>
              </a:r>
            </a:p>
          </p:txBody>
        </p:sp>
      </p:grpSp>
      <p:grpSp>
        <p:nvGrpSpPr>
          <p:cNvPr id="37" name="组合 36"/>
          <p:cNvGrpSpPr/>
          <p:nvPr/>
        </p:nvGrpSpPr>
        <p:grpSpPr>
          <a:xfrm>
            <a:off x="3066415" y="2665095"/>
            <a:ext cx="3782060" cy="742950"/>
            <a:chOff x="4829" y="4197"/>
            <a:chExt cx="5956" cy="1170"/>
          </a:xfrm>
        </p:grpSpPr>
        <p:grpSp>
          <p:nvGrpSpPr>
            <p:cNvPr id="14" name="组合 13"/>
            <p:cNvGrpSpPr/>
            <p:nvPr/>
          </p:nvGrpSpPr>
          <p:grpSpPr>
            <a:xfrm>
              <a:off x="4829" y="4197"/>
              <a:ext cx="5956" cy="1170"/>
              <a:chOff x="2339" y="2487"/>
              <a:chExt cx="6706" cy="1317"/>
            </a:xfrm>
          </p:grpSpPr>
          <p:pic>
            <p:nvPicPr>
              <p:cNvPr id="15" name="图片 14" descr="33b8428483e8753d750395f4da95fb12"/>
              <p:cNvPicPr>
                <a:picLocks noChangeAspect="1"/>
              </p:cNvPicPr>
              <p:nvPr/>
            </p:nvPicPr>
            <p:blipFill>
              <a:blip r:embed="rId5"/>
              <a:stretch>
                <a:fillRect/>
              </a:stretch>
            </p:blipFill>
            <p:spPr>
              <a:xfrm>
                <a:off x="2339" y="2494"/>
                <a:ext cx="1198" cy="1310"/>
              </a:xfrm>
              <a:prstGeom prst="rect">
                <a:avLst/>
              </a:prstGeom>
            </p:spPr>
          </p:pic>
          <p:sp>
            <p:nvSpPr>
              <p:cNvPr id="16" name="矩形 15"/>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6929" y="4272"/>
              <a:ext cx="3057" cy="822"/>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赛事文化</a:t>
              </a:r>
            </a:p>
          </p:txBody>
        </p:sp>
      </p:grpSp>
      <p:grpSp>
        <p:nvGrpSpPr>
          <p:cNvPr id="38" name="组合 37"/>
          <p:cNvGrpSpPr/>
          <p:nvPr/>
        </p:nvGrpSpPr>
        <p:grpSpPr>
          <a:xfrm>
            <a:off x="227965" y="4036695"/>
            <a:ext cx="3782060" cy="742950"/>
            <a:chOff x="359" y="6357"/>
            <a:chExt cx="5956" cy="1170"/>
          </a:xfrm>
        </p:grpSpPr>
        <p:grpSp>
          <p:nvGrpSpPr>
            <p:cNvPr id="18" name="组合 17"/>
            <p:cNvGrpSpPr/>
            <p:nvPr/>
          </p:nvGrpSpPr>
          <p:grpSpPr>
            <a:xfrm>
              <a:off x="359" y="6357"/>
              <a:ext cx="5956" cy="1170"/>
              <a:chOff x="2339" y="2487"/>
              <a:chExt cx="6706" cy="1317"/>
            </a:xfrm>
          </p:grpSpPr>
          <p:pic>
            <p:nvPicPr>
              <p:cNvPr id="19" name="图片 18" descr="33b8428483e8753d750395f4da95fb12"/>
              <p:cNvPicPr>
                <a:picLocks noChangeAspect="1"/>
              </p:cNvPicPr>
              <p:nvPr/>
            </p:nvPicPr>
            <p:blipFill>
              <a:blip r:embed="rId5"/>
              <a:stretch>
                <a:fillRect/>
              </a:stretch>
            </p:blipFill>
            <p:spPr>
              <a:xfrm>
                <a:off x="2339" y="2494"/>
                <a:ext cx="1198" cy="1310"/>
              </a:xfrm>
              <a:prstGeom prst="rect">
                <a:avLst/>
              </a:prstGeom>
            </p:spPr>
          </p:pic>
          <p:sp>
            <p:nvSpPr>
              <p:cNvPr id="20" name="矩形 19"/>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2215" y="6433"/>
              <a:ext cx="3057" cy="822"/>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比赛进程</a:t>
              </a:r>
            </a:p>
          </p:txBody>
        </p:sp>
      </p:grpSp>
      <p:grpSp>
        <p:nvGrpSpPr>
          <p:cNvPr id="39" name="组合 38"/>
          <p:cNvGrpSpPr/>
          <p:nvPr/>
        </p:nvGrpSpPr>
        <p:grpSpPr>
          <a:xfrm>
            <a:off x="3655060" y="5373370"/>
            <a:ext cx="3782060" cy="742950"/>
            <a:chOff x="5756" y="8462"/>
            <a:chExt cx="5956" cy="1170"/>
          </a:xfrm>
        </p:grpSpPr>
        <p:grpSp>
          <p:nvGrpSpPr>
            <p:cNvPr id="26" name="组合 25"/>
            <p:cNvGrpSpPr/>
            <p:nvPr/>
          </p:nvGrpSpPr>
          <p:grpSpPr>
            <a:xfrm>
              <a:off x="5756" y="8462"/>
              <a:ext cx="5956" cy="1170"/>
              <a:chOff x="2339" y="2487"/>
              <a:chExt cx="6706" cy="1317"/>
            </a:xfrm>
          </p:grpSpPr>
          <p:pic>
            <p:nvPicPr>
              <p:cNvPr id="27" name="图片 26" descr="33b8428483e8753d750395f4da95fb12"/>
              <p:cNvPicPr>
                <a:picLocks noChangeAspect="1"/>
              </p:cNvPicPr>
              <p:nvPr/>
            </p:nvPicPr>
            <p:blipFill>
              <a:blip r:embed="rId5"/>
              <a:stretch>
                <a:fillRect/>
              </a:stretch>
            </p:blipFill>
            <p:spPr>
              <a:xfrm>
                <a:off x="2339" y="2494"/>
                <a:ext cx="1198" cy="1310"/>
              </a:xfrm>
              <a:prstGeom prst="rect">
                <a:avLst/>
              </a:prstGeom>
            </p:spPr>
          </p:pic>
          <p:sp>
            <p:nvSpPr>
              <p:cNvPr id="28" name="矩形 27"/>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7728" y="8538"/>
              <a:ext cx="3057" cy="822"/>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赛事准备</a:t>
              </a:r>
            </a:p>
          </p:txBody>
        </p:sp>
      </p:gr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500" fill="hold"/>
                                        <p:tgtEl>
                                          <p:spTgt spid="36"/>
                                        </p:tgtEl>
                                        <p:attrNameLst>
                                          <p:attrName>ppt_x</p:attrName>
                                        </p:attrNameLst>
                                      </p:cBhvr>
                                      <p:tavLst>
                                        <p:tav tm="0">
                                          <p:val>
                                            <p:strVal val="#ppt_x"/>
                                          </p:val>
                                        </p:tav>
                                        <p:tav tm="100000">
                                          <p:val>
                                            <p:strVal val="#ppt_x"/>
                                          </p:val>
                                        </p:tav>
                                      </p:tavLst>
                                    </p:anim>
                                    <p:anim calcmode="lin" valueType="num">
                                      <p:cBhvr additive="base">
                                        <p:cTn id="13" dur="500" fill="hold"/>
                                        <p:tgtEl>
                                          <p:spTgt spid="3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ppt_x"/>
                                          </p:val>
                                        </p:tav>
                                        <p:tav tm="100000">
                                          <p:val>
                                            <p:strVal val="#ppt_x"/>
                                          </p:val>
                                        </p:tav>
                                      </p:tavLst>
                                    </p:anim>
                                    <p:anim calcmode="lin" valueType="num">
                                      <p:cBhvr additive="base">
                                        <p:cTn id="18" dur="500" fill="hold"/>
                                        <p:tgtEl>
                                          <p:spTgt spid="3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ppt_x"/>
                                          </p:val>
                                        </p:tav>
                                        <p:tav tm="100000">
                                          <p:val>
                                            <p:strVal val="#ppt_x"/>
                                          </p:val>
                                        </p:tav>
                                      </p:tavLst>
                                    </p:anim>
                                    <p:anim calcmode="lin" valueType="num">
                                      <p:cBhvr additive="base">
                                        <p:cTn id="23" dur="500" fill="hold"/>
                                        <p:tgtEl>
                                          <p:spTgt spid="3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fill="hold"/>
                                        <p:tgtEl>
                                          <p:spTgt spid="39"/>
                                        </p:tgtEl>
                                        <p:attrNameLst>
                                          <p:attrName>ppt_x</p:attrName>
                                        </p:attrNameLst>
                                      </p:cBhvr>
                                      <p:tavLst>
                                        <p:tav tm="0">
                                          <p:val>
                                            <p:strVal val="#ppt_x"/>
                                          </p:val>
                                        </p:tav>
                                        <p:tav tm="100000">
                                          <p:val>
                                            <p:strVal val="#ppt_x"/>
                                          </p:val>
                                        </p:tav>
                                      </p:tavLst>
                                    </p:anim>
                                    <p:anim calcmode="lin" valueType="num">
                                      <p:cBhvr additive="base">
                                        <p:cTn id="28" dur="500" fill="hold"/>
                                        <p:tgtEl>
                                          <p:spTgt spid="3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97403f15fc7970a9f7b28b61f777e7b5"/>
          <p:cNvPicPr>
            <a:picLocks noChangeAspect="1"/>
          </p:cNvPicPr>
          <p:nvPr/>
        </p:nvPicPr>
        <p:blipFill>
          <a:blip r:embed="rId4"/>
          <a:stretch>
            <a:fillRect/>
          </a:stretch>
        </p:blipFill>
        <p:spPr>
          <a:xfrm>
            <a:off x="3021330" y="-19050"/>
            <a:ext cx="6589395" cy="5260975"/>
          </a:xfrm>
          <a:prstGeom prst="rect">
            <a:avLst/>
          </a:prstGeom>
        </p:spPr>
      </p:pic>
      <p:grpSp>
        <p:nvGrpSpPr>
          <p:cNvPr id="9" name="组合 8"/>
          <p:cNvGrpSpPr/>
          <p:nvPr/>
        </p:nvGrpSpPr>
        <p:grpSpPr>
          <a:xfrm>
            <a:off x="3664585" y="5022850"/>
            <a:ext cx="5302333" cy="914400"/>
            <a:chOff x="6326" y="7930"/>
            <a:chExt cx="7602" cy="1440"/>
          </a:xfrm>
          <a:solidFill>
            <a:srgbClr val="A61428">
              <a:alpha val="43000"/>
            </a:srgbClr>
          </a:solidFill>
        </p:grpSpPr>
        <p:sp>
          <p:nvSpPr>
            <p:cNvPr id="14" name="五边形"/>
            <p:cNvSpPr/>
            <p:nvPr/>
          </p:nvSpPr>
          <p:spPr>
            <a:xfrm flipH="1" flipV="1">
              <a:off x="6326" y="7930"/>
              <a:ext cx="1440" cy="144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5" name="五边形"/>
            <p:cNvSpPr/>
            <p:nvPr/>
          </p:nvSpPr>
          <p:spPr>
            <a:xfrm>
              <a:off x="7533" y="7930"/>
              <a:ext cx="6395" cy="144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6" name="组合 5"/>
          <p:cNvGrpSpPr/>
          <p:nvPr/>
        </p:nvGrpSpPr>
        <p:grpSpPr>
          <a:xfrm>
            <a:off x="3627120" y="4820285"/>
            <a:ext cx="5302333" cy="914400"/>
            <a:chOff x="6326" y="7930"/>
            <a:chExt cx="7602" cy="1440"/>
          </a:xfrm>
        </p:grpSpPr>
        <p:sp>
          <p:nvSpPr>
            <p:cNvPr id="5" name="五边形"/>
            <p:cNvSpPr/>
            <p:nvPr/>
          </p:nvSpPr>
          <p:spPr>
            <a:xfrm flipH="1" flipV="1">
              <a:off x="6326" y="7930"/>
              <a:ext cx="1440" cy="1440"/>
            </a:xfrm>
            <a:prstGeom prst="homePlate">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20" name="五边形"/>
            <p:cNvSpPr/>
            <p:nvPr/>
          </p:nvSpPr>
          <p:spPr>
            <a:xfrm>
              <a:off x="7533" y="7930"/>
              <a:ext cx="6395" cy="1440"/>
            </a:xfrm>
            <a:prstGeom prst="homePlate">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32" name="文本框 31"/>
          <p:cNvSpPr txBox="1"/>
          <p:nvPr/>
        </p:nvSpPr>
        <p:spPr>
          <a:xfrm>
            <a:off x="5085080" y="4924425"/>
            <a:ext cx="2648585" cy="706755"/>
          </a:xfrm>
          <a:prstGeom prst="rect">
            <a:avLst/>
          </a:prstGeom>
          <a:noFill/>
        </p:spPr>
        <p:txBody>
          <a:bodyPr wrap="square" rtlCol="0">
            <a:spAutoFit/>
          </a:bodyPr>
          <a:lstStyle/>
          <a:p>
            <a:pPr algn="dist"/>
            <a:r>
              <a:rPr lang="zh-CN" altLang="en-US" sz="4000">
                <a:solidFill>
                  <a:schemeClr val="bg1"/>
                </a:solidFill>
                <a:latin typeface="黑体" panose="02010609060101010101" charset="-122"/>
                <a:ea typeface="黑体" panose="02010609060101010101" charset="-122"/>
              </a:rPr>
              <a:t>举办竞选</a:t>
            </a:r>
          </a:p>
        </p:txBody>
      </p:sp>
      <p:pic>
        <p:nvPicPr>
          <p:cNvPr id="39" name="图片 38" descr="137e86bf008e1f3e3db30b199b47b947"/>
          <p:cNvPicPr>
            <a:picLocks noChangeAspect="1"/>
          </p:cNvPicPr>
          <p:nvPr/>
        </p:nvPicPr>
        <p:blipFill>
          <a:blip r:embed="rId5"/>
          <a:stretch>
            <a:fillRect/>
          </a:stretch>
        </p:blipFill>
        <p:spPr>
          <a:xfrm>
            <a:off x="895985" y="-264160"/>
            <a:ext cx="10400030" cy="1423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ppt_x"/>
                                          </p:val>
                                        </p:tav>
                                        <p:tav tm="100000">
                                          <p:val>
                                            <p:strVal val="#ppt_x"/>
                                          </p:val>
                                        </p:tav>
                                      </p:tavLst>
                                    </p:anim>
                                    <p:anim calcmode="lin" valueType="num">
                                      <p:cBhvr additive="base">
                                        <p:cTn id="23" dur="500" fill="hold"/>
                                        <p:tgtEl>
                                          <p:spTgt spid="3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27990" y="338455"/>
            <a:ext cx="3782060" cy="742950"/>
            <a:chOff x="2339" y="2487"/>
            <a:chExt cx="6706" cy="1317"/>
          </a:xfrm>
        </p:grpSpPr>
        <p:pic>
          <p:nvPicPr>
            <p:cNvPr id="5" name="图片 4" descr="33b8428483e8753d750395f4da95fb12"/>
            <p:cNvPicPr>
              <a:picLocks noChangeAspect="1"/>
            </p:cNvPicPr>
            <p:nvPr/>
          </p:nvPicPr>
          <p:blipFill>
            <a:blip r:embed="rId4"/>
            <a:stretch>
              <a:fillRect/>
            </a:stretch>
          </p:blipFill>
          <p:spPr>
            <a:xfrm>
              <a:off x="2339" y="2494"/>
              <a:ext cx="1198" cy="1310"/>
            </a:xfrm>
            <a:prstGeom prst="rect">
              <a:avLst/>
            </a:prstGeom>
          </p:spPr>
        </p:pic>
        <p:sp>
          <p:nvSpPr>
            <p:cNvPr id="6" name="矩形 5"/>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举办竞选</a:t>
            </a:r>
          </a:p>
        </p:txBody>
      </p:sp>
      <p:pic>
        <p:nvPicPr>
          <p:cNvPr id="8" name="图片 7" descr="85ef02e480d7e91907e8855025418709"/>
          <p:cNvPicPr>
            <a:picLocks noChangeAspect="1"/>
          </p:cNvPicPr>
          <p:nvPr/>
        </p:nvPicPr>
        <p:blipFill>
          <a:blip r:embed="rId5"/>
          <a:stretch>
            <a:fillRect/>
          </a:stretch>
        </p:blipFill>
        <p:spPr>
          <a:xfrm>
            <a:off x="7034530" y="386715"/>
            <a:ext cx="4001135" cy="6250305"/>
          </a:xfrm>
          <a:prstGeom prst="rect">
            <a:avLst/>
          </a:prstGeom>
        </p:spPr>
      </p:pic>
      <p:sp>
        <p:nvSpPr>
          <p:cNvPr id="227" name="椭圆形标注"/>
          <p:cNvSpPr/>
          <p:nvPr/>
        </p:nvSpPr>
        <p:spPr>
          <a:xfrm rot="19440000" flipH="1">
            <a:off x="1496060" y="1220470"/>
            <a:ext cx="4831080" cy="4831080"/>
          </a:xfrm>
          <a:prstGeom prst="wedgeEllipseCallout">
            <a:avLst>
              <a:gd name="adj1" fmla="val -25046"/>
              <a:gd name="adj2" fmla="val 65698"/>
            </a:avLst>
          </a:prstGeom>
          <a:pattFill prst="pct25">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3" name="矩形 12"/>
          <p:cNvSpPr/>
          <p:nvPr/>
        </p:nvSpPr>
        <p:spPr>
          <a:xfrm>
            <a:off x="1898650" y="2089150"/>
            <a:ext cx="4026535" cy="2846070"/>
          </a:xfrm>
          <a:prstGeom prst="rect">
            <a:avLst/>
          </a:prstGeom>
        </p:spPr>
        <p:txBody>
          <a:bodyPr wrap="square">
            <a:spAutoFit/>
          </a:bodyPr>
          <a:lstStyle/>
          <a:p>
            <a:pPr algn="ctr">
              <a:lnSpc>
                <a:spcPct val="150000"/>
              </a:lnSpc>
              <a:spcBef>
                <a:spcPts val="600"/>
              </a:spcBef>
            </a:pPr>
            <a:r>
              <a:rPr lang="zh-CN" altLang="en-US" sz="2000" b="1" dirty="0">
                <a:latin typeface="黑体" panose="02010609060101010101" charset="-122"/>
                <a:ea typeface="黑体" panose="02010609060101010101" charset="-122"/>
                <a:cs typeface="黑体" panose="02010609060101010101" charset="-122"/>
              </a:rPr>
              <a:t>投票</a:t>
            </a:r>
          </a:p>
          <a:p>
            <a:pPr algn="r">
              <a:lnSpc>
                <a:spcPct val="150000"/>
              </a:lnSpc>
              <a:spcBef>
                <a:spcPts val="600"/>
              </a:spcBef>
            </a:pPr>
            <a:r>
              <a:rPr lang="zh-CN" altLang="en-US" sz="1200" dirty="0">
                <a:latin typeface="黑体" panose="02010609060101010101" charset="-122"/>
                <a:ea typeface="黑体" panose="02010609060101010101" charset="-122"/>
                <a:cs typeface="黑体" panose="02010609060101010101" charset="-122"/>
              </a:rPr>
              <a:t> </a:t>
            </a:r>
            <a:r>
              <a:rPr lang="zh-CN" altLang="en-US" sz="1600" dirty="0">
                <a:latin typeface="黑体" panose="02010609060101010101" charset="-122"/>
                <a:ea typeface="黑体" panose="02010609060101010101" charset="-122"/>
                <a:cs typeface="黑体" panose="02010609060101010101" charset="-122"/>
              </a:rPr>
              <a:t>瑞士当地时间</a:t>
            </a:r>
            <a:r>
              <a:rPr lang="en-US" altLang="zh-CN" sz="1600" dirty="0">
                <a:latin typeface="黑体" panose="02010609060101010101" charset="-122"/>
                <a:ea typeface="黑体" panose="02010609060101010101" charset="-122"/>
                <a:cs typeface="黑体" panose="02010609060101010101" charset="-122"/>
              </a:rPr>
              <a:t>2010</a:t>
            </a:r>
            <a:r>
              <a:rPr lang="zh-CN" altLang="en-US" sz="1600" dirty="0">
                <a:latin typeface="黑体" panose="02010609060101010101" charset="-122"/>
                <a:ea typeface="黑体" panose="02010609060101010101" charset="-122"/>
                <a:cs typeface="黑体" panose="02010609060101010101" charset="-122"/>
              </a:rPr>
              <a:t>年</a:t>
            </a:r>
            <a:r>
              <a:rPr lang="en-US" altLang="zh-CN" sz="1600" dirty="0">
                <a:latin typeface="黑体" panose="02010609060101010101" charset="-122"/>
                <a:ea typeface="黑体" panose="02010609060101010101" charset="-122"/>
                <a:cs typeface="黑体" panose="02010609060101010101" charset="-122"/>
              </a:rPr>
              <a:t>12</a:t>
            </a:r>
            <a:r>
              <a:rPr lang="zh-CN" altLang="en-US" sz="1600" dirty="0">
                <a:latin typeface="黑体" panose="02010609060101010101" charset="-122"/>
                <a:ea typeface="黑体" panose="02010609060101010101" charset="-122"/>
                <a:cs typeface="黑体" panose="02010609060101010101" charset="-122"/>
              </a:rPr>
              <a:t>月</a:t>
            </a:r>
            <a:r>
              <a:rPr lang="en-US" altLang="zh-CN" sz="1600" dirty="0">
                <a:latin typeface="黑体" panose="02010609060101010101" charset="-122"/>
                <a:ea typeface="黑体" panose="02010609060101010101" charset="-122"/>
                <a:cs typeface="黑体" panose="02010609060101010101" charset="-122"/>
              </a:rPr>
              <a:t>1</a:t>
            </a:r>
            <a:r>
              <a:rPr lang="zh-CN" altLang="en-US" sz="1600" dirty="0">
                <a:latin typeface="黑体" panose="02010609060101010101" charset="-122"/>
                <a:ea typeface="黑体" panose="02010609060101010101" charset="-122"/>
                <a:cs typeface="黑体" panose="02010609060101010101" charset="-122"/>
              </a:rPr>
              <a:t>日</a:t>
            </a:r>
            <a:r>
              <a:rPr lang="en-US" altLang="zh-CN" sz="1600" dirty="0">
                <a:latin typeface="黑体" panose="02010609060101010101" charset="-122"/>
                <a:ea typeface="黑体" panose="02010609060101010101" charset="-122"/>
                <a:cs typeface="黑体" panose="02010609060101010101" charset="-122"/>
              </a:rPr>
              <a:t>13</a:t>
            </a:r>
            <a:r>
              <a:rPr lang="zh-CN" altLang="en-US" sz="1600" dirty="0">
                <a:latin typeface="黑体" panose="02010609060101010101" charset="-122"/>
                <a:ea typeface="黑体" panose="02010609060101010101" charset="-122"/>
                <a:cs typeface="黑体" panose="02010609060101010101" charset="-122"/>
              </a:rPr>
              <a:t>时左右，申办方的陈述全部结束。此后进入国际足联执委会的会议流程，经过讨论后</a:t>
            </a:r>
            <a:r>
              <a:rPr lang="en-US" altLang="zh-CN" sz="1600" dirty="0">
                <a:latin typeface="黑体" panose="02010609060101010101" charset="-122"/>
                <a:ea typeface="黑体" panose="02010609060101010101" charset="-122"/>
                <a:cs typeface="黑体" panose="02010609060101010101" charset="-122"/>
              </a:rPr>
              <a:t>22</a:t>
            </a:r>
            <a:r>
              <a:rPr lang="zh-CN" altLang="en-US" sz="1600" dirty="0">
                <a:latin typeface="黑体" panose="02010609060101010101" charset="-122"/>
                <a:ea typeface="黑体" panose="02010609060101010101" charset="-122"/>
                <a:cs typeface="黑体" panose="02010609060101010101" charset="-122"/>
              </a:rPr>
              <a:t>位执委又进行最后的秘密投票。如该轮没有哪一方达到这一票数，得票最少的一方将出局，余下各方进入下轮，直至决出胜者。</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 presetClass="entr" presetSubtype="16" fill="hold" grpId="0" nodeType="afterEffect">
                                  <p:stCondLst>
                                    <p:cond delay="0"/>
                                  </p:stCondLst>
                                  <p:childTnLst>
                                    <p:set>
                                      <p:cBhvr>
                                        <p:cTn id="16" dur="1" fill="hold">
                                          <p:stCondLst>
                                            <p:cond delay="0"/>
                                          </p:stCondLst>
                                        </p:cTn>
                                        <p:tgtEl>
                                          <p:spTgt spid="227"/>
                                        </p:tgtEl>
                                        <p:attrNameLst>
                                          <p:attrName>style.visibility</p:attrName>
                                        </p:attrNameLst>
                                      </p:cBhvr>
                                      <p:to>
                                        <p:strVal val="visible"/>
                                      </p:to>
                                    </p:set>
                                    <p:animEffect transition="in" filter="box(in)">
                                      <p:cBhvr>
                                        <p:cTn id="17" dur="500"/>
                                        <p:tgtEl>
                                          <p:spTgt spid="227"/>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anim calcmode="lin" valueType="num">
                                      <p:cBhvr>
                                        <p:cTn id="22" dur="500" fill="hold"/>
                                        <p:tgtEl>
                                          <p:spTgt spid="13"/>
                                        </p:tgtEl>
                                        <p:attrNameLst>
                                          <p:attrName>ppt_x</p:attrName>
                                        </p:attrNameLst>
                                      </p:cBhvr>
                                      <p:tavLst>
                                        <p:tav tm="0">
                                          <p:val>
                                            <p:strVal val="#ppt_x"/>
                                          </p:val>
                                        </p:tav>
                                        <p:tav tm="100000">
                                          <p:val>
                                            <p:strVal val="#ppt_x"/>
                                          </p:val>
                                        </p:tav>
                                      </p:tavLst>
                                    </p:anim>
                                    <p:anim calcmode="lin" valueType="num">
                                      <p:cBhvr>
                                        <p:cTn id="23" dur="5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27" grpId="0" animBg="1"/>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27990" y="338455"/>
            <a:ext cx="3782060" cy="742950"/>
            <a:chOff x="2339" y="2487"/>
            <a:chExt cx="6706" cy="1317"/>
          </a:xfrm>
        </p:grpSpPr>
        <p:pic>
          <p:nvPicPr>
            <p:cNvPr id="5" name="图片 4" descr="33b8428483e8753d750395f4da95fb12"/>
            <p:cNvPicPr>
              <a:picLocks noChangeAspect="1"/>
            </p:cNvPicPr>
            <p:nvPr/>
          </p:nvPicPr>
          <p:blipFill>
            <a:blip r:embed="rId4"/>
            <a:stretch>
              <a:fillRect/>
            </a:stretch>
          </p:blipFill>
          <p:spPr>
            <a:xfrm>
              <a:off x="2339" y="2494"/>
              <a:ext cx="1198" cy="1310"/>
            </a:xfrm>
            <a:prstGeom prst="rect">
              <a:avLst/>
            </a:prstGeom>
          </p:spPr>
        </p:pic>
        <p:sp>
          <p:nvSpPr>
            <p:cNvPr id="6" name="矩形 5"/>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举办竞选</a:t>
            </a:r>
          </a:p>
        </p:txBody>
      </p:sp>
      <p:sp>
        <p:nvSpPr>
          <p:cNvPr id="16" name="圆角矩形 15"/>
          <p:cNvSpPr/>
          <p:nvPr/>
        </p:nvSpPr>
        <p:spPr>
          <a:xfrm>
            <a:off x="633730" y="1948180"/>
            <a:ext cx="11242040" cy="4030345"/>
          </a:xfrm>
          <a:prstGeom prst="round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56e3d68d84195a2ae48d3b1066d136d8"/>
          <p:cNvPicPr>
            <a:picLocks noChangeAspect="1"/>
          </p:cNvPicPr>
          <p:nvPr/>
        </p:nvPicPr>
        <p:blipFill>
          <a:blip r:embed="rId5"/>
          <a:srcRect b="11072"/>
          <a:stretch>
            <a:fillRect/>
          </a:stretch>
        </p:blipFill>
        <p:spPr>
          <a:xfrm>
            <a:off x="6250940" y="1108075"/>
            <a:ext cx="5941060" cy="4870450"/>
          </a:xfrm>
          <a:prstGeom prst="rect">
            <a:avLst/>
          </a:prstGeom>
        </p:spPr>
      </p:pic>
      <p:sp>
        <p:nvSpPr>
          <p:cNvPr id="17" name="矩形 16"/>
          <p:cNvSpPr/>
          <p:nvPr/>
        </p:nvSpPr>
        <p:spPr>
          <a:xfrm>
            <a:off x="1259840" y="3382645"/>
            <a:ext cx="4563745" cy="1162050"/>
          </a:xfrm>
          <a:prstGeom prst="rect">
            <a:avLst/>
          </a:prstGeom>
          <a:ln>
            <a:noFill/>
            <a:prstDash val="dash"/>
          </a:ln>
        </p:spPr>
        <p:txBody>
          <a:bodyPr wrap="square" anchor="ctr">
            <a:noAutofit/>
          </a:bodyPr>
          <a:lstStyle/>
          <a:p>
            <a:pPr>
              <a:lnSpc>
                <a:spcPct val="150000"/>
              </a:lnSpc>
            </a:pPr>
            <a:r>
              <a:rPr lang="zh-CN" altLang="en-US" sz="1600" dirty="0">
                <a:latin typeface="黑体" panose="02010609060101010101" charset="-122"/>
                <a:ea typeface="黑体" panose="02010609060101010101" charset="-122"/>
                <a:cs typeface="黑体" panose="02010609060101010101" charset="-122"/>
              </a:rPr>
              <a:t>最后，布拉特在苏黎世会展中心正式宣布了</a:t>
            </a:r>
            <a:r>
              <a:rPr lang="en-US" altLang="zh-CN" sz="1600" dirty="0">
                <a:latin typeface="黑体" panose="02010609060101010101" charset="-122"/>
                <a:ea typeface="黑体" panose="02010609060101010101" charset="-122"/>
                <a:cs typeface="黑体" panose="02010609060101010101" charset="-122"/>
              </a:rPr>
              <a:t>2018</a:t>
            </a:r>
            <a:r>
              <a:rPr lang="zh-CN" altLang="en-US" sz="1600" dirty="0">
                <a:latin typeface="黑体" panose="02010609060101010101" charset="-122"/>
                <a:ea typeface="黑体" panose="02010609060101010101" charset="-122"/>
                <a:cs typeface="黑体" panose="02010609060101010101" charset="-122"/>
              </a:rPr>
              <a:t>年世界杯</a:t>
            </a:r>
            <a:r>
              <a:rPr lang="en-US" altLang="zh-CN" sz="1600" dirty="0">
                <a:latin typeface="黑体" panose="02010609060101010101" charset="-122"/>
                <a:ea typeface="黑体" panose="02010609060101010101" charset="-122"/>
                <a:cs typeface="黑体" panose="02010609060101010101" charset="-122"/>
              </a:rPr>
              <a:t>2022</a:t>
            </a:r>
            <a:r>
              <a:rPr lang="zh-CN" altLang="en-US" sz="1600" dirty="0">
                <a:latin typeface="黑体" panose="02010609060101010101" charset="-122"/>
                <a:ea typeface="黑体" panose="02010609060101010101" charset="-122"/>
                <a:cs typeface="黑体" panose="02010609060101010101" charset="-122"/>
              </a:rPr>
              <a:t>年世界杯主办归属权。</a:t>
            </a:r>
            <a:r>
              <a:rPr lang="en-US" altLang="zh-CN" sz="1600" dirty="0">
                <a:latin typeface="黑体" panose="02010609060101010101" charset="-122"/>
                <a:ea typeface="黑体" panose="02010609060101010101" charset="-122"/>
                <a:cs typeface="黑体" panose="02010609060101010101" charset="-122"/>
              </a:rPr>
              <a:t>2018</a:t>
            </a:r>
            <a:r>
              <a:rPr lang="zh-CN" altLang="en-US" sz="1600" dirty="0">
                <a:latin typeface="黑体" panose="02010609060101010101" charset="-122"/>
                <a:ea typeface="黑体" panose="02010609060101010101" charset="-122"/>
                <a:cs typeface="黑体" panose="02010609060101010101" charset="-122"/>
              </a:rPr>
              <a:t>年世界杯主办权归俄罗斯所有，原本大热门英格兰在第一轮即惨遭淘汰。而</a:t>
            </a:r>
            <a:r>
              <a:rPr lang="en-US" altLang="zh-CN" sz="1600" dirty="0">
                <a:latin typeface="黑体" panose="02010609060101010101" charset="-122"/>
                <a:ea typeface="黑体" panose="02010609060101010101" charset="-122"/>
                <a:cs typeface="黑体" panose="02010609060101010101" charset="-122"/>
              </a:rPr>
              <a:t>2022</a:t>
            </a:r>
            <a:r>
              <a:rPr lang="zh-CN" altLang="en-US" sz="1600" dirty="0">
                <a:latin typeface="黑体" panose="02010609060101010101" charset="-122"/>
                <a:ea typeface="黑体" panose="02010609060101010101" charset="-122"/>
                <a:cs typeface="黑体" panose="02010609060101010101" charset="-122"/>
              </a:rPr>
              <a:t>年世界杯主办权属于卡塔尔。</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diamond(in)">
                                      <p:cBhvr>
                                        <p:cTn id="11" dur="500"/>
                                        <p:tgtEl>
                                          <p:spTgt spid="32"/>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6" presetClass="entr" presetSubtype="16"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circle(in)">
                                      <p:cBhvr>
                                        <p:cTn id="20" dur="500"/>
                                        <p:tgtEl>
                                          <p:spTgt spid="17"/>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6" grpId="0" animBg="1"/>
      <p:bldP spid="1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27990" y="338455"/>
            <a:ext cx="3782060" cy="742950"/>
            <a:chOff x="2339" y="2487"/>
            <a:chExt cx="6706" cy="1317"/>
          </a:xfrm>
        </p:grpSpPr>
        <p:pic>
          <p:nvPicPr>
            <p:cNvPr id="15" name="图片 14" descr="33b8428483e8753d750395f4da95fb12"/>
            <p:cNvPicPr>
              <a:picLocks noChangeAspect="1"/>
            </p:cNvPicPr>
            <p:nvPr/>
          </p:nvPicPr>
          <p:blipFill>
            <a:blip r:embed="rId4"/>
            <a:stretch>
              <a:fillRect/>
            </a:stretch>
          </p:blipFill>
          <p:spPr>
            <a:xfrm>
              <a:off x="2339" y="2494"/>
              <a:ext cx="1198" cy="1310"/>
            </a:xfrm>
            <a:prstGeom prst="rect">
              <a:avLst/>
            </a:prstGeom>
          </p:spPr>
        </p:pic>
        <p:sp>
          <p:nvSpPr>
            <p:cNvPr id="16" name="矩形 15"/>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举办竞选</a:t>
            </a:r>
          </a:p>
        </p:txBody>
      </p:sp>
      <p:sp>
        <p:nvSpPr>
          <p:cNvPr id="35" name="等腰三角形 34"/>
          <p:cNvSpPr/>
          <p:nvPr/>
        </p:nvSpPr>
        <p:spPr>
          <a:xfrm>
            <a:off x="7218045" y="1398905"/>
            <a:ext cx="4329430" cy="4329430"/>
          </a:xfrm>
          <a:prstGeom prst="triangle">
            <a:avLst/>
          </a:prstGeom>
          <a:noFill/>
          <a:ln w="57150">
            <a:gradFill>
              <a:gsLst>
                <a:gs pos="0">
                  <a:schemeClr val="tx2">
                    <a:lumMod val="60000"/>
                    <a:lumOff val="40000"/>
                  </a:schemeClr>
                </a:gs>
                <a:gs pos="74000">
                  <a:srgbClr val="E41C38"/>
                </a:gs>
                <a:gs pos="83000">
                  <a:srgbClr val="A61428"/>
                </a:gs>
                <a:gs pos="100000">
                  <a:schemeClr val="tx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10800000">
            <a:off x="7218045" y="2192020"/>
            <a:ext cx="4329430" cy="4329430"/>
          </a:xfrm>
          <a:prstGeom prst="triangle">
            <a:avLst/>
          </a:prstGeom>
          <a:noFill/>
          <a:ln w="57150">
            <a:gradFill>
              <a:gsLst>
                <a:gs pos="0">
                  <a:schemeClr val="tx2">
                    <a:lumMod val="60000"/>
                    <a:lumOff val="40000"/>
                  </a:schemeClr>
                </a:gs>
                <a:gs pos="74000">
                  <a:srgbClr val="E41C38"/>
                </a:gs>
                <a:gs pos="83000">
                  <a:srgbClr val="A61428"/>
                </a:gs>
                <a:gs pos="100000">
                  <a:schemeClr val="tx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五边形"/>
          <p:cNvSpPr/>
          <p:nvPr/>
        </p:nvSpPr>
        <p:spPr>
          <a:xfrm>
            <a:off x="1611630" y="2105660"/>
            <a:ext cx="6551930" cy="3867785"/>
          </a:xfrm>
          <a:prstGeom prst="homePlat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8" name="矩形 37"/>
          <p:cNvSpPr/>
          <p:nvPr/>
        </p:nvSpPr>
        <p:spPr>
          <a:xfrm>
            <a:off x="2237285" y="2285273"/>
            <a:ext cx="3883480" cy="3507740"/>
          </a:xfrm>
          <a:prstGeom prst="rect">
            <a:avLst/>
          </a:prstGeom>
        </p:spPr>
        <p:txBody>
          <a:bodyPr wrap="square">
            <a:spAutoFit/>
          </a:bodyPr>
          <a:lstStyle/>
          <a:p>
            <a:pPr algn="ctr">
              <a:lnSpc>
                <a:spcPct val="150000"/>
              </a:lnSpc>
            </a:pPr>
            <a:r>
              <a:rPr lang="zh-CN" altLang="en-US" sz="2000" b="1" dirty="0">
                <a:latin typeface="黑体" panose="02010609060101010101" charset="-122"/>
                <a:ea typeface="黑体" panose="02010609060101010101" charset="-122"/>
                <a:cs typeface="黑体" panose="02010609060101010101" charset="-122"/>
              </a:rPr>
              <a:t>申办</a:t>
            </a:r>
          </a:p>
          <a:p>
            <a:pPr algn="ctr">
              <a:lnSpc>
                <a:spcPct val="150000"/>
              </a:lnSpc>
            </a:pPr>
            <a:r>
              <a:rPr lang="en-US" altLang="zh-CN" sz="1600" dirty="0">
                <a:latin typeface="黑体" panose="02010609060101010101" charset="-122"/>
                <a:ea typeface="黑体" panose="02010609060101010101" charset="-122"/>
                <a:cs typeface="黑体" panose="02010609060101010101" charset="-122"/>
              </a:rPr>
              <a:t>2018</a:t>
            </a:r>
            <a:r>
              <a:rPr lang="zh-CN" altLang="en-US" sz="1600" dirty="0">
                <a:latin typeface="黑体" panose="02010609060101010101" charset="-122"/>
                <a:ea typeface="黑体" panose="02010609060101010101" charset="-122"/>
                <a:cs typeface="黑体" panose="02010609060101010101" charset="-122"/>
              </a:rPr>
              <a:t>年世界杯足球赛的申办程序于</a:t>
            </a:r>
            <a:r>
              <a:rPr lang="en-US" altLang="zh-CN" sz="1600" dirty="0">
                <a:latin typeface="黑体" panose="02010609060101010101" charset="-122"/>
                <a:ea typeface="黑体" panose="02010609060101010101" charset="-122"/>
                <a:cs typeface="黑体" panose="02010609060101010101" charset="-122"/>
              </a:rPr>
              <a:t>2009</a:t>
            </a:r>
            <a:r>
              <a:rPr lang="zh-CN" altLang="en-US" sz="1600" dirty="0">
                <a:latin typeface="黑体" panose="02010609060101010101" charset="-122"/>
                <a:ea typeface="黑体" panose="02010609060101010101" charset="-122"/>
                <a:cs typeface="黑体" panose="02010609060101010101" charset="-122"/>
              </a:rPr>
              <a:t>年</a:t>
            </a:r>
            <a:r>
              <a:rPr lang="en-US" altLang="zh-CN" sz="1600" dirty="0">
                <a:latin typeface="黑体" panose="02010609060101010101" charset="-122"/>
                <a:ea typeface="黑体" panose="02010609060101010101" charset="-122"/>
                <a:cs typeface="黑体" panose="02010609060101010101" charset="-122"/>
              </a:rPr>
              <a:t>1</a:t>
            </a:r>
            <a:r>
              <a:rPr lang="zh-CN" altLang="en-US" sz="1600" dirty="0">
                <a:latin typeface="黑体" panose="02010609060101010101" charset="-122"/>
                <a:ea typeface="黑体" panose="02010609060101010101" charset="-122"/>
                <a:cs typeface="黑体" panose="02010609060101010101" charset="-122"/>
              </a:rPr>
              <a:t>月正式开启，当年</a:t>
            </a:r>
            <a:r>
              <a:rPr lang="en-US" altLang="zh-CN" sz="1600" dirty="0">
                <a:latin typeface="黑体" panose="02010609060101010101" charset="-122"/>
                <a:ea typeface="黑体" panose="02010609060101010101" charset="-122"/>
                <a:cs typeface="黑体" panose="02010609060101010101" charset="-122"/>
              </a:rPr>
              <a:t>2</a:t>
            </a:r>
            <a:r>
              <a:rPr lang="zh-CN" altLang="en-US" sz="1600" dirty="0">
                <a:latin typeface="黑体" panose="02010609060101010101" charset="-122"/>
                <a:ea typeface="黑体" panose="02010609060101010101" charset="-122"/>
                <a:cs typeface="黑体" panose="02010609060101010101" charset="-122"/>
              </a:rPr>
              <a:t>月各申办国完成申请和注册手续。投票于瑞士当地时间</a:t>
            </a:r>
            <a:r>
              <a:rPr lang="en-US" altLang="zh-CN" sz="1600" dirty="0">
                <a:latin typeface="黑体" panose="02010609060101010101" charset="-122"/>
                <a:ea typeface="黑体" panose="02010609060101010101" charset="-122"/>
                <a:cs typeface="黑体" panose="02010609060101010101" charset="-122"/>
              </a:rPr>
              <a:t>2010</a:t>
            </a:r>
            <a:r>
              <a:rPr lang="zh-CN" altLang="en-US" sz="1600" dirty="0">
                <a:latin typeface="黑体" panose="02010609060101010101" charset="-122"/>
                <a:ea typeface="黑体" panose="02010609060101010101" charset="-122"/>
                <a:cs typeface="黑体" panose="02010609060101010101" charset="-122"/>
              </a:rPr>
              <a:t>年</a:t>
            </a:r>
            <a:r>
              <a:rPr lang="en-US" altLang="zh-CN" sz="1600" dirty="0">
                <a:latin typeface="黑体" panose="02010609060101010101" charset="-122"/>
                <a:ea typeface="黑体" panose="02010609060101010101" charset="-122"/>
                <a:cs typeface="黑体" panose="02010609060101010101" charset="-122"/>
              </a:rPr>
              <a:t>12</a:t>
            </a:r>
            <a:r>
              <a:rPr lang="zh-CN" altLang="en-US" sz="1600" dirty="0">
                <a:latin typeface="黑体" panose="02010609060101010101" charset="-122"/>
                <a:ea typeface="黑体" panose="02010609060101010101" charset="-122"/>
                <a:cs typeface="黑体" panose="02010609060101010101" charset="-122"/>
              </a:rPr>
              <a:t>月</a:t>
            </a:r>
            <a:r>
              <a:rPr lang="en-US" altLang="zh-CN" sz="1600" dirty="0">
                <a:latin typeface="黑体" panose="02010609060101010101" charset="-122"/>
                <a:ea typeface="黑体" panose="02010609060101010101" charset="-122"/>
                <a:cs typeface="黑体" panose="02010609060101010101" charset="-122"/>
              </a:rPr>
              <a:t>1</a:t>
            </a:r>
            <a:r>
              <a:rPr lang="zh-CN" altLang="en-US" sz="1600" dirty="0">
                <a:latin typeface="黑体" panose="02010609060101010101" charset="-122"/>
                <a:ea typeface="黑体" panose="02010609060101010101" charset="-122"/>
                <a:cs typeface="黑体" panose="02010609060101010101" charset="-122"/>
              </a:rPr>
              <a:t>日进行。当时申办</a:t>
            </a:r>
            <a:r>
              <a:rPr lang="en-US" altLang="zh-CN" sz="1600" dirty="0">
                <a:latin typeface="黑体" panose="02010609060101010101" charset="-122"/>
                <a:ea typeface="黑体" panose="02010609060101010101" charset="-122"/>
                <a:cs typeface="黑体" panose="02010609060101010101" charset="-122"/>
              </a:rPr>
              <a:t>2018</a:t>
            </a:r>
            <a:r>
              <a:rPr lang="zh-CN" altLang="en-US" sz="1600" dirty="0">
                <a:latin typeface="黑体" panose="02010609060101010101" charset="-122"/>
                <a:ea typeface="黑体" panose="02010609060101010101" charset="-122"/>
                <a:cs typeface="黑体" panose="02010609060101010101" charset="-122"/>
              </a:rPr>
              <a:t>年世界杯的国家和地区包括荷兰</a:t>
            </a:r>
            <a:r>
              <a:rPr lang="en-US" altLang="zh-CN" sz="1600" dirty="0">
                <a:latin typeface="黑体" panose="02010609060101010101" charset="-122"/>
                <a:ea typeface="黑体" panose="02010609060101010101" charset="-122"/>
                <a:cs typeface="黑体" panose="02010609060101010101" charset="-122"/>
              </a:rPr>
              <a:t>/</a:t>
            </a:r>
            <a:r>
              <a:rPr lang="zh-CN" altLang="en-US" sz="1600" dirty="0">
                <a:latin typeface="黑体" panose="02010609060101010101" charset="-122"/>
                <a:ea typeface="黑体" panose="02010609060101010101" charset="-122"/>
                <a:cs typeface="黑体" panose="02010609060101010101" charset="-122"/>
              </a:rPr>
              <a:t>比利时、西班牙</a:t>
            </a:r>
            <a:r>
              <a:rPr lang="en-US" altLang="zh-CN" sz="1600" dirty="0">
                <a:latin typeface="黑体" panose="02010609060101010101" charset="-122"/>
                <a:ea typeface="黑体" panose="02010609060101010101" charset="-122"/>
                <a:cs typeface="黑体" panose="02010609060101010101" charset="-122"/>
              </a:rPr>
              <a:t>/</a:t>
            </a:r>
            <a:r>
              <a:rPr lang="zh-CN" altLang="en-US" sz="1600" dirty="0">
                <a:latin typeface="黑体" panose="02010609060101010101" charset="-122"/>
                <a:ea typeface="黑体" panose="02010609060101010101" charset="-122"/>
                <a:cs typeface="黑体" panose="02010609060101010101" charset="-122"/>
              </a:rPr>
              <a:t>葡萄牙、俄罗斯、英格兰，以及墨西哥，但墨西哥中途因故退出，而印度尼西亚因为达不到要求被请退。</a:t>
            </a:r>
          </a:p>
        </p:txBody>
      </p:sp>
      <p:pic>
        <p:nvPicPr>
          <p:cNvPr id="3" name="图片 2" descr="fa902be76b0a94a780e1e280ae847ba7"/>
          <p:cNvPicPr>
            <a:picLocks noChangeAspect="1"/>
          </p:cNvPicPr>
          <p:nvPr/>
        </p:nvPicPr>
        <p:blipFill>
          <a:blip r:embed="rId5"/>
          <a:srcRect l="-795" t="-22519" r="795" b="24418"/>
          <a:stretch>
            <a:fillRect/>
          </a:stretch>
        </p:blipFill>
        <p:spPr>
          <a:xfrm>
            <a:off x="5984875" y="-515620"/>
            <a:ext cx="7163435" cy="6859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220"/>
                                        </p:tgtEl>
                                        <p:attrNameLst>
                                          <p:attrName>style.visibility</p:attrName>
                                        </p:attrNameLst>
                                      </p:cBhvr>
                                      <p:to>
                                        <p:strVal val="visible"/>
                                      </p:to>
                                    </p:set>
                                    <p:animEffect transition="in" filter="blinds(horizontal)">
                                      <p:cBhvr>
                                        <p:cTn id="17" dur="500"/>
                                        <p:tgtEl>
                                          <p:spTgt spid="220"/>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5" grpId="0" animBg="1"/>
      <p:bldP spid="37" grpId="0" animBg="1"/>
      <p:bldP spid="220" grpId="0" animBg="1"/>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27990" y="338455"/>
            <a:ext cx="3782060" cy="742950"/>
            <a:chOff x="2339" y="2487"/>
            <a:chExt cx="6706" cy="1317"/>
          </a:xfrm>
        </p:grpSpPr>
        <p:pic>
          <p:nvPicPr>
            <p:cNvPr id="11" name="图片 10" descr="33b8428483e8753d750395f4da95fb12"/>
            <p:cNvPicPr>
              <a:picLocks noChangeAspect="1"/>
            </p:cNvPicPr>
            <p:nvPr/>
          </p:nvPicPr>
          <p:blipFill>
            <a:blip r:embed="rId4"/>
            <a:stretch>
              <a:fillRect/>
            </a:stretch>
          </p:blipFill>
          <p:spPr>
            <a:xfrm>
              <a:off x="2339" y="2494"/>
              <a:ext cx="1198" cy="1310"/>
            </a:xfrm>
            <a:prstGeom prst="rect">
              <a:avLst/>
            </a:prstGeom>
          </p:spPr>
        </p:pic>
        <p:sp>
          <p:nvSpPr>
            <p:cNvPr id="12" name="矩形 11"/>
            <p:cNvSpPr/>
            <p:nvPr/>
          </p:nvSpPr>
          <p:spPr>
            <a:xfrm>
              <a:off x="4065" y="2709"/>
              <a:ext cx="4980" cy="1095"/>
            </a:xfrm>
            <a:prstGeom prst="rect">
              <a:avLst/>
            </a:prstGeom>
            <a:solidFill>
              <a:srgbClr val="A614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60" y="2487"/>
              <a:ext cx="4980" cy="1095"/>
            </a:xfrm>
            <a:prstGeom prst="rect">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1611630" y="386715"/>
            <a:ext cx="1941195" cy="521970"/>
          </a:xfrm>
          <a:prstGeom prst="rect">
            <a:avLst/>
          </a:prstGeom>
          <a:noFill/>
        </p:spPr>
        <p:txBody>
          <a:bodyPr wrap="square" rtlCol="0">
            <a:spAutoFit/>
          </a:bodyPr>
          <a:lstStyle/>
          <a:p>
            <a:pPr algn="dist"/>
            <a:r>
              <a:rPr lang="zh-CN" altLang="en-US" sz="2800">
                <a:solidFill>
                  <a:schemeClr val="bg1"/>
                </a:solidFill>
                <a:latin typeface="黑体" panose="02010609060101010101" charset="-122"/>
                <a:ea typeface="黑体" panose="02010609060101010101" charset="-122"/>
              </a:rPr>
              <a:t>举办竞选</a:t>
            </a:r>
          </a:p>
        </p:txBody>
      </p:sp>
      <p:pic>
        <p:nvPicPr>
          <p:cNvPr id="19" name="图片 18" descr="ab6c78553ff8b8fc99df71ca57437ca1"/>
          <p:cNvPicPr>
            <a:picLocks noChangeAspect="1"/>
          </p:cNvPicPr>
          <p:nvPr/>
        </p:nvPicPr>
        <p:blipFill>
          <a:blip r:embed="rId5"/>
          <a:stretch>
            <a:fillRect/>
          </a:stretch>
        </p:blipFill>
        <p:spPr>
          <a:xfrm>
            <a:off x="177165" y="1286510"/>
            <a:ext cx="6269355" cy="5062855"/>
          </a:xfrm>
          <a:prstGeom prst="rect">
            <a:avLst/>
          </a:prstGeom>
        </p:spPr>
      </p:pic>
      <p:sp>
        <p:nvSpPr>
          <p:cNvPr id="20" name="圆角矩形 19"/>
          <p:cNvSpPr/>
          <p:nvPr/>
        </p:nvSpPr>
        <p:spPr>
          <a:xfrm>
            <a:off x="6156325" y="1800225"/>
            <a:ext cx="5267960" cy="3941445"/>
          </a:xfrm>
          <a:prstGeom prst="round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299292" y="2617448"/>
            <a:ext cx="4982028" cy="2306955"/>
          </a:xfrm>
          <a:prstGeom prst="rect">
            <a:avLst/>
          </a:prstGeom>
        </p:spPr>
        <p:txBody>
          <a:bodyPr wrap="square">
            <a:spAutoFit/>
          </a:bodyPr>
          <a:lstStyle/>
          <a:p>
            <a:pPr algn="ctr">
              <a:lnSpc>
                <a:spcPct val="150000"/>
              </a:lnSpc>
            </a:pPr>
            <a:r>
              <a:rPr lang="en-US" altLang="zh-CN" sz="1600" dirty="0">
                <a:solidFill>
                  <a:schemeClr val="tx1"/>
                </a:solidFill>
                <a:latin typeface="黑体" panose="02010609060101010101" charset="-122"/>
                <a:ea typeface="黑体" panose="02010609060101010101" charset="-122"/>
                <a:cs typeface="黑体" panose="02010609060101010101" charset="-122"/>
              </a:rPr>
              <a:t>2013</a:t>
            </a:r>
            <a:r>
              <a:rPr lang="zh-CN" altLang="en-US" sz="1600" dirty="0">
                <a:solidFill>
                  <a:schemeClr val="tx1"/>
                </a:solidFill>
                <a:latin typeface="黑体" panose="02010609060101010101" charset="-122"/>
                <a:ea typeface="黑体" panose="02010609060101010101" charset="-122"/>
                <a:cs typeface="黑体" panose="02010609060101010101" charset="-122"/>
              </a:rPr>
              <a:t>年</a:t>
            </a:r>
            <a:r>
              <a:rPr lang="en-US" altLang="zh-CN" sz="1600" dirty="0">
                <a:solidFill>
                  <a:schemeClr val="tx1"/>
                </a:solidFill>
                <a:latin typeface="黑体" panose="02010609060101010101" charset="-122"/>
                <a:ea typeface="黑体" panose="02010609060101010101" charset="-122"/>
                <a:cs typeface="黑体" panose="02010609060101010101" charset="-122"/>
              </a:rPr>
              <a:t>10</a:t>
            </a:r>
            <a:r>
              <a:rPr lang="zh-CN" altLang="en-US" sz="1600" dirty="0">
                <a:solidFill>
                  <a:schemeClr val="tx1"/>
                </a:solidFill>
                <a:latin typeface="黑体" panose="02010609060101010101" charset="-122"/>
                <a:ea typeface="黑体" panose="02010609060101010101" charset="-122"/>
                <a:cs typeface="黑体" panose="02010609060101010101" charset="-122"/>
              </a:rPr>
              <a:t>月</a:t>
            </a:r>
            <a:r>
              <a:rPr lang="en-US" altLang="zh-CN" sz="1600" dirty="0">
                <a:solidFill>
                  <a:schemeClr val="tx1"/>
                </a:solidFill>
                <a:latin typeface="黑体" panose="02010609060101010101" charset="-122"/>
                <a:ea typeface="黑体" panose="02010609060101010101" charset="-122"/>
                <a:cs typeface="黑体" panose="02010609060101010101" charset="-122"/>
              </a:rPr>
              <a:t>28</a:t>
            </a:r>
            <a:r>
              <a:rPr lang="zh-CN" altLang="en-US" sz="1600" dirty="0">
                <a:solidFill>
                  <a:schemeClr val="tx1"/>
                </a:solidFill>
                <a:latin typeface="黑体" panose="02010609060101010101" charset="-122"/>
                <a:ea typeface="黑体" panose="02010609060101010101" charset="-122"/>
                <a:cs typeface="黑体" panose="02010609060101010101" charset="-122"/>
              </a:rPr>
              <a:t>日，据</a:t>
            </a:r>
            <a:r>
              <a:rPr lang="en-US" altLang="zh-CN" sz="1600" dirty="0">
                <a:solidFill>
                  <a:schemeClr val="tx1"/>
                </a:solidFill>
                <a:latin typeface="黑体" panose="02010609060101010101" charset="-122"/>
                <a:ea typeface="黑体" panose="02010609060101010101" charset="-122"/>
                <a:cs typeface="黑体" panose="02010609060101010101" charset="-122"/>
              </a:rPr>
              <a:t>《</a:t>
            </a:r>
            <a:r>
              <a:rPr lang="zh-CN" altLang="en-US" sz="1600" dirty="0">
                <a:solidFill>
                  <a:schemeClr val="tx1"/>
                </a:solidFill>
                <a:latin typeface="黑体" panose="02010609060101010101" charset="-122"/>
                <a:ea typeface="黑体" panose="02010609060101010101" charset="-122"/>
                <a:cs typeface="黑体" panose="02010609060101010101" charset="-122"/>
              </a:rPr>
              <a:t>路透社</a:t>
            </a:r>
            <a:r>
              <a:rPr lang="en-US" altLang="zh-CN" sz="1600" dirty="0">
                <a:solidFill>
                  <a:schemeClr val="tx1"/>
                </a:solidFill>
                <a:latin typeface="黑体" panose="02010609060101010101" charset="-122"/>
                <a:ea typeface="黑体" panose="02010609060101010101" charset="-122"/>
                <a:cs typeface="黑体" panose="02010609060101010101" charset="-122"/>
              </a:rPr>
              <a:t>》</a:t>
            </a:r>
            <a:r>
              <a:rPr lang="zh-CN" altLang="en-US" sz="1600" dirty="0">
                <a:solidFill>
                  <a:schemeClr val="tx1"/>
                </a:solidFill>
                <a:latin typeface="黑体" panose="02010609060101010101" charset="-122"/>
                <a:ea typeface="黑体" panose="02010609060101010101" charset="-122"/>
                <a:cs typeface="黑体" panose="02010609060101010101" charset="-122"/>
              </a:rPr>
              <a:t>报道，欧足联主席普拉蒂尼提议从</a:t>
            </a:r>
            <a:r>
              <a:rPr lang="en-US" altLang="zh-CN" sz="1600" dirty="0">
                <a:solidFill>
                  <a:schemeClr val="tx1"/>
                </a:solidFill>
                <a:latin typeface="黑体" panose="02010609060101010101" charset="-122"/>
                <a:ea typeface="黑体" panose="02010609060101010101" charset="-122"/>
                <a:cs typeface="黑体" panose="02010609060101010101" charset="-122"/>
              </a:rPr>
              <a:t>2018</a:t>
            </a:r>
            <a:r>
              <a:rPr lang="zh-CN" altLang="en-US" sz="1600" dirty="0">
                <a:solidFill>
                  <a:schemeClr val="tx1"/>
                </a:solidFill>
                <a:latin typeface="黑体" panose="02010609060101010101" charset="-122"/>
                <a:ea typeface="黑体" panose="02010609060101010101" charset="-122"/>
                <a:cs typeface="黑体" panose="02010609060101010101" charset="-122"/>
              </a:rPr>
              <a:t>年俄罗斯世界杯起，决赛</a:t>
            </a:r>
            <a:endParaRPr lang="en-US" altLang="zh-CN" sz="1600" dirty="0">
              <a:solidFill>
                <a:schemeClr val="tx1"/>
              </a:solidFill>
              <a:latin typeface="黑体" panose="02010609060101010101" charset="-122"/>
              <a:ea typeface="黑体" panose="02010609060101010101" charset="-122"/>
              <a:cs typeface="黑体" panose="02010609060101010101" charset="-122"/>
            </a:endParaRPr>
          </a:p>
          <a:p>
            <a:pPr algn="ctr">
              <a:lnSpc>
                <a:spcPct val="150000"/>
              </a:lnSpc>
            </a:pPr>
            <a:r>
              <a:rPr lang="zh-CN" altLang="en-US" sz="1600" dirty="0">
                <a:solidFill>
                  <a:schemeClr val="tx1"/>
                </a:solidFill>
                <a:latin typeface="黑体" panose="02010609060101010101" charset="-122"/>
                <a:ea typeface="黑体" panose="02010609060101010101" charset="-122"/>
                <a:cs typeface="黑体" panose="02010609060101010101" charset="-122"/>
              </a:rPr>
              <a:t>圈球队的数量从</a:t>
            </a:r>
            <a:r>
              <a:rPr lang="en-US" altLang="zh-CN" sz="1600" dirty="0">
                <a:solidFill>
                  <a:schemeClr val="tx1"/>
                </a:solidFill>
                <a:latin typeface="黑体" panose="02010609060101010101" charset="-122"/>
                <a:ea typeface="黑体" panose="02010609060101010101" charset="-122"/>
                <a:cs typeface="黑体" panose="02010609060101010101" charset="-122"/>
              </a:rPr>
              <a:t>32</a:t>
            </a:r>
            <a:r>
              <a:rPr lang="zh-CN" altLang="en-US" sz="1600" dirty="0">
                <a:solidFill>
                  <a:schemeClr val="tx1"/>
                </a:solidFill>
                <a:latin typeface="黑体" panose="02010609060101010101" charset="-122"/>
                <a:ea typeface="黑体" panose="02010609060101010101" charset="-122"/>
                <a:cs typeface="黑体" panose="02010609060101010101" charset="-122"/>
              </a:rPr>
              <a:t>支提升至</a:t>
            </a:r>
            <a:r>
              <a:rPr lang="en-US" altLang="zh-CN" sz="1600" dirty="0">
                <a:solidFill>
                  <a:schemeClr val="tx1"/>
                </a:solidFill>
                <a:latin typeface="黑体" panose="02010609060101010101" charset="-122"/>
                <a:ea typeface="黑体" panose="02010609060101010101" charset="-122"/>
                <a:cs typeface="黑体" panose="02010609060101010101" charset="-122"/>
              </a:rPr>
              <a:t>40</a:t>
            </a:r>
            <a:r>
              <a:rPr lang="zh-CN" altLang="en-US" sz="1600" dirty="0">
                <a:solidFill>
                  <a:schemeClr val="tx1"/>
                </a:solidFill>
                <a:latin typeface="黑体" panose="02010609060101010101" charset="-122"/>
                <a:ea typeface="黑体" panose="02010609060101010101" charset="-122"/>
                <a:cs typeface="黑体" panose="02010609060101010101" charset="-122"/>
              </a:rPr>
              <a:t>支，多出</a:t>
            </a:r>
            <a:endParaRPr lang="en-US" altLang="zh-CN" sz="1600" dirty="0">
              <a:solidFill>
                <a:schemeClr val="tx1"/>
              </a:solidFill>
              <a:latin typeface="黑体" panose="02010609060101010101" charset="-122"/>
              <a:ea typeface="黑体" panose="02010609060101010101" charset="-122"/>
              <a:cs typeface="黑体" panose="02010609060101010101" charset="-122"/>
            </a:endParaRPr>
          </a:p>
          <a:p>
            <a:pPr algn="ctr">
              <a:lnSpc>
                <a:spcPct val="150000"/>
              </a:lnSpc>
            </a:pPr>
            <a:endParaRPr lang="en-US" altLang="zh-CN" sz="1600" dirty="0">
              <a:solidFill>
                <a:schemeClr val="tx1"/>
              </a:solidFill>
              <a:latin typeface="黑体" panose="02010609060101010101" charset="-122"/>
              <a:ea typeface="黑体" panose="02010609060101010101" charset="-122"/>
              <a:cs typeface="黑体" panose="02010609060101010101" charset="-122"/>
            </a:endParaRPr>
          </a:p>
          <a:p>
            <a:pPr algn="ctr">
              <a:lnSpc>
                <a:spcPct val="150000"/>
              </a:lnSpc>
            </a:pPr>
            <a:r>
              <a:rPr lang="zh-CN" altLang="en-US" sz="1600" dirty="0">
                <a:solidFill>
                  <a:schemeClr val="tx1"/>
                </a:solidFill>
                <a:latin typeface="黑体" panose="02010609060101010101" charset="-122"/>
                <a:ea typeface="黑体" panose="02010609060101010101" charset="-122"/>
                <a:cs typeface="黑体" panose="02010609060101010101" charset="-122"/>
              </a:rPr>
              <a:t>的</a:t>
            </a:r>
            <a:r>
              <a:rPr lang="en-US" altLang="zh-CN" sz="1600" dirty="0">
                <a:solidFill>
                  <a:schemeClr val="tx1"/>
                </a:solidFill>
                <a:latin typeface="黑体" panose="02010609060101010101" charset="-122"/>
                <a:ea typeface="黑体" panose="02010609060101010101" charset="-122"/>
                <a:cs typeface="黑体" panose="02010609060101010101" charset="-122"/>
              </a:rPr>
              <a:t>8</a:t>
            </a:r>
            <a:r>
              <a:rPr lang="zh-CN" altLang="en-US" sz="1600" dirty="0">
                <a:solidFill>
                  <a:schemeClr val="tx1"/>
                </a:solidFill>
                <a:latin typeface="黑体" panose="02010609060101010101" charset="-122"/>
                <a:ea typeface="黑体" panose="02010609060101010101" charset="-122"/>
                <a:cs typeface="黑体" panose="02010609060101010101" charset="-122"/>
              </a:rPr>
              <a:t>个名额将主要分配给亚洲和非洲</a:t>
            </a:r>
            <a:endParaRPr lang="en-US" altLang="zh-CN" sz="1600" dirty="0">
              <a:solidFill>
                <a:schemeClr val="tx1"/>
              </a:solidFill>
              <a:latin typeface="黑体" panose="02010609060101010101" charset="-122"/>
              <a:ea typeface="黑体" panose="02010609060101010101" charset="-122"/>
              <a:cs typeface="黑体" panose="02010609060101010101" charset="-122"/>
            </a:endParaRPr>
          </a:p>
          <a:p>
            <a:pPr algn="ctr">
              <a:lnSpc>
                <a:spcPct val="150000"/>
              </a:lnSpc>
            </a:pPr>
            <a:r>
              <a:rPr lang="zh-CN" altLang="en-US" sz="1600" dirty="0">
                <a:solidFill>
                  <a:schemeClr val="tx1"/>
                </a:solidFill>
                <a:latin typeface="黑体" panose="02010609060101010101" charset="-122"/>
                <a:ea typeface="黑体" panose="02010609060101010101" charset="-122"/>
                <a:cs typeface="黑体" panose="02010609060101010101" charset="-122"/>
              </a:rPr>
              <a:t>球队，欧洲的名额得以不再削减。</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500"/>
                                        <p:tgtEl>
                                          <p:spTgt spid="7"/>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diamond(in)">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8" presetClass="entr" presetSubtype="16"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diamond(in)">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animBg="1"/>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19050"/>
            <a:ext cx="12192000" cy="6877050"/>
          </a:xfrm>
          <a:prstGeom prst="rect">
            <a:avLst/>
          </a:prstGeom>
          <a:solidFill>
            <a:schemeClr val="tx1">
              <a:lumMod val="95000"/>
              <a:lumOff val="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descr="97403f15fc7970a9f7b28b61f777e7b5"/>
          <p:cNvPicPr>
            <a:picLocks noChangeAspect="1"/>
          </p:cNvPicPr>
          <p:nvPr/>
        </p:nvPicPr>
        <p:blipFill>
          <a:blip r:embed="rId4"/>
          <a:stretch>
            <a:fillRect/>
          </a:stretch>
        </p:blipFill>
        <p:spPr>
          <a:xfrm>
            <a:off x="3021330" y="302260"/>
            <a:ext cx="6589395" cy="5260975"/>
          </a:xfrm>
          <a:prstGeom prst="rect">
            <a:avLst/>
          </a:prstGeom>
        </p:spPr>
      </p:pic>
      <p:grpSp>
        <p:nvGrpSpPr>
          <p:cNvPr id="30" name="组合 29"/>
          <p:cNvGrpSpPr/>
          <p:nvPr/>
        </p:nvGrpSpPr>
        <p:grpSpPr>
          <a:xfrm>
            <a:off x="3664585" y="5344160"/>
            <a:ext cx="5302333" cy="914400"/>
            <a:chOff x="6326" y="7930"/>
            <a:chExt cx="7602" cy="1440"/>
          </a:xfrm>
          <a:solidFill>
            <a:srgbClr val="A61428">
              <a:alpha val="43000"/>
            </a:srgbClr>
          </a:solidFill>
        </p:grpSpPr>
        <p:sp>
          <p:nvSpPr>
            <p:cNvPr id="31" name="五边形"/>
            <p:cNvSpPr/>
            <p:nvPr/>
          </p:nvSpPr>
          <p:spPr>
            <a:xfrm flipH="1" flipV="1">
              <a:off x="6326" y="7930"/>
              <a:ext cx="1440" cy="144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3" name="五边形"/>
            <p:cNvSpPr/>
            <p:nvPr/>
          </p:nvSpPr>
          <p:spPr>
            <a:xfrm>
              <a:off x="7533" y="7930"/>
              <a:ext cx="6395" cy="144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34" name="组合 33"/>
          <p:cNvGrpSpPr/>
          <p:nvPr/>
        </p:nvGrpSpPr>
        <p:grpSpPr>
          <a:xfrm>
            <a:off x="3627120" y="5141595"/>
            <a:ext cx="5302333" cy="914400"/>
            <a:chOff x="6326" y="7930"/>
            <a:chExt cx="7602" cy="1440"/>
          </a:xfrm>
        </p:grpSpPr>
        <p:sp>
          <p:nvSpPr>
            <p:cNvPr id="35" name="五边形"/>
            <p:cNvSpPr/>
            <p:nvPr/>
          </p:nvSpPr>
          <p:spPr>
            <a:xfrm flipH="1" flipV="1">
              <a:off x="6326" y="7930"/>
              <a:ext cx="1440" cy="1440"/>
            </a:xfrm>
            <a:prstGeom prst="homePlate">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6" name="五边形"/>
            <p:cNvSpPr/>
            <p:nvPr/>
          </p:nvSpPr>
          <p:spPr>
            <a:xfrm>
              <a:off x="7533" y="7930"/>
              <a:ext cx="6395" cy="1440"/>
            </a:xfrm>
            <a:prstGeom prst="homePlate">
              <a:avLst/>
            </a:prstGeom>
            <a:solidFill>
              <a:srgbClr val="369A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37" name="文本框 36"/>
          <p:cNvSpPr txBox="1"/>
          <p:nvPr/>
        </p:nvSpPr>
        <p:spPr>
          <a:xfrm>
            <a:off x="5085080" y="5245735"/>
            <a:ext cx="2648585" cy="706755"/>
          </a:xfrm>
          <a:prstGeom prst="rect">
            <a:avLst/>
          </a:prstGeom>
          <a:noFill/>
        </p:spPr>
        <p:txBody>
          <a:bodyPr wrap="square" rtlCol="0">
            <a:spAutoFit/>
          </a:bodyPr>
          <a:lstStyle/>
          <a:p>
            <a:pPr algn="dist"/>
            <a:r>
              <a:rPr lang="zh-CN" altLang="en-US" sz="4000">
                <a:solidFill>
                  <a:schemeClr val="bg1"/>
                </a:solidFill>
                <a:latin typeface="黑体" panose="02010609060101010101" charset="-122"/>
                <a:ea typeface="黑体" panose="02010609060101010101" charset="-122"/>
              </a:rPr>
              <a:t>赛事文化</a:t>
            </a:r>
          </a:p>
        </p:txBody>
      </p:sp>
      <p:pic>
        <p:nvPicPr>
          <p:cNvPr id="39" name="图片 38" descr="137e86bf008e1f3e3db30b199b47b947"/>
          <p:cNvPicPr>
            <a:picLocks noChangeAspect="1"/>
          </p:cNvPicPr>
          <p:nvPr/>
        </p:nvPicPr>
        <p:blipFill>
          <a:blip r:embed="rId5"/>
          <a:stretch>
            <a:fillRect/>
          </a:stretch>
        </p:blipFill>
        <p:spPr>
          <a:xfrm>
            <a:off x="895985" y="-264160"/>
            <a:ext cx="10400030" cy="1423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ppt_x"/>
                                          </p:val>
                                        </p:tav>
                                        <p:tav tm="100000">
                                          <p:val>
                                            <p:strVal val="#ppt_x"/>
                                          </p:val>
                                        </p:tav>
                                      </p:tavLst>
                                    </p:anim>
                                    <p:anim calcmode="lin" valueType="num">
                                      <p:cBhvr additive="base">
                                        <p:cTn id="13" dur="500" fill="hold"/>
                                        <p:tgtEl>
                                          <p:spTgt spid="2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ppt_x"/>
                                          </p:val>
                                        </p:tav>
                                        <p:tav tm="100000">
                                          <p:val>
                                            <p:strVal val="#ppt_x"/>
                                          </p:val>
                                        </p:tav>
                                      </p:tavLst>
                                    </p:anim>
                                    <p:anim calcmode="lin" valueType="num">
                                      <p:cBhvr additive="base">
                                        <p:cTn id="18" dur="500" fill="hold"/>
                                        <p:tgtEl>
                                          <p:spTgt spid="3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ppt_x"/>
                                          </p:val>
                                        </p:tav>
                                        <p:tav tm="100000">
                                          <p:val>
                                            <p:strVal val="#ppt_x"/>
                                          </p:val>
                                        </p:tav>
                                      </p:tavLst>
                                    </p:anim>
                                    <p:anim calcmode="lin" valueType="num">
                                      <p:cBhvr additive="base">
                                        <p:cTn id="23"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3.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TotalTime>
  <Words>2769</Words>
  <Application>Microsoft Office PowerPoint</Application>
  <PresentationFormat>宽屏</PresentationFormat>
  <Paragraphs>194</Paragraphs>
  <Slides>26</Slides>
  <Notes>26</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26</vt:i4>
      </vt:variant>
    </vt:vector>
  </HeadingPairs>
  <TitlesOfParts>
    <vt:vector size="36" baseType="lpstr">
      <vt:lpstr>Meiryo</vt:lpstr>
      <vt:lpstr>等线</vt:lpstr>
      <vt:lpstr>黑体</vt:lpstr>
      <vt:lpstr>宋体</vt:lpstr>
      <vt:lpstr>微软雅黑</vt:lpstr>
      <vt:lpstr>Arial</vt:lpstr>
      <vt:lpstr>Calibri</vt:lpstr>
      <vt:lpstr>Calibri Light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124</cp:revision>
  <dcterms:created xsi:type="dcterms:W3CDTF">2017-08-18T03:02:00Z</dcterms:created>
  <dcterms:modified xsi:type="dcterms:W3CDTF">2018-06-14T07:11:39Z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y fmtid="{D5CDD505-2E9C-101B-9397-08002B2CF9AE}" pid="3" name="KSORubyTemplateID">
    <vt:lpwstr>2</vt:lpwstr>
  </property>
</Properties>
</file>