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notesMasterIdLst>
    <p:notesMasterId r:id="rId5"/>
  </p:notesMasterIdLst>
  <p:sldIdLst>
    <p:sldId id="271" r:id="rId3"/>
    <p:sldId id="326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AE43"/>
    <a:srgbClr val="7FD13B"/>
    <a:srgbClr val="224982"/>
    <a:srgbClr val="254E8B"/>
    <a:srgbClr val="203E6B"/>
    <a:srgbClr val="1D3353"/>
    <a:srgbClr val="FAF9FA"/>
    <a:srgbClr val="F6F6F7"/>
    <a:srgbClr val="F5F5F6"/>
    <a:srgbClr val="F3F2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64488" autoAdjust="0"/>
  </p:normalViewPr>
  <p:slideViewPr>
    <p:cSldViewPr snapToGrid="0">
      <p:cViewPr varScale="1">
        <p:scale>
          <a:sx n="88" d="100"/>
          <a:sy n="88" d="100"/>
        </p:scale>
        <p:origin x="24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48BC965D-ACCE-4EDB-8EFD-FE9CE0FE7FBB}" type="datetimeFigureOut">
              <a:rPr lang="zh-CN" altLang="en-US" smtClean="0"/>
              <a:pPr/>
              <a:t>2018/5/23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86056387-FF3D-4EBF-83F2-CC1A4B798D9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11187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83956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4539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182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5486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8589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070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706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8792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99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005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8162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4729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1725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01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5898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140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925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465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6576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4416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9732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98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CAC9D-4DB1-4C43-9C3D-2A1F320BC312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1FA538-5F5D-416D-A366-CC78A227FC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15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48FCAC9D-4DB1-4C43-9C3D-2A1F320BC312}" type="datetimeFigureOut">
              <a:rPr lang="zh-CN" altLang="en-US" smtClean="0"/>
              <a:pPr/>
              <a:t>2018/5/23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2A1FA538-5F5D-416D-A366-CC78A227FC50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6073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5556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1085850" y="2092446"/>
            <a:ext cx="10020300" cy="82309"/>
          </a:xfrm>
          <a:prstGeom prst="rect">
            <a:avLst/>
          </a:prstGeom>
          <a:solidFill>
            <a:srgbClr val="6CAE43"/>
          </a:solidFill>
          <a:ln>
            <a:solidFill>
              <a:srgbClr val="6CAE43"/>
            </a:solidFill>
          </a:ln>
          <a:effectLst>
            <a:innerShdw blurRad="101600" dist="25400" dir="13500000">
              <a:prstClr val="black">
                <a:alpha val="3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23950" y="2175002"/>
            <a:ext cx="9982200" cy="395909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52400" dist="63500" dir="8100000" algn="tl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prstMaterial="softEdge">
            <a:bevelT w="38100" h="63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solidFill>
                <a:prstClr val="white"/>
              </a:solidFill>
              <a:latin typeface="DIN-BoldItalic" pitchFamily="50" charset="0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105025" y="1455916"/>
            <a:ext cx="7981950" cy="945968"/>
            <a:chOff x="1962151" y="1455916"/>
            <a:chExt cx="7981950" cy="945968"/>
          </a:xfrm>
        </p:grpSpPr>
        <p:grpSp>
          <p:nvGrpSpPr>
            <p:cNvPr id="45" name="组合 44"/>
            <p:cNvGrpSpPr/>
            <p:nvPr/>
          </p:nvGrpSpPr>
          <p:grpSpPr>
            <a:xfrm>
              <a:off x="1962151" y="1455916"/>
              <a:ext cx="955279" cy="945968"/>
              <a:chOff x="3277155" y="1287216"/>
              <a:chExt cx="1350961" cy="1337794"/>
            </a:xfrm>
          </p:grpSpPr>
          <p:grpSp>
            <p:nvGrpSpPr>
              <p:cNvPr id="52" name="组合 51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55" name="矩形 54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6" name="任意多边形 55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3" name="任意多边形 52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54" name="图片 53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</p:spPr>
          </p:pic>
        </p:grpSp>
        <p:grpSp>
          <p:nvGrpSpPr>
            <p:cNvPr id="46" name="组合 45"/>
            <p:cNvGrpSpPr/>
            <p:nvPr/>
          </p:nvGrpSpPr>
          <p:grpSpPr>
            <a:xfrm>
              <a:off x="8988822" y="1455916"/>
              <a:ext cx="955279" cy="945968"/>
              <a:chOff x="3277155" y="1287216"/>
              <a:chExt cx="1350961" cy="1337794"/>
            </a:xfrm>
          </p:grpSpPr>
          <p:grpSp>
            <p:nvGrpSpPr>
              <p:cNvPr id="47" name="组合 46"/>
              <p:cNvGrpSpPr/>
              <p:nvPr/>
            </p:nvGrpSpPr>
            <p:grpSpPr>
              <a:xfrm flipV="1">
                <a:off x="3897517" y="1291486"/>
                <a:ext cx="107223" cy="944474"/>
                <a:chOff x="4397738" y="4219255"/>
                <a:chExt cx="107223" cy="944474"/>
              </a:xfrm>
            </p:grpSpPr>
            <p:sp>
              <p:nvSpPr>
                <p:cNvPr id="50" name="矩形 49"/>
                <p:cNvSpPr/>
                <p:nvPr/>
              </p:nvSpPr>
              <p:spPr>
                <a:xfrm>
                  <a:off x="4430680" y="4219255"/>
                  <a:ext cx="41340" cy="832057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905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任意多边形 50"/>
                <p:cNvSpPr/>
                <p:nvPr/>
              </p:nvSpPr>
              <p:spPr>
                <a:xfrm>
                  <a:off x="4397738" y="4993542"/>
                  <a:ext cx="107223" cy="170187"/>
                </a:xfrm>
                <a:custGeom>
                  <a:avLst/>
                  <a:gdLst>
                    <a:gd name="connsiteX0" fmla="*/ 0 w 229839"/>
                    <a:gd name="connsiteY0" fmla="*/ 0 h 123110"/>
                    <a:gd name="connsiteX1" fmla="*/ 229839 w 229839"/>
                    <a:gd name="connsiteY1" fmla="*/ 0 h 123110"/>
                    <a:gd name="connsiteX2" fmla="*/ 229839 w 229839"/>
                    <a:gd name="connsiteY2" fmla="*/ 123110 h 123110"/>
                    <a:gd name="connsiteX3" fmla="*/ 0 w 229839"/>
                    <a:gd name="connsiteY3" fmla="*/ 123110 h 123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9839" h="123110">
                      <a:moveTo>
                        <a:pt x="0" y="0"/>
                      </a:moveTo>
                      <a:lnTo>
                        <a:pt x="229839" y="0"/>
                      </a:lnTo>
                      <a:lnTo>
                        <a:pt x="229839" y="123110"/>
                      </a:lnTo>
                      <a:lnTo>
                        <a:pt x="0" y="123110"/>
                      </a:lnTo>
                      <a:close/>
                    </a:path>
                  </a:pathLst>
                </a:custGeom>
                <a:gradFill>
                  <a:gsLst>
                    <a:gs pos="5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12700" h="6350" prst="angl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zh-CN" altLang="en-US"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8" name="任意多边形 47"/>
              <p:cNvSpPr/>
              <p:nvPr/>
            </p:nvSpPr>
            <p:spPr>
              <a:xfrm>
                <a:off x="3535839" y="2167810"/>
                <a:ext cx="830580" cy="457200"/>
              </a:xfrm>
              <a:custGeom>
                <a:avLst/>
                <a:gdLst>
                  <a:gd name="connsiteX0" fmla="*/ 0 w 830580"/>
                  <a:gd name="connsiteY0" fmla="*/ 0 h 457200"/>
                  <a:gd name="connsiteX1" fmla="*/ 830580 w 830580"/>
                  <a:gd name="connsiteY1" fmla="*/ 0 h 457200"/>
                  <a:gd name="connsiteX2" fmla="*/ 830580 w 830580"/>
                  <a:gd name="connsiteY2" fmla="*/ 457200 h 457200"/>
                  <a:gd name="connsiteX3" fmla="*/ 608210 w 830580"/>
                  <a:gd name="connsiteY3" fmla="*/ 457200 h 457200"/>
                  <a:gd name="connsiteX4" fmla="*/ 608210 w 830580"/>
                  <a:gd name="connsiteY4" fmla="*/ 415966 h 457200"/>
                  <a:gd name="connsiteX5" fmla="*/ 573326 w 830580"/>
                  <a:gd name="connsiteY5" fmla="*/ 415966 h 457200"/>
                  <a:gd name="connsiteX6" fmla="*/ 532092 w 830580"/>
                  <a:gd name="connsiteY6" fmla="*/ 457200 h 457200"/>
                  <a:gd name="connsiteX7" fmla="*/ 298488 w 830580"/>
                  <a:gd name="connsiteY7" fmla="*/ 457200 h 457200"/>
                  <a:gd name="connsiteX8" fmla="*/ 257254 w 830580"/>
                  <a:gd name="connsiteY8" fmla="*/ 415966 h 457200"/>
                  <a:gd name="connsiteX9" fmla="*/ 222370 w 830580"/>
                  <a:gd name="connsiteY9" fmla="*/ 415966 h 457200"/>
                  <a:gd name="connsiteX10" fmla="*/ 222370 w 830580"/>
                  <a:gd name="connsiteY10" fmla="*/ 457200 h 457200"/>
                  <a:gd name="connsiteX11" fmla="*/ 0 w 830580"/>
                  <a:gd name="connsiteY11" fmla="*/ 457200 h 457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30580" h="457200">
                    <a:moveTo>
                      <a:pt x="0" y="0"/>
                    </a:moveTo>
                    <a:lnTo>
                      <a:pt x="830580" y="0"/>
                    </a:lnTo>
                    <a:lnTo>
                      <a:pt x="830580" y="457200"/>
                    </a:lnTo>
                    <a:lnTo>
                      <a:pt x="608210" y="457200"/>
                    </a:lnTo>
                    <a:lnTo>
                      <a:pt x="608210" y="415966"/>
                    </a:lnTo>
                    <a:lnTo>
                      <a:pt x="573326" y="415966"/>
                    </a:lnTo>
                    <a:lnTo>
                      <a:pt x="532092" y="457200"/>
                    </a:lnTo>
                    <a:lnTo>
                      <a:pt x="298488" y="457200"/>
                    </a:lnTo>
                    <a:lnTo>
                      <a:pt x="257254" y="415966"/>
                    </a:lnTo>
                    <a:lnTo>
                      <a:pt x="222370" y="415966"/>
                    </a:lnTo>
                    <a:lnTo>
                      <a:pt x="222370" y="457200"/>
                    </a:lnTo>
                    <a:lnTo>
                      <a:pt x="0" y="457200"/>
                    </a:lnTo>
                    <a:close/>
                  </a:path>
                </a:pathLst>
              </a:custGeom>
              <a:gradFill>
                <a:gsLst>
                  <a:gs pos="93000">
                    <a:srgbClr val="363638"/>
                  </a:gs>
                  <a:gs pos="7000">
                    <a:srgbClr val="313132"/>
                  </a:gs>
                  <a:gs pos="46000">
                    <a:srgbClr val="3B3B3D"/>
                  </a:gs>
                  <a:gs pos="93000">
                    <a:schemeClr val="tx1">
                      <a:lumMod val="85000"/>
                      <a:lumOff val="15000"/>
                    </a:schemeClr>
                  </a:gs>
                  <a:gs pos="7000">
                    <a:schemeClr val="tx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76200" dist="254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ea typeface="微软雅黑" panose="020B0503020204020204" pitchFamily="34" charset="-122"/>
                </a:endParaRPr>
              </a:p>
            </p:txBody>
          </p:sp>
          <p:pic>
            <p:nvPicPr>
              <p:cNvPr id="49" name="图片 48"/>
              <p:cNvPicPr>
                <a:picLocks noChangeAspect="1"/>
              </p:cNvPicPr>
              <p:nvPr/>
            </p:nvPicPr>
            <p:blipFill rotWithShape="1">
              <a:blip r:embed="rId2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66000"/>
                        </a14:imgEffect>
                      </a14:imgLayer>
                    </a14:imgProps>
                  </a:ext>
                </a:extLst>
              </a:blip>
              <a:srcRect t="76775"/>
              <a:stretch/>
            </p:blipFill>
            <p:spPr>
              <a:xfrm>
                <a:off x="3277155" y="1287216"/>
                <a:ext cx="1350961" cy="113512"/>
              </a:xfrm>
              <a:prstGeom prst="rect">
                <a:avLst/>
              </a:prstGeom>
            </p:spPr>
          </p:pic>
        </p:grpSp>
      </p:grpSp>
      <p:cxnSp>
        <p:nvCxnSpPr>
          <p:cNvPr id="57" name="直接连接符 56"/>
          <p:cNvCxnSpPr/>
          <p:nvPr/>
        </p:nvCxnSpPr>
        <p:spPr>
          <a:xfrm>
            <a:off x="4617720" y="3043467"/>
            <a:ext cx="0" cy="86812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4617720" y="4589776"/>
            <a:ext cx="0" cy="86812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574280" y="3043467"/>
            <a:ext cx="0" cy="86812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7574280" y="4589776"/>
            <a:ext cx="0" cy="86812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1816554" y="3145453"/>
            <a:ext cx="2666093" cy="802951"/>
            <a:chOff x="7150554" y="2192953"/>
            <a:chExt cx="2666093" cy="802951"/>
          </a:xfrm>
        </p:grpSpPr>
        <p:sp>
          <p:nvSpPr>
            <p:cNvPr id="62" name="文本框 61"/>
            <p:cNvSpPr txBox="1"/>
            <p:nvPr/>
          </p:nvSpPr>
          <p:spPr>
            <a:xfrm>
              <a:off x="7150555" y="2192953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点击</a:t>
              </a:r>
              <a:r>
                <a:rPr lang="zh-CN" altLang="en-US" sz="1600" dirty="0" smtClean="0">
                  <a:solidFill>
                    <a:srgbClr val="203E6B"/>
                  </a:solidFill>
                  <a:latin typeface="微软雅黑"/>
                  <a:ea typeface="微软雅黑"/>
                </a:rPr>
                <a:t>添加</a:t>
              </a:r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7150554" y="2441906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816554" y="4688503"/>
            <a:ext cx="2666093" cy="802951"/>
            <a:chOff x="7150554" y="2192953"/>
            <a:chExt cx="2666093" cy="802951"/>
          </a:xfrm>
        </p:grpSpPr>
        <p:sp>
          <p:nvSpPr>
            <p:cNvPr id="65" name="文本框 64"/>
            <p:cNvSpPr txBox="1"/>
            <p:nvPr/>
          </p:nvSpPr>
          <p:spPr>
            <a:xfrm>
              <a:off x="7150555" y="2192953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点击</a:t>
              </a:r>
              <a:r>
                <a:rPr lang="zh-CN" altLang="en-US" sz="1600" dirty="0" smtClean="0">
                  <a:solidFill>
                    <a:srgbClr val="203E6B"/>
                  </a:solidFill>
                  <a:latin typeface="微软雅黑"/>
                  <a:ea typeface="微软雅黑"/>
                </a:rPr>
                <a:t>添加</a:t>
              </a:r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7150554" y="2441906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4769304" y="3145453"/>
            <a:ext cx="2666093" cy="802951"/>
            <a:chOff x="7150554" y="2192953"/>
            <a:chExt cx="2666093" cy="802951"/>
          </a:xfrm>
        </p:grpSpPr>
        <p:sp>
          <p:nvSpPr>
            <p:cNvPr id="68" name="文本框 67"/>
            <p:cNvSpPr txBox="1"/>
            <p:nvPr/>
          </p:nvSpPr>
          <p:spPr>
            <a:xfrm>
              <a:off x="7150555" y="2192953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点击</a:t>
              </a:r>
              <a:r>
                <a:rPr lang="zh-CN" altLang="en-US" sz="1600" dirty="0" smtClean="0">
                  <a:solidFill>
                    <a:srgbClr val="203E6B"/>
                  </a:solidFill>
                  <a:latin typeface="微软雅黑"/>
                  <a:ea typeface="微软雅黑"/>
                </a:rPr>
                <a:t>添加</a:t>
              </a:r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7150554" y="2441906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769304" y="4688503"/>
            <a:ext cx="2666093" cy="802951"/>
            <a:chOff x="7150554" y="2192953"/>
            <a:chExt cx="2666093" cy="802951"/>
          </a:xfrm>
        </p:grpSpPr>
        <p:sp>
          <p:nvSpPr>
            <p:cNvPr id="71" name="文本框 70"/>
            <p:cNvSpPr txBox="1"/>
            <p:nvPr/>
          </p:nvSpPr>
          <p:spPr>
            <a:xfrm>
              <a:off x="7150555" y="2192953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点击</a:t>
              </a:r>
              <a:r>
                <a:rPr lang="zh-CN" altLang="en-US" sz="1600" dirty="0" smtClean="0">
                  <a:solidFill>
                    <a:srgbClr val="203E6B"/>
                  </a:solidFill>
                  <a:latin typeface="微软雅黑"/>
                  <a:ea typeface="微软雅黑"/>
                </a:rPr>
                <a:t>添加</a:t>
              </a:r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7150554" y="2441906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760154" y="3145453"/>
            <a:ext cx="2666093" cy="802951"/>
            <a:chOff x="7150554" y="2192953"/>
            <a:chExt cx="2666093" cy="802951"/>
          </a:xfrm>
        </p:grpSpPr>
        <p:sp>
          <p:nvSpPr>
            <p:cNvPr id="74" name="文本框 73"/>
            <p:cNvSpPr txBox="1"/>
            <p:nvPr/>
          </p:nvSpPr>
          <p:spPr>
            <a:xfrm>
              <a:off x="7150555" y="2192953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点击</a:t>
              </a:r>
              <a:r>
                <a:rPr lang="zh-CN" altLang="en-US" sz="1600" dirty="0" smtClean="0">
                  <a:solidFill>
                    <a:srgbClr val="203E6B"/>
                  </a:solidFill>
                  <a:latin typeface="微软雅黑"/>
                  <a:ea typeface="微软雅黑"/>
                </a:rPr>
                <a:t>添加</a:t>
              </a:r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75" name="矩形 74"/>
            <p:cNvSpPr/>
            <p:nvPr/>
          </p:nvSpPr>
          <p:spPr>
            <a:xfrm>
              <a:off x="7150554" y="2441906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760154" y="4688503"/>
            <a:ext cx="2666093" cy="802951"/>
            <a:chOff x="7150554" y="2192953"/>
            <a:chExt cx="2666093" cy="802951"/>
          </a:xfrm>
        </p:grpSpPr>
        <p:sp>
          <p:nvSpPr>
            <p:cNvPr id="77" name="文本框 76"/>
            <p:cNvSpPr txBox="1"/>
            <p:nvPr/>
          </p:nvSpPr>
          <p:spPr>
            <a:xfrm>
              <a:off x="7150555" y="2192953"/>
              <a:ext cx="192312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点击</a:t>
              </a:r>
              <a:r>
                <a:rPr lang="zh-CN" altLang="en-US" sz="1600" dirty="0" smtClean="0">
                  <a:solidFill>
                    <a:srgbClr val="203E6B"/>
                  </a:solidFill>
                  <a:latin typeface="微软雅黑"/>
                  <a:ea typeface="微软雅黑"/>
                </a:rPr>
                <a:t>添加</a:t>
              </a:r>
              <a:r>
                <a:rPr lang="zh-CN" altLang="en-US" sz="1600" dirty="0">
                  <a:solidFill>
                    <a:srgbClr val="203E6B"/>
                  </a:solidFill>
                  <a:latin typeface="微软雅黑"/>
                  <a:ea typeface="微软雅黑"/>
                </a:rPr>
                <a:t>标题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7150554" y="2441906"/>
              <a:ext cx="2666093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000" dirty="0" smtClean="0">
                  <a:latin typeface="Century Gothic" panose="020B0502020202020204" pitchFamily="34" charset="0"/>
                  <a:ea typeface="Segoe UI" panose="020B0502040204020203" pitchFamily="34" charset="0"/>
                  <a:cs typeface="Segoe UI" panose="020B0502040204020203" pitchFamily="34" charset="0"/>
                  <a:sym typeface="Lato Regular" charset="0"/>
                </a:rPr>
                <a:t>Lorem ipsum dolor sit amet, consectetuer adipiscing elit. Maecenas porttitor congue massa. Fusce posuere, </a:t>
              </a:r>
            </a:p>
          </p:txBody>
        </p:sp>
      </p:grpSp>
      <p:sp>
        <p:nvSpPr>
          <p:cNvPr id="79" name="Freeform 139"/>
          <p:cNvSpPr>
            <a:spLocks noEditPoints="1"/>
          </p:cNvSpPr>
          <p:nvPr/>
        </p:nvSpPr>
        <p:spPr bwMode="auto">
          <a:xfrm>
            <a:off x="1926407" y="2965720"/>
            <a:ext cx="245104" cy="164812"/>
          </a:xfrm>
          <a:custGeom>
            <a:avLst/>
            <a:gdLst>
              <a:gd name="T0" fmla="*/ 162 w 400"/>
              <a:gd name="T1" fmla="*/ 206 h 271"/>
              <a:gd name="T2" fmla="*/ 177 w 400"/>
              <a:gd name="T3" fmla="*/ 260 h 271"/>
              <a:gd name="T4" fmla="*/ 232 w 400"/>
              <a:gd name="T5" fmla="*/ 246 h 271"/>
              <a:gd name="T6" fmla="*/ 325 w 400"/>
              <a:gd name="T7" fmla="*/ 4 h 271"/>
              <a:gd name="T8" fmla="*/ 162 w 400"/>
              <a:gd name="T9" fmla="*/ 206 h 271"/>
              <a:gd name="T10" fmla="*/ 200 w 400"/>
              <a:gd name="T11" fmla="*/ 54 h 271"/>
              <a:gd name="T12" fmla="*/ 225 w 400"/>
              <a:gd name="T13" fmla="*/ 56 h 271"/>
              <a:gd name="T14" fmla="*/ 254 w 400"/>
              <a:gd name="T15" fmla="*/ 21 h 271"/>
              <a:gd name="T16" fmla="*/ 200 w 400"/>
              <a:gd name="T17" fmla="*/ 14 h 271"/>
              <a:gd name="T18" fmla="*/ 0 w 400"/>
              <a:gd name="T19" fmla="*/ 229 h 271"/>
              <a:gd name="T20" fmla="*/ 1 w 400"/>
              <a:gd name="T21" fmla="*/ 251 h 271"/>
              <a:gd name="T22" fmla="*/ 22 w 400"/>
              <a:gd name="T23" fmla="*/ 269 h 271"/>
              <a:gd name="T24" fmla="*/ 41 w 400"/>
              <a:gd name="T25" fmla="*/ 248 h 271"/>
              <a:gd name="T26" fmla="*/ 40 w 400"/>
              <a:gd name="T27" fmla="*/ 229 h 271"/>
              <a:gd name="T28" fmla="*/ 200 w 400"/>
              <a:gd name="T29" fmla="*/ 54 h 271"/>
              <a:gd name="T30" fmla="*/ 344 w 400"/>
              <a:gd name="T31" fmla="*/ 79 h 271"/>
              <a:gd name="T32" fmla="*/ 327 w 400"/>
              <a:gd name="T33" fmla="*/ 122 h 271"/>
              <a:gd name="T34" fmla="*/ 360 w 400"/>
              <a:gd name="T35" fmla="*/ 229 h 271"/>
              <a:gd name="T36" fmla="*/ 359 w 400"/>
              <a:gd name="T37" fmla="*/ 248 h 271"/>
              <a:gd name="T38" fmla="*/ 377 w 400"/>
              <a:gd name="T39" fmla="*/ 270 h 271"/>
              <a:gd name="T40" fmla="*/ 379 w 400"/>
              <a:gd name="T41" fmla="*/ 270 h 271"/>
              <a:gd name="T42" fmla="*/ 399 w 400"/>
              <a:gd name="T43" fmla="*/ 252 h 271"/>
              <a:gd name="T44" fmla="*/ 400 w 400"/>
              <a:gd name="T45" fmla="*/ 229 h 271"/>
              <a:gd name="T46" fmla="*/ 344 w 400"/>
              <a:gd name="T47" fmla="*/ 79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0" h="271">
                <a:moveTo>
                  <a:pt x="162" y="206"/>
                </a:moveTo>
                <a:cubicBezTo>
                  <a:pt x="149" y="230"/>
                  <a:pt x="158" y="249"/>
                  <a:pt x="177" y="260"/>
                </a:cubicBezTo>
                <a:cubicBezTo>
                  <a:pt x="196" y="271"/>
                  <a:pt x="218" y="270"/>
                  <a:pt x="232" y="246"/>
                </a:cubicBezTo>
                <a:cubicBezTo>
                  <a:pt x="245" y="222"/>
                  <a:pt x="333" y="8"/>
                  <a:pt x="325" y="4"/>
                </a:cubicBezTo>
                <a:cubicBezTo>
                  <a:pt x="317" y="0"/>
                  <a:pt x="176" y="182"/>
                  <a:pt x="162" y="206"/>
                </a:cubicBezTo>
                <a:close/>
                <a:moveTo>
                  <a:pt x="200" y="54"/>
                </a:moveTo>
                <a:cubicBezTo>
                  <a:pt x="209" y="54"/>
                  <a:pt x="217" y="55"/>
                  <a:pt x="225" y="56"/>
                </a:cubicBezTo>
                <a:cubicBezTo>
                  <a:pt x="234" y="45"/>
                  <a:pt x="244" y="33"/>
                  <a:pt x="254" y="21"/>
                </a:cubicBezTo>
                <a:cubicBezTo>
                  <a:pt x="236" y="16"/>
                  <a:pt x="218" y="14"/>
                  <a:pt x="200" y="14"/>
                </a:cubicBezTo>
                <a:cubicBezTo>
                  <a:pt x="88" y="14"/>
                  <a:pt x="0" y="108"/>
                  <a:pt x="0" y="229"/>
                </a:cubicBezTo>
                <a:cubicBezTo>
                  <a:pt x="0" y="236"/>
                  <a:pt x="0" y="244"/>
                  <a:pt x="1" y="251"/>
                </a:cubicBezTo>
                <a:cubicBezTo>
                  <a:pt x="2" y="262"/>
                  <a:pt x="12" y="270"/>
                  <a:pt x="22" y="269"/>
                </a:cubicBezTo>
                <a:cubicBezTo>
                  <a:pt x="33" y="268"/>
                  <a:pt x="42" y="259"/>
                  <a:pt x="41" y="248"/>
                </a:cubicBezTo>
                <a:cubicBezTo>
                  <a:pt x="40" y="242"/>
                  <a:pt x="40" y="235"/>
                  <a:pt x="40" y="229"/>
                </a:cubicBezTo>
                <a:cubicBezTo>
                  <a:pt x="40" y="131"/>
                  <a:pt x="110" y="54"/>
                  <a:pt x="200" y="54"/>
                </a:cubicBezTo>
                <a:close/>
                <a:moveTo>
                  <a:pt x="344" y="79"/>
                </a:moveTo>
                <a:cubicBezTo>
                  <a:pt x="339" y="94"/>
                  <a:pt x="333" y="109"/>
                  <a:pt x="327" y="122"/>
                </a:cubicBezTo>
                <a:cubicBezTo>
                  <a:pt x="348" y="152"/>
                  <a:pt x="360" y="189"/>
                  <a:pt x="360" y="229"/>
                </a:cubicBezTo>
                <a:cubicBezTo>
                  <a:pt x="360" y="235"/>
                  <a:pt x="359" y="242"/>
                  <a:pt x="359" y="248"/>
                </a:cubicBezTo>
                <a:cubicBezTo>
                  <a:pt x="358" y="259"/>
                  <a:pt x="366" y="269"/>
                  <a:pt x="377" y="270"/>
                </a:cubicBezTo>
                <a:cubicBezTo>
                  <a:pt x="378" y="270"/>
                  <a:pt x="378" y="270"/>
                  <a:pt x="379" y="270"/>
                </a:cubicBezTo>
                <a:cubicBezTo>
                  <a:pt x="389" y="270"/>
                  <a:pt x="398" y="262"/>
                  <a:pt x="399" y="252"/>
                </a:cubicBezTo>
                <a:cubicBezTo>
                  <a:pt x="399" y="244"/>
                  <a:pt x="400" y="237"/>
                  <a:pt x="400" y="229"/>
                </a:cubicBezTo>
                <a:cubicBezTo>
                  <a:pt x="400" y="170"/>
                  <a:pt x="379" y="117"/>
                  <a:pt x="344" y="79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</a:endParaRPr>
          </a:p>
        </p:txBody>
      </p:sp>
      <p:sp>
        <p:nvSpPr>
          <p:cNvPr id="80" name="Freeform 134"/>
          <p:cNvSpPr>
            <a:spLocks noEditPoints="1"/>
          </p:cNvSpPr>
          <p:nvPr/>
        </p:nvSpPr>
        <p:spPr bwMode="auto">
          <a:xfrm>
            <a:off x="4916781" y="2976103"/>
            <a:ext cx="245104" cy="145795"/>
          </a:xfrm>
          <a:custGeom>
            <a:avLst/>
            <a:gdLst>
              <a:gd name="T0" fmla="*/ 308 w 400"/>
              <a:gd name="T1" fmla="*/ 120 h 240"/>
              <a:gd name="T2" fmla="*/ 353 w 400"/>
              <a:gd name="T3" fmla="*/ 33 h 240"/>
              <a:gd name="T4" fmla="*/ 380 w 400"/>
              <a:gd name="T5" fmla="*/ 33 h 240"/>
              <a:gd name="T6" fmla="*/ 307 w 400"/>
              <a:gd name="T7" fmla="*/ 0 h 240"/>
              <a:gd name="T8" fmla="*/ 106 w 400"/>
              <a:gd name="T9" fmla="*/ 0 h 240"/>
              <a:gd name="T10" fmla="*/ 0 w 400"/>
              <a:gd name="T11" fmla="*/ 120 h 240"/>
              <a:gd name="T12" fmla="*/ 106 w 400"/>
              <a:gd name="T13" fmla="*/ 240 h 240"/>
              <a:gd name="T14" fmla="*/ 307 w 400"/>
              <a:gd name="T15" fmla="*/ 240 h 240"/>
              <a:gd name="T16" fmla="*/ 380 w 400"/>
              <a:gd name="T17" fmla="*/ 206 h 240"/>
              <a:gd name="T18" fmla="*/ 353 w 400"/>
              <a:gd name="T19" fmla="*/ 206 h 240"/>
              <a:gd name="T20" fmla="*/ 308 w 400"/>
              <a:gd name="T21" fmla="*/ 120 h 240"/>
              <a:gd name="T22" fmla="*/ 254 w 400"/>
              <a:gd name="T23" fmla="*/ 156 h 240"/>
              <a:gd name="T24" fmla="*/ 240 w 400"/>
              <a:gd name="T25" fmla="*/ 156 h 240"/>
              <a:gd name="T26" fmla="*/ 181 w 400"/>
              <a:gd name="T27" fmla="*/ 129 h 240"/>
              <a:gd name="T28" fmla="*/ 172 w 400"/>
              <a:gd name="T29" fmla="*/ 152 h 240"/>
              <a:gd name="T30" fmla="*/ 147 w 400"/>
              <a:gd name="T31" fmla="*/ 160 h 240"/>
              <a:gd name="T32" fmla="*/ 76 w 400"/>
              <a:gd name="T33" fmla="*/ 95 h 240"/>
              <a:gd name="T34" fmla="*/ 72 w 400"/>
              <a:gd name="T35" fmla="*/ 84 h 240"/>
              <a:gd name="T36" fmla="*/ 86 w 400"/>
              <a:gd name="T37" fmla="*/ 84 h 240"/>
              <a:gd name="T38" fmla="*/ 145 w 400"/>
              <a:gd name="T39" fmla="*/ 111 h 240"/>
              <a:gd name="T40" fmla="*/ 154 w 400"/>
              <a:gd name="T41" fmla="*/ 88 h 240"/>
              <a:gd name="T42" fmla="*/ 178 w 400"/>
              <a:gd name="T43" fmla="*/ 80 h 240"/>
              <a:gd name="T44" fmla="*/ 250 w 400"/>
              <a:gd name="T45" fmla="*/ 145 h 240"/>
              <a:gd name="T46" fmla="*/ 254 w 400"/>
              <a:gd name="T47" fmla="*/ 156 h 240"/>
              <a:gd name="T48" fmla="*/ 377 w 400"/>
              <a:gd name="T49" fmla="*/ 78 h 240"/>
              <a:gd name="T50" fmla="*/ 362 w 400"/>
              <a:gd name="T51" fmla="*/ 78 h 240"/>
              <a:gd name="T52" fmla="*/ 340 w 400"/>
              <a:gd name="T53" fmla="*/ 118 h 240"/>
              <a:gd name="T54" fmla="*/ 362 w 400"/>
              <a:gd name="T55" fmla="*/ 158 h 240"/>
              <a:gd name="T56" fmla="*/ 377 w 400"/>
              <a:gd name="T57" fmla="*/ 158 h 240"/>
              <a:gd name="T58" fmla="*/ 400 w 400"/>
              <a:gd name="T59" fmla="*/ 118 h 240"/>
              <a:gd name="T60" fmla="*/ 377 w 400"/>
              <a:gd name="T61" fmla="*/ 78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00" h="240">
                <a:moveTo>
                  <a:pt x="308" y="120"/>
                </a:moveTo>
                <a:cubicBezTo>
                  <a:pt x="308" y="65"/>
                  <a:pt x="333" y="33"/>
                  <a:pt x="353" y="33"/>
                </a:cubicBezTo>
                <a:cubicBezTo>
                  <a:pt x="361" y="33"/>
                  <a:pt x="380" y="33"/>
                  <a:pt x="380" y="33"/>
                </a:cubicBezTo>
                <a:cubicBezTo>
                  <a:pt x="366" y="12"/>
                  <a:pt x="355" y="0"/>
                  <a:pt x="3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32" y="0"/>
                  <a:pt x="0" y="69"/>
                  <a:pt x="0" y="120"/>
                </a:cubicBezTo>
                <a:cubicBezTo>
                  <a:pt x="0" y="171"/>
                  <a:pt x="32" y="240"/>
                  <a:pt x="106" y="240"/>
                </a:cubicBezTo>
                <a:cubicBezTo>
                  <a:pt x="307" y="240"/>
                  <a:pt x="307" y="240"/>
                  <a:pt x="307" y="240"/>
                </a:cubicBezTo>
                <a:cubicBezTo>
                  <a:pt x="355" y="240"/>
                  <a:pt x="366" y="227"/>
                  <a:pt x="380" y="206"/>
                </a:cubicBezTo>
                <a:cubicBezTo>
                  <a:pt x="380" y="206"/>
                  <a:pt x="373" y="206"/>
                  <a:pt x="353" y="206"/>
                </a:cubicBezTo>
                <a:cubicBezTo>
                  <a:pt x="333" y="206"/>
                  <a:pt x="308" y="175"/>
                  <a:pt x="308" y="120"/>
                </a:cubicBezTo>
                <a:close/>
                <a:moveTo>
                  <a:pt x="254" y="156"/>
                </a:moveTo>
                <a:cubicBezTo>
                  <a:pt x="250" y="161"/>
                  <a:pt x="240" y="156"/>
                  <a:pt x="240" y="156"/>
                </a:cubicBezTo>
                <a:cubicBezTo>
                  <a:pt x="181" y="129"/>
                  <a:pt x="181" y="129"/>
                  <a:pt x="181" y="129"/>
                </a:cubicBezTo>
                <a:cubicBezTo>
                  <a:pt x="181" y="129"/>
                  <a:pt x="176" y="143"/>
                  <a:pt x="172" y="152"/>
                </a:cubicBezTo>
                <a:cubicBezTo>
                  <a:pt x="167" y="162"/>
                  <a:pt x="164" y="172"/>
                  <a:pt x="147" y="160"/>
                </a:cubicBezTo>
                <a:cubicBezTo>
                  <a:pt x="130" y="148"/>
                  <a:pt x="76" y="95"/>
                  <a:pt x="76" y="95"/>
                </a:cubicBezTo>
                <a:cubicBezTo>
                  <a:pt x="76" y="95"/>
                  <a:pt x="69" y="90"/>
                  <a:pt x="72" y="84"/>
                </a:cubicBezTo>
                <a:cubicBezTo>
                  <a:pt x="76" y="79"/>
                  <a:pt x="86" y="84"/>
                  <a:pt x="86" y="84"/>
                </a:cubicBezTo>
                <a:cubicBezTo>
                  <a:pt x="145" y="111"/>
                  <a:pt x="145" y="111"/>
                  <a:pt x="145" y="111"/>
                </a:cubicBezTo>
                <a:cubicBezTo>
                  <a:pt x="145" y="111"/>
                  <a:pt x="150" y="97"/>
                  <a:pt x="154" y="88"/>
                </a:cubicBezTo>
                <a:cubicBezTo>
                  <a:pt x="158" y="79"/>
                  <a:pt x="161" y="68"/>
                  <a:pt x="178" y="80"/>
                </a:cubicBezTo>
                <a:cubicBezTo>
                  <a:pt x="195" y="92"/>
                  <a:pt x="250" y="145"/>
                  <a:pt x="250" y="145"/>
                </a:cubicBezTo>
                <a:cubicBezTo>
                  <a:pt x="250" y="145"/>
                  <a:pt x="257" y="150"/>
                  <a:pt x="254" y="156"/>
                </a:cubicBezTo>
                <a:close/>
                <a:moveTo>
                  <a:pt x="377" y="78"/>
                </a:moveTo>
                <a:cubicBezTo>
                  <a:pt x="362" y="78"/>
                  <a:pt x="362" y="78"/>
                  <a:pt x="362" y="78"/>
                </a:cubicBezTo>
                <a:cubicBezTo>
                  <a:pt x="351" y="78"/>
                  <a:pt x="340" y="94"/>
                  <a:pt x="340" y="118"/>
                </a:cubicBezTo>
                <a:cubicBezTo>
                  <a:pt x="340" y="143"/>
                  <a:pt x="351" y="158"/>
                  <a:pt x="362" y="158"/>
                </a:cubicBezTo>
                <a:cubicBezTo>
                  <a:pt x="377" y="158"/>
                  <a:pt x="377" y="158"/>
                  <a:pt x="377" y="158"/>
                </a:cubicBezTo>
                <a:cubicBezTo>
                  <a:pt x="388" y="158"/>
                  <a:pt x="400" y="143"/>
                  <a:pt x="400" y="118"/>
                </a:cubicBezTo>
                <a:cubicBezTo>
                  <a:pt x="400" y="94"/>
                  <a:pt x="388" y="78"/>
                  <a:pt x="377" y="78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</a:endParaRPr>
          </a:p>
        </p:txBody>
      </p:sp>
      <p:sp>
        <p:nvSpPr>
          <p:cNvPr id="81" name="Freeform 226"/>
          <p:cNvSpPr>
            <a:spLocks/>
          </p:cNvSpPr>
          <p:nvPr/>
        </p:nvSpPr>
        <p:spPr bwMode="auto">
          <a:xfrm>
            <a:off x="7875993" y="2943011"/>
            <a:ext cx="245104" cy="158473"/>
          </a:xfrm>
          <a:custGeom>
            <a:avLst/>
            <a:gdLst>
              <a:gd name="T0" fmla="*/ 304 w 400"/>
              <a:gd name="T1" fmla="*/ 73 h 260"/>
              <a:gd name="T2" fmla="*/ 288 w 400"/>
              <a:gd name="T3" fmla="*/ 74 h 260"/>
              <a:gd name="T4" fmla="*/ 186 w 400"/>
              <a:gd name="T5" fmla="*/ 0 h 260"/>
              <a:gd name="T6" fmla="*/ 80 w 400"/>
              <a:gd name="T7" fmla="*/ 104 h 260"/>
              <a:gd name="T8" fmla="*/ 81 w 400"/>
              <a:gd name="T9" fmla="*/ 119 h 260"/>
              <a:gd name="T10" fmla="*/ 72 w 400"/>
              <a:gd name="T11" fmla="*/ 118 h 260"/>
              <a:gd name="T12" fmla="*/ 0 w 400"/>
              <a:gd name="T13" fmla="*/ 189 h 260"/>
              <a:gd name="T14" fmla="*/ 72 w 400"/>
              <a:gd name="T15" fmla="*/ 260 h 260"/>
              <a:gd name="T16" fmla="*/ 304 w 400"/>
              <a:gd name="T17" fmla="*/ 260 h 260"/>
              <a:gd name="T18" fmla="*/ 400 w 400"/>
              <a:gd name="T19" fmla="*/ 166 h 260"/>
              <a:gd name="T20" fmla="*/ 304 w 400"/>
              <a:gd name="T21" fmla="*/ 73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00" h="260">
                <a:moveTo>
                  <a:pt x="304" y="73"/>
                </a:moveTo>
                <a:cubicBezTo>
                  <a:pt x="298" y="73"/>
                  <a:pt x="293" y="73"/>
                  <a:pt x="288" y="74"/>
                </a:cubicBezTo>
                <a:cubicBezTo>
                  <a:pt x="275" y="31"/>
                  <a:pt x="234" y="0"/>
                  <a:pt x="186" y="0"/>
                </a:cubicBezTo>
                <a:cubicBezTo>
                  <a:pt x="127" y="0"/>
                  <a:pt x="80" y="46"/>
                  <a:pt x="80" y="104"/>
                </a:cubicBezTo>
                <a:cubicBezTo>
                  <a:pt x="80" y="109"/>
                  <a:pt x="80" y="114"/>
                  <a:pt x="81" y="119"/>
                </a:cubicBezTo>
                <a:cubicBezTo>
                  <a:pt x="78" y="119"/>
                  <a:pt x="75" y="118"/>
                  <a:pt x="72" y="118"/>
                </a:cubicBezTo>
                <a:cubicBezTo>
                  <a:pt x="32" y="118"/>
                  <a:pt x="0" y="150"/>
                  <a:pt x="0" y="189"/>
                </a:cubicBezTo>
                <a:cubicBezTo>
                  <a:pt x="0" y="228"/>
                  <a:pt x="32" y="260"/>
                  <a:pt x="72" y="260"/>
                </a:cubicBezTo>
                <a:cubicBezTo>
                  <a:pt x="304" y="260"/>
                  <a:pt x="304" y="260"/>
                  <a:pt x="304" y="260"/>
                </a:cubicBezTo>
                <a:cubicBezTo>
                  <a:pt x="357" y="260"/>
                  <a:pt x="400" y="218"/>
                  <a:pt x="400" y="166"/>
                </a:cubicBezTo>
                <a:cubicBezTo>
                  <a:pt x="400" y="115"/>
                  <a:pt x="357" y="73"/>
                  <a:pt x="304" y="73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</a:endParaRPr>
          </a:p>
        </p:txBody>
      </p:sp>
      <p:sp>
        <p:nvSpPr>
          <p:cNvPr id="82" name="Freeform 50"/>
          <p:cNvSpPr>
            <a:spLocks noEditPoints="1"/>
          </p:cNvSpPr>
          <p:nvPr/>
        </p:nvSpPr>
        <p:spPr bwMode="auto">
          <a:xfrm>
            <a:off x="1957615" y="4455979"/>
            <a:ext cx="219748" cy="219748"/>
          </a:xfrm>
          <a:custGeom>
            <a:avLst/>
            <a:gdLst>
              <a:gd name="T0" fmla="*/ 320 w 360"/>
              <a:gd name="T1" fmla="*/ 40 h 360"/>
              <a:gd name="T2" fmla="*/ 302 w 360"/>
              <a:gd name="T3" fmla="*/ 40 h 360"/>
              <a:gd name="T4" fmla="*/ 302 w 360"/>
              <a:gd name="T5" fmla="*/ 80 h 360"/>
              <a:gd name="T6" fmla="*/ 238 w 360"/>
              <a:gd name="T7" fmla="*/ 80 h 360"/>
              <a:gd name="T8" fmla="*/ 238 w 360"/>
              <a:gd name="T9" fmla="*/ 40 h 360"/>
              <a:gd name="T10" fmla="*/ 122 w 360"/>
              <a:gd name="T11" fmla="*/ 40 h 360"/>
              <a:gd name="T12" fmla="*/ 122 w 360"/>
              <a:gd name="T13" fmla="*/ 80 h 360"/>
              <a:gd name="T14" fmla="*/ 58 w 360"/>
              <a:gd name="T15" fmla="*/ 80 h 360"/>
              <a:gd name="T16" fmla="*/ 58 w 360"/>
              <a:gd name="T17" fmla="*/ 40 h 360"/>
              <a:gd name="T18" fmla="*/ 40 w 360"/>
              <a:gd name="T19" fmla="*/ 40 h 360"/>
              <a:gd name="T20" fmla="*/ 0 w 360"/>
              <a:gd name="T21" fmla="*/ 80 h 360"/>
              <a:gd name="T22" fmla="*/ 0 w 360"/>
              <a:gd name="T23" fmla="*/ 320 h 360"/>
              <a:gd name="T24" fmla="*/ 40 w 360"/>
              <a:gd name="T25" fmla="*/ 360 h 360"/>
              <a:gd name="T26" fmla="*/ 320 w 360"/>
              <a:gd name="T27" fmla="*/ 360 h 360"/>
              <a:gd name="T28" fmla="*/ 360 w 360"/>
              <a:gd name="T29" fmla="*/ 320 h 360"/>
              <a:gd name="T30" fmla="*/ 360 w 360"/>
              <a:gd name="T31" fmla="*/ 80 h 360"/>
              <a:gd name="T32" fmla="*/ 320 w 360"/>
              <a:gd name="T33" fmla="*/ 40 h 360"/>
              <a:gd name="T34" fmla="*/ 320 w 360"/>
              <a:gd name="T35" fmla="*/ 320 h 360"/>
              <a:gd name="T36" fmla="*/ 40 w 360"/>
              <a:gd name="T37" fmla="*/ 320 h 360"/>
              <a:gd name="T38" fmla="*/ 40 w 360"/>
              <a:gd name="T39" fmla="*/ 160 h 360"/>
              <a:gd name="T40" fmla="*/ 320 w 360"/>
              <a:gd name="T41" fmla="*/ 160 h 360"/>
              <a:gd name="T42" fmla="*/ 320 w 360"/>
              <a:gd name="T43" fmla="*/ 320 h 360"/>
              <a:gd name="T44" fmla="*/ 104 w 360"/>
              <a:gd name="T45" fmla="*/ 0 h 360"/>
              <a:gd name="T46" fmla="*/ 76 w 360"/>
              <a:gd name="T47" fmla="*/ 0 h 360"/>
              <a:gd name="T48" fmla="*/ 76 w 360"/>
              <a:gd name="T49" fmla="*/ 68 h 360"/>
              <a:gd name="T50" fmla="*/ 104 w 360"/>
              <a:gd name="T51" fmla="*/ 68 h 360"/>
              <a:gd name="T52" fmla="*/ 104 w 360"/>
              <a:gd name="T53" fmla="*/ 0 h 360"/>
              <a:gd name="T54" fmla="*/ 284 w 360"/>
              <a:gd name="T55" fmla="*/ 0 h 360"/>
              <a:gd name="T56" fmla="*/ 256 w 360"/>
              <a:gd name="T57" fmla="*/ 0 h 360"/>
              <a:gd name="T58" fmla="*/ 256 w 360"/>
              <a:gd name="T59" fmla="*/ 68 h 360"/>
              <a:gd name="T60" fmla="*/ 284 w 360"/>
              <a:gd name="T61" fmla="*/ 68 h 360"/>
              <a:gd name="T62" fmla="*/ 284 w 360"/>
              <a:gd name="T63" fmla="*/ 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360" h="360">
                <a:moveTo>
                  <a:pt x="320" y="40"/>
                </a:moveTo>
                <a:cubicBezTo>
                  <a:pt x="302" y="40"/>
                  <a:pt x="302" y="40"/>
                  <a:pt x="302" y="40"/>
                </a:cubicBezTo>
                <a:cubicBezTo>
                  <a:pt x="302" y="80"/>
                  <a:pt x="302" y="80"/>
                  <a:pt x="302" y="80"/>
                </a:cubicBezTo>
                <a:cubicBezTo>
                  <a:pt x="238" y="80"/>
                  <a:pt x="238" y="80"/>
                  <a:pt x="238" y="80"/>
                </a:cubicBezTo>
                <a:cubicBezTo>
                  <a:pt x="238" y="40"/>
                  <a:pt x="238" y="40"/>
                  <a:pt x="238" y="40"/>
                </a:cubicBezTo>
                <a:cubicBezTo>
                  <a:pt x="122" y="40"/>
                  <a:pt x="122" y="40"/>
                  <a:pt x="122" y="40"/>
                </a:cubicBezTo>
                <a:cubicBezTo>
                  <a:pt x="122" y="80"/>
                  <a:pt x="122" y="80"/>
                  <a:pt x="122" y="80"/>
                </a:cubicBezTo>
                <a:cubicBezTo>
                  <a:pt x="58" y="80"/>
                  <a:pt x="58" y="80"/>
                  <a:pt x="58" y="80"/>
                </a:cubicBezTo>
                <a:cubicBezTo>
                  <a:pt x="58" y="40"/>
                  <a:pt x="58" y="40"/>
                  <a:pt x="58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18" y="40"/>
                  <a:pt x="0" y="58"/>
                  <a:pt x="0" y="80"/>
                </a:cubicBezTo>
                <a:cubicBezTo>
                  <a:pt x="0" y="320"/>
                  <a:pt x="0" y="320"/>
                  <a:pt x="0" y="320"/>
                </a:cubicBezTo>
                <a:cubicBezTo>
                  <a:pt x="0" y="342"/>
                  <a:pt x="18" y="360"/>
                  <a:pt x="40" y="360"/>
                </a:cubicBezTo>
                <a:cubicBezTo>
                  <a:pt x="320" y="360"/>
                  <a:pt x="320" y="360"/>
                  <a:pt x="320" y="360"/>
                </a:cubicBezTo>
                <a:cubicBezTo>
                  <a:pt x="342" y="360"/>
                  <a:pt x="360" y="342"/>
                  <a:pt x="360" y="320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58"/>
                  <a:pt x="342" y="40"/>
                  <a:pt x="320" y="40"/>
                </a:cubicBezTo>
                <a:close/>
                <a:moveTo>
                  <a:pt x="320" y="320"/>
                </a:moveTo>
                <a:cubicBezTo>
                  <a:pt x="40" y="320"/>
                  <a:pt x="40" y="320"/>
                  <a:pt x="40" y="320"/>
                </a:cubicBezTo>
                <a:cubicBezTo>
                  <a:pt x="40" y="160"/>
                  <a:pt x="40" y="160"/>
                  <a:pt x="40" y="160"/>
                </a:cubicBezTo>
                <a:cubicBezTo>
                  <a:pt x="320" y="160"/>
                  <a:pt x="320" y="160"/>
                  <a:pt x="320" y="160"/>
                </a:cubicBezTo>
                <a:lnTo>
                  <a:pt x="320" y="320"/>
                </a:lnTo>
                <a:close/>
                <a:moveTo>
                  <a:pt x="104" y="0"/>
                </a:moveTo>
                <a:cubicBezTo>
                  <a:pt x="76" y="0"/>
                  <a:pt x="76" y="0"/>
                  <a:pt x="76" y="0"/>
                </a:cubicBezTo>
                <a:cubicBezTo>
                  <a:pt x="76" y="68"/>
                  <a:pt x="76" y="68"/>
                  <a:pt x="76" y="68"/>
                </a:cubicBezTo>
                <a:cubicBezTo>
                  <a:pt x="104" y="68"/>
                  <a:pt x="104" y="68"/>
                  <a:pt x="104" y="68"/>
                </a:cubicBezTo>
                <a:lnTo>
                  <a:pt x="104" y="0"/>
                </a:lnTo>
                <a:close/>
                <a:moveTo>
                  <a:pt x="284" y="0"/>
                </a:moveTo>
                <a:cubicBezTo>
                  <a:pt x="256" y="0"/>
                  <a:pt x="256" y="0"/>
                  <a:pt x="256" y="0"/>
                </a:cubicBezTo>
                <a:cubicBezTo>
                  <a:pt x="256" y="68"/>
                  <a:pt x="256" y="68"/>
                  <a:pt x="256" y="68"/>
                </a:cubicBezTo>
                <a:cubicBezTo>
                  <a:pt x="284" y="68"/>
                  <a:pt x="284" y="68"/>
                  <a:pt x="284" y="68"/>
                </a:cubicBezTo>
                <a:lnTo>
                  <a:pt x="284" y="0"/>
                </a:lnTo>
                <a:close/>
              </a:path>
            </a:pathLst>
          </a:custGeom>
          <a:solidFill>
            <a:srgbClr val="6CAE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</a:endParaRPr>
          </a:p>
        </p:txBody>
      </p:sp>
      <p:sp>
        <p:nvSpPr>
          <p:cNvPr id="83" name="Freeform 19"/>
          <p:cNvSpPr>
            <a:spLocks noEditPoints="1"/>
          </p:cNvSpPr>
          <p:nvPr/>
        </p:nvSpPr>
        <p:spPr bwMode="auto">
          <a:xfrm>
            <a:off x="4848710" y="4457055"/>
            <a:ext cx="211297" cy="209184"/>
          </a:xfrm>
          <a:custGeom>
            <a:avLst/>
            <a:gdLst>
              <a:gd name="T0" fmla="*/ 172 w 344"/>
              <a:gd name="T1" fmla="*/ 0 h 344"/>
              <a:gd name="T2" fmla="*/ 0 w 344"/>
              <a:gd name="T3" fmla="*/ 172 h 344"/>
              <a:gd name="T4" fmla="*/ 172 w 344"/>
              <a:gd name="T5" fmla="*/ 344 h 344"/>
              <a:gd name="T6" fmla="*/ 344 w 344"/>
              <a:gd name="T7" fmla="*/ 172 h 344"/>
              <a:gd name="T8" fmla="*/ 172 w 344"/>
              <a:gd name="T9" fmla="*/ 0 h 344"/>
              <a:gd name="T10" fmla="*/ 186 w 344"/>
              <a:gd name="T11" fmla="*/ 311 h 344"/>
              <a:gd name="T12" fmla="*/ 186 w 344"/>
              <a:gd name="T13" fmla="*/ 234 h 344"/>
              <a:gd name="T14" fmla="*/ 158 w 344"/>
              <a:gd name="T15" fmla="*/ 234 h 344"/>
              <a:gd name="T16" fmla="*/ 158 w 344"/>
              <a:gd name="T17" fmla="*/ 311 h 344"/>
              <a:gd name="T18" fmla="*/ 32 w 344"/>
              <a:gd name="T19" fmla="*/ 186 h 344"/>
              <a:gd name="T20" fmla="*/ 110 w 344"/>
              <a:gd name="T21" fmla="*/ 186 h 344"/>
              <a:gd name="T22" fmla="*/ 110 w 344"/>
              <a:gd name="T23" fmla="*/ 158 h 344"/>
              <a:gd name="T24" fmla="*/ 32 w 344"/>
              <a:gd name="T25" fmla="*/ 158 h 344"/>
              <a:gd name="T26" fmla="*/ 158 w 344"/>
              <a:gd name="T27" fmla="*/ 33 h 344"/>
              <a:gd name="T28" fmla="*/ 158 w 344"/>
              <a:gd name="T29" fmla="*/ 110 h 344"/>
              <a:gd name="T30" fmla="*/ 186 w 344"/>
              <a:gd name="T31" fmla="*/ 110 h 344"/>
              <a:gd name="T32" fmla="*/ 186 w 344"/>
              <a:gd name="T33" fmla="*/ 33 h 344"/>
              <a:gd name="T34" fmla="*/ 311 w 344"/>
              <a:gd name="T35" fmla="*/ 158 h 344"/>
              <a:gd name="T36" fmla="*/ 234 w 344"/>
              <a:gd name="T37" fmla="*/ 158 h 344"/>
              <a:gd name="T38" fmla="*/ 234 w 344"/>
              <a:gd name="T39" fmla="*/ 186 h 344"/>
              <a:gd name="T40" fmla="*/ 311 w 344"/>
              <a:gd name="T41" fmla="*/ 186 h 344"/>
              <a:gd name="T42" fmla="*/ 186 w 344"/>
              <a:gd name="T43" fmla="*/ 311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44" h="344">
                <a:moveTo>
                  <a:pt x="172" y="0"/>
                </a:moveTo>
                <a:cubicBezTo>
                  <a:pt x="77" y="0"/>
                  <a:pt x="0" y="77"/>
                  <a:pt x="0" y="172"/>
                </a:cubicBezTo>
                <a:cubicBezTo>
                  <a:pt x="0" y="267"/>
                  <a:pt x="77" y="344"/>
                  <a:pt x="172" y="344"/>
                </a:cubicBezTo>
                <a:cubicBezTo>
                  <a:pt x="267" y="344"/>
                  <a:pt x="344" y="267"/>
                  <a:pt x="344" y="172"/>
                </a:cubicBezTo>
                <a:cubicBezTo>
                  <a:pt x="344" y="77"/>
                  <a:pt x="267" y="0"/>
                  <a:pt x="172" y="0"/>
                </a:cubicBezTo>
                <a:close/>
                <a:moveTo>
                  <a:pt x="186" y="311"/>
                </a:moveTo>
                <a:cubicBezTo>
                  <a:pt x="186" y="234"/>
                  <a:pt x="186" y="234"/>
                  <a:pt x="186" y="234"/>
                </a:cubicBezTo>
                <a:cubicBezTo>
                  <a:pt x="158" y="234"/>
                  <a:pt x="158" y="234"/>
                  <a:pt x="158" y="234"/>
                </a:cubicBezTo>
                <a:cubicBezTo>
                  <a:pt x="158" y="311"/>
                  <a:pt x="158" y="311"/>
                  <a:pt x="158" y="311"/>
                </a:cubicBezTo>
                <a:cubicBezTo>
                  <a:pt x="92" y="305"/>
                  <a:pt x="39" y="252"/>
                  <a:pt x="32" y="186"/>
                </a:cubicBezTo>
                <a:cubicBezTo>
                  <a:pt x="110" y="186"/>
                  <a:pt x="110" y="186"/>
                  <a:pt x="110" y="186"/>
                </a:cubicBezTo>
                <a:cubicBezTo>
                  <a:pt x="110" y="158"/>
                  <a:pt x="110" y="158"/>
                  <a:pt x="110" y="158"/>
                </a:cubicBezTo>
                <a:cubicBezTo>
                  <a:pt x="32" y="158"/>
                  <a:pt x="32" y="158"/>
                  <a:pt x="32" y="158"/>
                </a:cubicBezTo>
                <a:cubicBezTo>
                  <a:pt x="39" y="92"/>
                  <a:pt x="92" y="39"/>
                  <a:pt x="158" y="33"/>
                </a:cubicBezTo>
                <a:cubicBezTo>
                  <a:pt x="158" y="110"/>
                  <a:pt x="158" y="110"/>
                  <a:pt x="158" y="110"/>
                </a:cubicBezTo>
                <a:cubicBezTo>
                  <a:pt x="186" y="110"/>
                  <a:pt x="186" y="110"/>
                  <a:pt x="186" y="110"/>
                </a:cubicBezTo>
                <a:cubicBezTo>
                  <a:pt x="186" y="33"/>
                  <a:pt x="186" y="33"/>
                  <a:pt x="186" y="33"/>
                </a:cubicBezTo>
                <a:cubicBezTo>
                  <a:pt x="252" y="39"/>
                  <a:pt x="305" y="92"/>
                  <a:pt x="311" y="158"/>
                </a:cubicBezTo>
                <a:cubicBezTo>
                  <a:pt x="234" y="158"/>
                  <a:pt x="234" y="158"/>
                  <a:pt x="234" y="158"/>
                </a:cubicBezTo>
                <a:cubicBezTo>
                  <a:pt x="234" y="186"/>
                  <a:pt x="234" y="186"/>
                  <a:pt x="234" y="186"/>
                </a:cubicBezTo>
                <a:cubicBezTo>
                  <a:pt x="311" y="186"/>
                  <a:pt x="311" y="186"/>
                  <a:pt x="311" y="186"/>
                </a:cubicBezTo>
                <a:cubicBezTo>
                  <a:pt x="305" y="252"/>
                  <a:pt x="252" y="305"/>
                  <a:pt x="186" y="311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</a:endParaRPr>
          </a:p>
        </p:txBody>
      </p:sp>
      <p:sp>
        <p:nvSpPr>
          <p:cNvPr id="84" name="Freeform 74"/>
          <p:cNvSpPr>
            <a:spLocks/>
          </p:cNvSpPr>
          <p:nvPr/>
        </p:nvSpPr>
        <p:spPr bwMode="auto">
          <a:xfrm>
            <a:off x="7872176" y="4496107"/>
            <a:ext cx="196506" cy="171151"/>
          </a:xfrm>
          <a:custGeom>
            <a:avLst/>
            <a:gdLst>
              <a:gd name="T0" fmla="*/ 280 w 320"/>
              <a:gd name="T1" fmla="*/ 0 h 280"/>
              <a:gd name="T2" fmla="*/ 40 w 320"/>
              <a:gd name="T3" fmla="*/ 0 h 280"/>
              <a:gd name="T4" fmla="*/ 0 w 320"/>
              <a:gd name="T5" fmla="*/ 40 h 280"/>
              <a:gd name="T6" fmla="*/ 0 w 320"/>
              <a:gd name="T7" fmla="*/ 180 h 280"/>
              <a:gd name="T8" fmla="*/ 40 w 320"/>
              <a:gd name="T9" fmla="*/ 220 h 280"/>
              <a:gd name="T10" fmla="*/ 120 w 320"/>
              <a:gd name="T11" fmla="*/ 220 h 280"/>
              <a:gd name="T12" fmla="*/ 200 w 320"/>
              <a:gd name="T13" fmla="*/ 280 h 280"/>
              <a:gd name="T14" fmla="*/ 200 w 320"/>
              <a:gd name="T15" fmla="*/ 220 h 280"/>
              <a:gd name="T16" fmla="*/ 280 w 320"/>
              <a:gd name="T17" fmla="*/ 220 h 280"/>
              <a:gd name="T18" fmla="*/ 320 w 320"/>
              <a:gd name="T19" fmla="*/ 180 h 280"/>
              <a:gd name="T20" fmla="*/ 320 w 320"/>
              <a:gd name="T21" fmla="*/ 40 h 280"/>
              <a:gd name="T22" fmla="*/ 280 w 320"/>
              <a:gd name="T23" fmla="*/ 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0" h="280">
                <a:moveTo>
                  <a:pt x="280" y="0"/>
                </a:moveTo>
                <a:cubicBezTo>
                  <a:pt x="40" y="0"/>
                  <a:pt x="40" y="0"/>
                  <a:pt x="40" y="0"/>
                </a:cubicBezTo>
                <a:cubicBezTo>
                  <a:pt x="18" y="0"/>
                  <a:pt x="0" y="18"/>
                  <a:pt x="0" y="40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202"/>
                  <a:pt x="18" y="220"/>
                  <a:pt x="40" y="220"/>
                </a:cubicBezTo>
                <a:cubicBezTo>
                  <a:pt x="120" y="220"/>
                  <a:pt x="120" y="220"/>
                  <a:pt x="120" y="220"/>
                </a:cubicBezTo>
                <a:cubicBezTo>
                  <a:pt x="200" y="280"/>
                  <a:pt x="200" y="280"/>
                  <a:pt x="200" y="280"/>
                </a:cubicBezTo>
                <a:cubicBezTo>
                  <a:pt x="200" y="220"/>
                  <a:pt x="200" y="220"/>
                  <a:pt x="200" y="220"/>
                </a:cubicBezTo>
                <a:cubicBezTo>
                  <a:pt x="280" y="220"/>
                  <a:pt x="280" y="220"/>
                  <a:pt x="280" y="220"/>
                </a:cubicBezTo>
                <a:cubicBezTo>
                  <a:pt x="302" y="220"/>
                  <a:pt x="320" y="202"/>
                  <a:pt x="320" y="180"/>
                </a:cubicBezTo>
                <a:cubicBezTo>
                  <a:pt x="320" y="40"/>
                  <a:pt x="320" y="40"/>
                  <a:pt x="320" y="40"/>
                </a:cubicBezTo>
                <a:cubicBezTo>
                  <a:pt x="320" y="18"/>
                  <a:pt x="302" y="0"/>
                  <a:pt x="280" y="0"/>
                </a:cubicBezTo>
                <a:close/>
              </a:path>
            </a:pathLst>
          </a:custGeom>
          <a:solidFill>
            <a:srgbClr val="6CAE43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schemeClr val="lt1"/>
              </a:solidFill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0" y="508000"/>
            <a:ext cx="182563" cy="508000"/>
          </a:xfrm>
          <a:prstGeom prst="rect">
            <a:avLst/>
          </a:prstGeom>
          <a:solidFill>
            <a:srgbClr val="6CAE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6" name="文本框 4"/>
          <p:cNvSpPr txBox="1">
            <a:spLocks noChangeArrowheads="1"/>
          </p:cNvSpPr>
          <p:nvPr/>
        </p:nvSpPr>
        <p:spPr bwMode="auto">
          <a:xfrm>
            <a:off x="295275" y="561975"/>
            <a:ext cx="26812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单击此处输入标题</a:t>
            </a:r>
          </a:p>
        </p:txBody>
      </p:sp>
    </p:spTree>
    <p:extLst>
      <p:ext uri="{BB962C8B-B14F-4D97-AF65-F5344CB8AC3E}">
        <p14:creationId xmlns:p14="http://schemas.microsoft.com/office/powerpoint/2010/main" val="988089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70307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805</TotalTime>
  <Words>225</Words>
  <Application>Microsoft Office PowerPoint</Application>
  <PresentationFormat>宽屏</PresentationFormat>
  <Paragraphs>20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DIN-BoldItalic</vt:lpstr>
      <vt:lpstr>Meiryo</vt:lpstr>
      <vt:lpstr>宋体</vt:lpstr>
      <vt:lpstr>微软雅黑</vt:lpstr>
      <vt:lpstr>Arial</vt:lpstr>
      <vt:lpstr>Calibri</vt:lpstr>
      <vt:lpstr>Calibri Light</vt:lpstr>
      <vt:lpstr>Century Gothic</vt:lpstr>
      <vt:lpstr>Lato Regular</vt:lpstr>
      <vt:lpstr>Segoe UI</vt:lpstr>
      <vt:lpstr>Office 主题</vt:lpstr>
      <vt:lpstr>Office Theme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548</cp:revision>
  <dcterms:created xsi:type="dcterms:W3CDTF">2016-01-04T05:40:11Z</dcterms:created>
  <dcterms:modified xsi:type="dcterms:W3CDTF">2018-05-23T02:31:55Z</dcterms:modified>
</cp:coreProperties>
</file>