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3.xml" ContentType="application/vnd.openxmlformats-officedocument.theme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75" r:id="rId1"/>
    <p:sldMasterId id="2147483940" r:id="rId2"/>
    <p:sldMasterId id="2147484013" r:id="rId3"/>
    <p:sldMasterId id="2147484025" r:id="rId4"/>
  </p:sldMasterIdLst>
  <p:notesMasterIdLst>
    <p:notesMasterId r:id="rId31"/>
  </p:notesMasterIdLst>
  <p:sldIdLst>
    <p:sldId id="2486" r:id="rId5"/>
    <p:sldId id="2484" r:id="rId6"/>
    <p:sldId id="2487" r:id="rId7"/>
    <p:sldId id="2490" r:id="rId8"/>
    <p:sldId id="2472" r:id="rId9"/>
    <p:sldId id="2473" r:id="rId10"/>
    <p:sldId id="2474" r:id="rId11"/>
    <p:sldId id="2491" r:id="rId12"/>
    <p:sldId id="2492" r:id="rId13"/>
    <p:sldId id="2465" r:id="rId14"/>
    <p:sldId id="2449" r:id="rId15"/>
    <p:sldId id="2450" r:id="rId16"/>
    <p:sldId id="2451" r:id="rId17"/>
    <p:sldId id="2493" r:id="rId18"/>
    <p:sldId id="2452" r:id="rId19"/>
    <p:sldId id="2453" r:id="rId20"/>
    <p:sldId id="2461" r:id="rId21"/>
    <p:sldId id="2464" r:id="rId22"/>
    <p:sldId id="2439" r:id="rId23"/>
    <p:sldId id="2494" r:id="rId24"/>
    <p:sldId id="2441" r:id="rId25"/>
    <p:sldId id="2447" r:id="rId26"/>
    <p:sldId id="2481" r:id="rId27"/>
    <p:sldId id="2438" r:id="rId28"/>
    <p:sldId id="2496" r:id="rId29"/>
    <p:sldId id="2497" r:id="rId30"/>
  </p:sldIdLst>
  <p:sldSz cx="12858750" cy="7232650"/>
  <p:notesSz cx="6858000" cy="9144000"/>
  <p:custDataLst>
    <p:tags r:id="rId32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39763" indent="-18256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638" indent="-55403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73" userDrawn="1">
          <p15:clr>
            <a:srgbClr val="A4A3A4"/>
          </p15:clr>
        </p15:guide>
        <p15:guide id="2" pos="4050" userDrawn="1">
          <p15:clr>
            <a:srgbClr val="A4A3A4"/>
          </p15:clr>
        </p15:guide>
        <p15:guide id="3" pos="421" userDrawn="1">
          <p15:clr>
            <a:srgbClr val="A4A3A4"/>
          </p15:clr>
        </p15:guide>
        <p15:guide id="5" orient="horz" pos="4183" userDrawn="1">
          <p15:clr>
            <a:srgbClr val="A4A3A4"/>
          </p15:clr>
        </p15:guide>
        <p15:guide id="6" pos="7633" userDrawn="1">
          <p15:clr>
            <a:srgbClr val="A4A3A4"/>
          </p15:clr>
        </p15:guide>
        <p15:guide id="7" pos="64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0012"/>
    <a:srgbClr val="C00000"/>
    <a:srgbClr val="014999"/>
    <a:srgbClr val="007E3D"/>
    <a:srgbClr val="009882"/>
    <a:srgbClr val="093385"/>
    <a:srgbClr val="000000"/>
    <a:srgbClr val="FFFFFF"/>
    <a:srgbClr val="C52C2D"/>
    <a:srgbClr val="09393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90" autoAdjust="0"/>
    <p:restoredTop sz="92986" autoAdjust="0"/>
  </p:normalViewPr>
  <p:slideViewPr>
    <p:cSldViewPr>
      <p:cViewPr varScale="1">
        <p:scale>
          <a:sx n="105" d="100"/>
          <a:sy n="105" d="100"/>
        </p:scale>
        <p:origin x="576" y="102"/>
      </p:cViewPr>
      <p:guideLst>
        <p:guide orient="horz" pos="373"/>
        <p:guide pos="4050"/>
        <p:guide pos="421"/>
        <p:guide orient="horz" pos="4183"/>
        <p:guide pos="7633"/>
        <p:guide pos="648"/>
      </p:guideLst>
    </p:cSldViewPr>
  </p:slideViewPr>
  <p:outlineViewPr>
    <p:cViewPr>
      <p:scale>
        <a:sx n="100" d="100"/>
        <a:sy n="100" d="100"/>
      </p:scale>
      <p:origin x="0" y="-1441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34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tags" Target="tags/tag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theme" Target="theme/theme1.xml"/><Relationship Id="rId8" Type="http://schemas.openxmlformats.org/officeDocument/2006/relationships/slide" Target="slides/slide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pPr>
                <a:defRPr/>
              </a:pPr>
              <a:t>2018/6/2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5404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493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6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788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246682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701998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896247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995637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020422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6079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587865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332079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805452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1D939-3E60-4063-B05E-56844F97CE60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616359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SV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BC2EFC-28F3-48C0-BF6B-230A53BCFDFC}" type="slidenum">
              <a:rPr lang="es-MX" smtClean="0">
                <a:solidFill>
                  <a:prstClr val="black"/>
                </a:solidFill>
              </a:rPr>
              <a:pPr/>
              <a:t>19</a:t>
            </a:fld>
            <a:endParaRPr lang="es-MX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99016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083877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363173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544849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2617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217430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774231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013378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26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1109084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571068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923181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284740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189943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586520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520314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87335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84354" y="6704023"/>
            <a:ext cx="2892783" cy="384175"/>
          </a:xfrm>
          <a:prstGeom prst="rect">
            <a:avLst/>
          </a:prstGeom>
        </p:spPr>
        <p:txBody>
          <a:bodyPr/>
          <a:lstStyle/>
          <a:p>
            <a:fld id="{3BED4874-415F-4462-8CBD-90FA9588F106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259789" y="6704023"/>
            <a:ext cx="4339173" cy="38417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9081627" y="6704023"/>
            <a:ext cx="2892783" cy="384175"/>
          </a:xfrm>
          <a:prstGeom prst="rect">
            <a:avLst/>
          </a:prstGeom>
        </p:spPr>
        <p:txBody>
          <a:bodyPr/>
          <a:lstStyle/>
          <a:p>
            <a:fld id="{8C92ADDF-ABC6-4EEC-846D-A1AE2D4106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7153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93E93-166D-47F5-9EF1-ACEABE24AEEA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99610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5715" y="482177"/>
            <a:ext cx="4147281" cy="1687618"/>
          </a:xfrm>
        </p:spPr>
        <p:txBody>
          <a:bodyPr anchor="b"/>
          <a:lstStyle>
            <a:lvl1pPr>
              <a:defRPr sz="3375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66644" y="1041368"/>
            <a:ext cx="6509742" cy="5139869"/>
          </a:xfrm>
        </p:spPr>
        <p:txBody>
          <a:bodyPr/>
          <a:lstStyle>
            <a:lvl1pPr>
              <a:defRPr sz="3375"/>
            </a:lvl1pPr>
            <a:lvl2pPr>
              <a:defRPr sz="2953"/>
            </a:lvl2pPr>
            <a:lvl3pPr>
              <a:defRPr sz="2531"/>
            </a:lvl3pPr>
            <a:lvl4pPr>
              <a:defRPr sz="2109"/>
            </a:lvl4pPr>
            <a:lvl5pPr>
              <a:defRPr sz="2109"/>
            </a:lvl5pPr>
            <a:lvl6pPr>
              <a:defRPr sz="2109"/>
            </a:lvl6pPr>
            <a:lvl7pPr>
              <a:defRPr sz="2109"/>
            </a:lvl7pPr>
            <a:lvl8pPr>
              <a:defRPr sz="2109"/>
            </a:lvl8pPr>
            <a:lvl9pPr>
              <a:defRPr sz="2109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5715" y="2169795"/>
            <a:ext cx="4147281" cy="4019814"/>
          </a:xfrm>
        </p:spPr>
        <p:txBody>
          <a:bodyPr/>
          <a:lstStyle>
            <a:lvl1pPr marL="0" indent="0">
              <a:buNone/>
              <a:defRPr sz="1687"/>
            </a:lvl1pPr>
            <a:lvl2pPr marL="482163" indent="0">
              <a:buNone/>
              <a:defRPr sz="1476"/>
            </a:lvl2pPr>
            <a:lvl3pPr marL="964326" indent="0">
              <a:buNone/>
              <a:defRPr sz="1266"/>
            </a:lvl3pPr>
            <a:lvl4pPr marL="1446489" indent="0">
              <a:buNone/>
              <a:defRPr sz="1055"/>
            </a:lvl4pPr>
            <a:lvl5pPr marL="1928652" indent="0">
              <a:buNone/>
              <a:defRPr sz="1055"/>
            </a:lvl5pPr>
            <a:lvl6pPr marL="2410816" indent="0">
              <a:buNone/>
              <a:defRPr sz="1055"/>
            </a:lvl6pPr>
            <a:lvl7pPr marL="2892979" indent="0">
              <a:buNone/>
              <a:defRPr sz="1055"/>
            </a:lvl7pPr>
            <a:lvl8pPr marL="3375142" indent="0">
              <a:buNone/>
              <a:defRPr sz="1055"/>
            </a:lvl8pPr>
            <a:lvl9pPr marL="3857305" indent="0">
              <a:buNone/>
              <a:defRPr sz="105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93E93-166D-47F5-9EF1-ACEABE24AEEA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24060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5715" y="482177"/>
            <a:ext cx="4147281" cy="1687618"/>
          </a:xfrm>
        </p:spPr>
        <p:txBody>
          <a:bodyPr anchor="b"/>
          <a:lstStyle>
            <a:lvl1pPr>
              <a:defRPr sz="3375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466644" y="1041368"/>
            <a:ext cx="6509742" cy="5139869"/>
          </a:xfrm>
        </p:spPr>
        <p:txBody>
          <a:bodyPr anchor="t"/>
          <a:lstStyle>
            <a:lvl1pPr marL="0" indent="0">
              <a:buNone/>
              <a:defRPr sz="3375"/>
            </a:lvl1pPr>
            <a:lvl2pPr marL="482163" indent="0">
              <a:buNone/>
              <a:defRPr sz="2953"/>
            </a:lvl2pPr>
            <a:lvl3pPr marL="964326" indent="0">
              <a:buNone/>
              <a:defRPr sz="2531"/>
            </a:lvl3pPr>
            <a:lvl4pPr marL="1446489" indent="0">
              <a:buNone/>
              <a:defRPr sz="2109"/>
            </a:lvl4pPr>
            <a:lvl5pPr marL="1928652" indent="0">
              <a:buNone/>
              <a:defRPr sz="2109"/>
            </a:lvl5pPr>
            <a:lvl6pPr marL="2410816" indent="0">
              <a:buNone/>
              <a:defRPr sz="2109"/>
            </a:lvl6pPr>
            <a:lvl7pPr marL="2892979" indent="0">
              <a:buNone/>
              <a:defRPr sz="2109"/>
            </a:lvl7pPr>
            <a:lvl8pPr marL="3375142" indent="0">
              <a:buNone/>
              <a:defRPr sz="2109"/>
            </a:lvl8pPr>
            <a:lvl9pPr marL="3857305" indent="0">
              <a:buNone/>
              <a:defRPr sz="2109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5715" y="2169795"/>
            <a:ext cx="4147281" cy="4019814"/>
          </a:xfrm>
        </p:spPr>
        <p:txBody>
          <a:bodyPr/>
          <a:lstStyle>
            <a:lvl1pPr marL="0" indent="0">
              <a:buNone/>
              <a:defRPr sz="1687"/>
            </a:lvl1pPr>
            <a:lvl2pPr marL="482163" indent="0">
              <a:buNone/>
              <a:defRPr sz="1476"/>
            </a:lvl2pPr>
            <a:lvl3pPr marL="964326" indent="0">
              <a:buNone/>
              <a:defRPr sz="1266"/>
            </a:lvl3pPr>
            <a:lvl4pPr marL="1446489" indent="0">
              <a:buNone/>
              <a:defRPr sz="1055"/>
            </a:lvl4pPr>
            <a:lvl5pPr marL="1928652" indent="0">
              <a:buNone/>
              <a:defRPr sz="1055"/>
            </a:lvl5pPr>
            <a:lvl6pPr marL="2410816" indent="0">
              <a:buNone/>
              <a:defRPr sz="1055"/>
            </a:lvl6pPr>
            <a:lvl7pPr marL="2892979" indent="0">
              <a:buNone/>
              <a:defRPr sz="1055"/>
            </a:lvl7pPr>
            <a:lvl8pPr marL="3375142" indent="0">
              <a:buNone/>
              <a:defRPr sz="1055"/>
            </a:lvl8pPr>
            <a:lvl9pPr marL="3857305" indent="0">
              <a:buNone/>
              <a:defRPr sz="105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93E93-166D-47F5-9EF1-ACEABE24AEEA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1277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93E93-166D-47F5-9EF1-ACEABE24AEEA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6063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02043" y="385071"/>
            <a:ext cx="2772668" cy="6129337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84039" y="385071"/>
            <a:ext cx="8157270" cy="6129337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93E93-166D-47F5-9EF1-ACEABE24AEEA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91538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07344" y="1183677"/>
            <a:ext cx="9644063" cy="2518034"/>
          </a:xfrm>
        </p:spPr>
        <p:txBody>
          <a:bodyPr anchor="b"/>
          <a:lstStyle>
            <a:lvl1pPr algn="ctr">
              <a:defRPr sz="6328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07344" y="3798816"/>
            <a:ext cx="9644063" cy="1746216"/>
          </a:xfrm>
        </p:spPr>
        <p:txBody>
          <a:bodyPr/>
          <a:lstStyle>
            <a:lvl1pPr marL="0" indent="0" algn="ctr">
              <a:buNone/>
              <a:defRPr sz="2531"/>
            </a:lvl1pPr>
            <a:lvl2pPr marL="482163" indent="0" algn="ctr">
              <a:buNone/>
              <a:defRPr sz="2109"/>
            </a:lvl2pPr>
            <a:lvl3pPr marL="964326" indent="0" algn="ctr">
              <a:buNone/>
              <a:defRPr sz="1898"/>
            </a:lvl3pPr>
            <a:lvl4pPr marL="1446489" indent="0" algn="ctr">
              <a:buNone/>
              <a:defRPr sz="1687"/>
            </a:lvl4pPr>
            <a:lvl5pPr marL="1928652" indent="0" algn="ctr">
              <a:buNone/>
              <a:defRPr sz="1687"/>
            </a:lvl5pPr>
            <a:lvl6pPr marL="2410816" indent="0" algn="ctr">
              <a:buNone/>
              <a:defRPr sz="1687"/>
            </a:lvl6pPr>
            <a:lvl7pPr marL="2892979" indent="0" algn="ctr">
              <a:buNone/>
              <a:defRPr sz="1687"/>
            </a:lvl7pPr>
            <a:lvl8pPr marL="3375142" indent="0" algn="ctr">
              <a:buNone/>
              <a:defRPr sz="1687"/>
            </a:lvl8pPr>
            <a:lvl9pPr marL="3857305" indent="0" algn="ctr">
              <a:buNone/>
              <a:defRPr sz="1687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8079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46423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7342" y="1803141"/>
            <a:ext cx="11090672" cy="3008581"/>
          </a:xfrm>
        </p:spPr>
        <p:txBody>
          <a:bodyPr anchor="b"/>
          <a:lstStyle>
            <a:lvl1pPr>
              <a:defRPr sz="6328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7342" y="4840184"/>
            <a:ext cx="11090672" cy="1582142"/>
          </a:xfrm>
        </p:spPr>
        <p:txBody>
          <a:bodyPr/>
          <a:lstStyle>
            <a:lvl1pPr marL="0" indent="0">
              <a:buNone/>
              <a:defRPr sz="2531">
                <a:solidFill>
                  <a:schemeClr val="tx1">
                    <a:tint val="75000"/>
                  </a:schemeClr>
                </a:solidFill>
              </a:defRPr>
            </a:lvl1pPr>
            <a:lvl2pPr marL="482163" indent="0">
              <a:buNone/>
              <a:defRPr sz="2109">
                <a:solidFill>
                  <a:schemeClr val="tx1">
                    <a:tint val="75000"/>
                  </a:schemeClr>
                </a:solidFill>
              </a:defRPr>
            </a:lvl2pPr>
            <a:lvl3pPr marL="964326" indent="0">
              <a:buNone/>
              <a:defRPr sz="1898">
                <a:solidFill>
                  <a:schemeClr val="tx1">
                    <a:tint val="75000"/>
                  </a:schemeClr>
                </a:solidFill>
              </a:defRPr>
            </a:lvl3pPr>
            <a:lvl4pPr marL="1446489" indent="0">
              <a:buNone/>
              <a:defRPr sz="1687">
                <a:solidFill>
                  <a:schemeClr val="tx1">
                    <a:tint val="75000"/>
                  </a:schemeClr>
                </a:solidFill>
              </a:defRPr>
            </a:lvl4pPr>
            <a:lvl5pPr marL="1928652" indent="0">
              <a:buNone/>
              <a:defRPr sz="1687">
                <a:solidFill>
                  <a:schemeClr val="tx1">
                    <a:tint val="75000"/>
                  </a:schemeClr>
                </a:solidFill>
              </a:defRPr>
            </a:lvl5pPr>
            <a:lvl6pPr marL="2410816" indent="0">
              <a:buNone/>
              <a:defRPr sz="1687">
                <a:solidFill>
                  <a:schemeClr val="tx1">
                    <a:tint val="75000"/>
                  </a:schemeClr>
                </a:solidFill>
              </a:defRPr>
            </a:lvl6pPr>
            <a:lvl7pPr marL="2892979" indent="0">
              <a:buNone/>
              <a:defRPr sz="1687">
                <a:solidFill>
                  <a:schemeClr val="tx1">
                    <a:tint val="75000"/>
                  </a:schemeClr>
                </a:solidFill>
              </a:defRPr>
            </a:lvl7pPr>
            <a:lvl8pPr marL="3375142" indent="0">
              <a:buNone/>
              <a:defRPr sz="1687">
                <a:solidFill>
                  <a:schemeClr val="tx1">
                    <a:tint val="75000"/>
                  </a:schemeClr>
                </a:solidFill>
              </a:defRPr>
            </a:lvl8pPr>
            <a:lvl9pPr marL="3857305" indent="0">
              <a:buNone/>
              <a:defRPr sz="168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9836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84039" y="1925358"/>
            <a:ext cx="5464969" cy="45890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9742" y="1925358"/>
            <a:ext cx="5464969" cy="45890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1096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5714" y="385072"/>
            <a:ext cx="11090672" cy="139797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5715" y="1773004"/>
            <a:ext cx="5439853" cy="868922"/>
          </a:xfrm>
        </p:spPr>
        <p:txBody>
          <a:bodyPr anchor="b"/>
          <a:lstStyle>
            <a:lvl1pPr marL="0" indent="0">
              <a:buNone/>
              <a:defRPr sz="2531" b="1"/>
            </a:lvl1pPr>
            <a:lvl2pPr marL="482163" indent="0">
              <a:buNone/>
              <a:defRPr sz="2109" b="1"/>
            </a:lvl2pPr>
            <a:lvl3pPr marL="964326" indent="0">
              <a:buNone/>
              <a:defRPr sz="1898" b="1"/>
            </a:lvl3pPr>
            <a:lvl4pPr marL="1446489" indent="0">
              <a:buNone/>
              <a:defRPr sz="1687" b="1"/>
            </a:lvl4pPr>
            <a:lvl5pPr marL="1928652" indent="0">
              <a:buNone/>
              <a:defRPr sz="1687" b="1"/>
            </a:lvl5pPr>
            <a:lvl6pPr marL="2410816" indent="0">
              <a:buNone/>
              <a:defRPr sz="1687" b="1"/>
            </a:lvl6pPr>
            <a:lvl7pPr marL="2892979" indent="0">
              <a:buNone/>
              <a:defRPr sz="1687" b="1"/>
            </a:lvl7pPr>
            <a:lvl8pPr marL="3375142" indent="0">
              <a:buNone/>
              <a:defRPr sz="1687" b="1"/>
            </a:lvl8pPr>
            <a:lvl9pPr marL="3857305" indent="0">
              <a:buNone/>
              <a:defRPr sz="1687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85715" y="2641926"/>
            <a:ext cx="5439853" cy="388587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09742" y="1773004"/>
            <a:ext cx="5466644" cy="868922"/>
          </a:xfrm>
        </p:spPr>
        <p:txBody>
          <a:bodyPr anchor="b"/>
          <a:lstStyle>
            <a:lvl1pPr marL="0" indent="0">
              <a:buNone/>
              <a:defRPr sz="2531" b="1"/>
            </a:lvl1pPr>
            <a:lvl2pPr marL="482163" indent="0">
              <a:buNone/>
              <a:defRPr sz="2109" b="1"/>
            </a:lvl2pPr>
            <a:lvl3pPr marL="964326" indent="0">
              <a:buNone/>
              <a:defRPr sz="1898" b="1"/>
            </a:lvl3pPr>
            <a:lvl4pPr marL="1446489" indent="0">
              <a:buNone/>
              <a:defRPr sz="1687" b="1"/>
            </a:lvl4pPr>
            <a:lvl5pPr marL="1928652" indent="0">
              <a:buNone/>
              <a:defRPr sz="1687" b="1"/>
            </a:lvl5pPr>
            <a:lvl6pPr marL="2410816" indent="0">
              <a:buNone/>
              <a:defRPr sz="1687" b="1"/>
            </a:lvl6pPr>
            <a:lvl7pPr marL="2892979" indent="0">
              <a:buNone/>
              <a:defRPr sz="1687" b="1"/>
            </a:lvl7pPr>
            <a:lvl8pPr marL="3375142" indent="0">
              <a:buNone/>
              <a:defRPr sz="1687" b="1"/>
            </a:lvl8pPr>
            <a:lvl9pPr marL="3857305" indent="0">
              <a:buNone/>
              <a:defRPr sz="1687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09742" y="2641926"/>
            <a:ext cx="5466644" cy="388587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9503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29913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88062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696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5715" y="482177"/>
            <a:ext cx="4147281" cy="1687618"/>
          </a:xfrm>
        </p:spPr>
        <p:txBody>
          <a:bodyPr anchor="b"/>
          <a:lstStyle>
            <a:lvl1pPr>
              <a:defRPr sz="3375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66644" y="1041368"/>
            <a:ext cx="6509742" cy="5139869"/>
          </a:xfrm>
        </p:spPr>
        <p:txBody>
          <a:bodyPr/>
          <a:lstStyle>
            <a:lvl1pPr>
              <a:defRPr sz="3375"/>
            </a:lvl1pPr>
            <a:lvl2pPr>
              <a:defRPr sz="2953"/>
            </a:lvl2pPr>
            <a:lvl3pPr>
              <a:defRPr sz="2531"/>
            </a:lvl3pPr>
            <a:lvl4pPr>
              <a:defRPr sz="2109"/>
            </a:lvl4pPr>
            <a:lvl5pPr>
              <a:defRPr sz="2109"/>
            </a:lvl5pPr>
            <a:lvl6pPr>
              <a:defRPr sz="2109"/>
            </a:lvl6pPr>
            <a:lvl7pPr>
              <a:defRPr sz="2109"/>
            </a:lvl7pPr>
            <a:lvl8pPr>
              <a:defRPr sz="2109"/>
            </a:lvl8pPr>
            <a:lvl9pPr>
              <a:defRPr sz="2109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5715" y="2169795"/>
            <a:ext cx="4147281" cy="4019814"/>
          </a:xfrm>
        </p:spPr>
        <p:txBody>
          <a:bodyPr/>
          <a:lstStyle>
            <a:lvl1pPr marL="0" indent="0">
              <a:buNone/>
              <a:defRPr sz="1687"/>
            </a:lvl1pPr>
            <a:lvl2pPr marL="482163" indent="0">
              <a:buNone/>
              <a:defRPr sz="1476"/>
            </a:lvl2pPr>
            <a:lvl3pPr marL="964326" indent="0">
              <a:buNone/>
              <a:defRPr sz="1266"/>
            </a:lvl3pPr>
            <a:lvl4pPr marL="1446489" indent="0">
              <a:buNone/>
              <a:defRPr sz="1055"/>
            </a:lvl4pPr>
            <a:lvl5pPr marL="1928652" indent="0">
              <a:buNone/>
              <a:defRPr sz="1055"/>
            </a:lvl5pPr>
            <a:lvl6pPr marL="2410816" indent="0">
              <a:buNone/>
              <a:defRPr sz="1055"/>
            </a:lvl6pPr>
            <a:lvl7pPr marL="2892979" indent="0">
              <a:buNone/>
              <a:defRPr sz="1055"/>
            </a:lvl7pPr>
            <a:lvl8pPr marL="3375142" indent="0">
              <a:buNone/>
              <a:defRPr sz="1055"/>
            </a:lvl8pPr>
            <a:lvl9pPr marL="3857305" indent="0">
              <a:buNone/>
              <a:defRPr sz="105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803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5715" y="482177"/>
            <a:ext cx="4147281" cy="1687618"/>
          </a:xfrm>
        </p:spPr>
        <p:txBody>
          <a:bodyPr anchor="b"/>
          <a:lstStyle>
            <a:lvl1pPr>
              <a:defRPr sz="3375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466644" y="1041368"/>
            <a:ext cx="6509742" cy="5139869"/>
          </a:xfrm>
        </p:spPr>
        <p:txBody>
          <a:bodyPr anchor="t"/>
          <a:lstStyle>
            <a:lvl1pPr marL="0" indent="0">
              <a:buNone/>
              <a:defRPr sz="3375"/>
            </a:lvl1pPr>
            <a:lvl2pPr marL="482163" indent="0">
              <a:buNone/>
              <a:defRPr sz="2953"/>
            </a:lvl2pPr>
            <a:lvl3pPr marL="964326" indent="0">
              <a:buNone/>
              <a:defRPr sz="2531"/>
            </a:lvl3pPr>
            <a:lvl4pPr marL="1446489" indent="0">
              <a:buNone/>
              <a:defRPr sz="2109"/>
            </a:lvl4pPr>
            <a:lvl5pPr marL="1928652" indent="0">
              <a:buNone/>
              <a:defRPr sz="2109"/>
            </a:lvl5pPr>
            <a:lvl6pPr marL="2410816" indent="0">
              <a:buNone/>
              <a:defRPr sz="2109"/>
            </a:lvl6pPr>
            <a:lvl7pPr marL="2892979" indent="0">
              <a:buNone/>
              <a:defRPr sz="2109"/>
            </a:lvl7pPr>
            <a:lvl8pPr marL="3375142" indent="0">
              <a:buNone/>
              <a:defRPr sz="2109"/>
            </a:lvl8pPr>
            <a:lvl9pPr marL="3857305" indent="0">
              <a:buNone/>
              <a:defRPr sz="2109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5715" y="2169795"/>
            <a:ext cx="4147281" cy="4019814"/>
          </a:xfrm>
        </p:spPr>
        <p:txBody>
          <a:bodyPr/>
          <a:lstStyle>
            <a:lvl1pPr marL="0" indent="0">
              <a:buNone/>
              <a:defRPr sz="1687"/>
            </a:lvl1pPr>
            <a:lvl2pPr marL="482163" indent="0">
              <a:buNone/>
              <a:defRPr sz="1476"/>
            </a:lvl2pPr>
            <a:lvl3pPr marL="964326" indent="0">
              <a:buNone/>
              <a:defRPr sz="1266"/>
            </a:lvl3pPr>
            <a:lvl4pPr marL="1446489" indent="0">
              <a:buNone/>
              <a:defRPr sz="1055"/>
            </a:lvl4pPr>
            <a:lvl5pPr marL="1928652" indent="0">
              <a:buNone/>
              <a:defRPr sz="1055"/>
            </a:lvl5pPr>
            <a:lvl6pPr marL="2410816" indent="0">
              <a:buNone/>
              <a:defRPr sz="1055"/>
            </a:lvl6pPr>
            <a:lvl7pPr marL="2892979" indent="0">
              <a:buNone/>
              <a:defRPr sz="1055"/>
            </a:lvl7pPr>
            <a:lvl8pPr marL="3375142" indent="0">
              <a:buNone/>
              <a:defRPr sz="1055"/>
            </a:lvl8pPr>
            <a:lvl9pPr marL="3857305" indent="0">
              <a:buNone/>
              <a:defRPr sz="105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4043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5194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02043" y="385071"/>
            <a:ext cx="2772668" cy="6129337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84039" y="385071"/>
            <a:ext cx="8157270" cy="6129337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6312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93E93-166D-47F5-9EF1-ACEABE24AEEA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7918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07344" y="1183677"/>
            <a:ext cx="9644063" cy="2518034"/>
          </a:xfrm>
        </p:spPr>
        <p:txBody>
          <a:bodyPr anchor="b"/>
          <a:lstStyle>
            <a:lvl1pPr algn="ctr">
              <a:defRPr sz="6328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07344" y="3798816"/>
            <a:ext cx="9644063" cy="1746216"/>
          </a:xfrm>
        </p:spPr>
        <p:txBody>
          <a:bodyPr/>
          <a:lstStyle>
            <a:lvl1pPr marL="0" indent="0" algn="ctr">
              <a:buNone/>
              <a:defRPr sz="2531"/>
            </a:lvl1pPr>
            <a:lvl2pPr marL="482163" indent="0" algn="ctr">
              <a:buNone/>
              <a:defRPr sz="2109"/>
            </a:lvl2pPr>
            <a:lvl3pPr marL="964326" indent="0" algn="ctr">
              <a:buNone/>
              <a:defRPr sz="1898"/>
            </a:lvl3pPr>
            <a:lvl4pPr marL="1446489" indent="0" algn="ctr">
              <a:buNone/>
              <a:defRPr sz="1687"/>
            </a:lvl4pPr>
            <a:lvl5pPr marL="1928652" indent="0" algn="ctr">
              <a:buNone/>
              <a:defRPr sz="1687"/>
            </a:lvl5pPr>
            <a:lvl6pPr marL="2410816" indent="0" algn="ctr">
              <a:buNone/>
              <a:defRPr sz="1687"/>
            </a:lvl6pPr>
            <a:lvl7pPr marL="2892979" indent="0" algn="ctr">
              <a:buNone/>
              <a:defRPr sz="1687"/>
            </a:lvl7pPr>
            <a:lvl8pPr marL="3375142" indent="0" algn="ctr">
              <a:buNone/>
              <a:defRPr sz="1687"/>
            </a:lvl8pPr>
            <a:lvl9pPr marL="3857305" indent="0" algn="ctr">
              <a:buNone/>
              <a:defRPr sz="1687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93E93-166D-47F5-9EF1-ACEABE24AEEA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1571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93E93-166D-47F5-9EF1-ACEABE24AEEA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7127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7342" y="1803141"/>
            <a:ext cx="11090672" cy="3008581"/>
          </a:xfrm>
        </p:spPr>
        <p:txBody>
          <a:bodyPr anchor="b"/>
          <a:lstStyle>
            <a:lvl1pPr>
              <a:defRPr sz="6328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7342" y="4840184"/>
            <a:ext cx="11090672" cy="1582142"/>
          </a:xfrm>
        </p:spPr>
        <p:txBody>
          <a:bodyPr/>
          <a:lstStyle>
            <a:lvl1pPr marL="0" indent="0">
              <a:buNone/>
              <a:defRPr sz="2531">
                <a:solidFill>
                  <a:schemeClr val="tx1">
                    <a:tint val="75000"/>
                  </a:schemeClr>
                </a:solidFill>
              </a:defRPr>
            </a:lvl1pPr>
            <a:lvl2pPr marL="482163" indent="0">
              <a:buNone/>
              <a:defRPr sz="2109">
                <a:solidFill>
                  <a:schemeClr val="tx1">
                    <a:tint val="75000"/>
                  </a:schemeClr>
                </a:solidFill>
              </a:defRPr>
            </a:lvl2pPr>
            <a:lvl3pPr marL="964326" indent="0">
              <a:buNone/>
              <a:defRPr sz="1898">
                <a:solidFill>
                  <a:schemeClr val="tx1">
                    <a:tint val="75000"/>
                  </a:schemeClr>
                </a:solidFill>
              </a:defRPr>
            </a:lvl3pPr>
            <a:lvl4pPr marL="1446489" indent="0">
              <a:buNone/>
              <a:defRPr sz="1687">
                <a:solidFill>
                  <a:schemeClr val="tx1">
                    <a:tint val="75000"/>
                  </a:schemeClr>
                </a:solidFill>
              </a:defRPr>
            </a:lvl4pPr>
            <a:lvl5pPr marL="1928652" indent="0">
              <a:buNone/>
              <a:defRPr sz="1687">
                <a:solidFill>
                  <a:schemeClr val="tx1">
                    <a:tint val="75000"/>
                  </a:schemeClr>
                </a:solidFill>
              </a:defRPr>
            </a:lvl5pPr>
            <a:lvl6pPr marL="2410816" indent="0">
              <a:buNone/>
              <a:defRPr sz="1687">
                <a:solidFill>
                  <a:schemeClr val="tx1">
                    <a:tint val="75000"/>
                  </a:schemeClr>
                </a:solidFill>
              </a:defRPr>
            </a:lvl6pPr>
            <a:lvl7pPr marL="2892979" indent="0">
              <a:buNone/>
              <a:defRPr sz="1687">
                <a:solidFill>
                  <a:schemeClr val="tx1">
                    <a:tint val="75000"/>
                  </a:schemeClr>
                </a:solidFill>
              </a:defRPr>
            </a:lvl7pPr>
            <a:lvl8pPr marL="3375142" indent="0">
              <a:buNone/>
              <a:defRPr sz="1687">
                <a:solidFill>
                  <a:schemeClr val="tx1">
                    <a:tint val="75000"/>
                  </a:schemeClr>
                </a:solidFill>
              </a:defRPr>
            </a:lvl8pPr>
            <a:lvl9pPr marL="3857305" indent="0">
              <a:buNone/>
              <a:defRPr sz="168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93E93-166D-47F5-9EF1-ACEABE24AEEA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3014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84039" y="1925358"/>
            <a:ext cx="5464969" cy="45890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9742" y="1925358"/>
            <a:ext cx="5464969" cy="45890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93E93-166D-47F5-9EF1-ACEABE24AEEA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6464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5714" y="385072"/>
            <a:ext cx="11090672" cy="139797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5715" y="1773004"/>
            <a:ext cx="5439853" cy="868922"/>
          </a:xfrm>
        </p:spPr>
        <p:txBody>
          <a:bodyPr anchor="b"/>
          <a:lstStyle>
            <a:lvl1pPr marL="0" indent="0">
              <a:buNone/>
              <a:defRPr sz="2531" b="1"/>
            </a:lvl1pPr>
            <a:lvl2pPr marL="482163" indent="0">
              <a:buNone/>
              <a:defRPr sz="2109" b="1"/>
            </a:lvl2pPr>
            <a:lvl3pPr marL="964326" indent="0">
              <a:buNone/>
              <a:defRPr sz="1898" b="1"/>
            </a:lvl3pPr>
            <a:lvl4pPr marL="1446489" indent="0">
              <a:buNone/>
              <a:defRPr sz="1687" b="1"/>
            </a:lvl4pPr>
            <a:lvl5pPr marL="1928652" indent="0">
              <a:buNone/>
              <a:defRPr sz="1687" b="1"/>
            </a:lvl5pPr>
            <a:lvl6pPr marL="2410816" indent="0">
              <a:buNone/>
              <a:defRPr sz="1687" b="1"/>
            </a:lvl6pPr>
            <a:lvl7pPr marL="2892979" indent="0">
              <a:buNone/>
              <a:defRPr sz="1687" b="1"/>
            </a:lvl7pPr>
            <a:lvl8pPr marL="3375142" indent="0">
              <a:buNone/>
              <a:defRPr sz="1687" b="1"/>
            </a:lvl8pPr>
            <a:lvl9pPr marL="3857305" indent="0">
              <a:buNone/>
              <a:defRPr sz="1687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85715" y="2641926"/>
            <a:ext cx="5439853" cy="388587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09742" y="1773004"/>
            <a:ext cx="5466644" cy="868922"/>
          </a:xfrm>
        </p:spPr>
        <p:txBody>
          <a:bodyPr anchor="b"/>
          <a:lstStyle>
            <a:lvl1pPr marL="0" indent="0">
              <a:buNone/>
              <a:defRPr sz="2531" b="1"/>
            </a:lvl1pPr>
            <a:lvl2pPr marL="482163" indent="0">
              <a:buNone/>
              <a:defRPr sz="2109" b="1"/>
            </a:lvl2pPr>
            <a:lvl3pPr marL="964326" indent="0">
              <a:buNone/>
              <a:defRPr sz="1898" b="1"/>
            </a:lvl3pPr>
            <a:lvl4pPr marL="1446489" indent="0">
              <a:buNone/>
              <a:defRPr sz="1687" b="1"/>
            </a:lvl4pPr>
            <a:lvl5pPr marL="1928652" indent="0">
              <a:buNone/>
              <a:defRPr sz="1687" b="1"/>
            </a:lvl5pPr>
            <a:lvl6pPr marL="2410816" indent="0">
              <a:buNone/>
              <a:defRPr sz="1687" b="1"/>
            </a:lvl6pPr>
            <a:lvl7pPr marL="2892979" indent="0">
              <a:buNone/>
              <a:defRPr sz="1687" b="1"/>
            </a:lvl7pPr>
            <a:lvl8pPr marL="3375142" indent="0">
              <a:buNone/>
              <a:defRPr sz="1687" b="1"/>
            </a:lvl8pPr>
            <a:lvl9pPr marL="3857305" indent="0">
              <a:buNone/>
              <a:defRPr sz="1687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09742" y="2641926"/>
            <a:ext cx="5466644" cy="388587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93E93-166D-47F5-9EF1-ACEABE24AEEA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2199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93E93-166D-47F5-9EF1-ACEABE24AEEA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5607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3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>
            <a:off x="353" y="0"/>
            <a:ext cx="12858397" cy="7232650"/>
          </a:xfrm>
          <a:prstGeom prst="rect">
            <a:avLst/>
          </a:prstGeom>
          <a:blipFill dpi="0" rotWithShape="1">
            <a:blip r:embed="rId4" cstate="email">
              <a:grayscl/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sharpenSoften amount="-50000"/>
                      </a14:imgEffect>
                      <a14:imgEffect>
                        <a14:brightnessContrast brigh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352" y="0"/>
            <a:ext cx="12858398" cy="7232650"/>
          </a:xfrm>
          <a:prstGeom prst="rect">
            <a:avLst/>
          </a:prstGeom>
          <a:solidFill>
            <a:srgbClr val="FFFFFF">
              <a:alpha val="8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7217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988" r:id="rId2"/>
  </p:sldLayoutIdLst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76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20" indent="-228620" algn="l" defTabSz="914476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58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94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333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571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809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2048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286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524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39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76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714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953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191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429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667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906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84238" y="385763"/>
            <a:ext cx="11090275" cy="1397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84238" y="1925638"/>
            <a:ext cx="11090275" cy="45894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8423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A93E93-166D-47F5-9EF1-ACEABE24AEEA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259263" y="6704013"/>
            <a:ext cx="43402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08208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9753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7" r:id="rId1"/>
  </p:sldLayoutIdLst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84039" y="385072"/>
            <a:ext cx="11090672" cy="139797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4039" y="1925358"/>
            <a:ext cx="11090672" cy="45890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84039" y="6703595"/>
            <a:ext cx="2893219" cy="3850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6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  <a:t>6/2/2018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259461" y="6703595"/>
            <a:ext cx="4339828" cy="3850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6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081492" y="6703595"/>
            <a:ext cx="2893219" cy="3850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6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69609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14" r:id="rId1"/>
    <p:sldLayoutId id="2147484015" r:id="rId2"/>
    <p:sldLayoutId id="2147484016" r:id="rId3"/>
    <p:sldLayoutId id="2147484017" r:id="rId4"/>
    <p:sldLayoutId id="2147484018" r:id="rId5"/>
    <p:sldLayoutId id="2147484019" r:id="rId6"/>
    <p:sldLayoutId id="2147484020" r:id="rId7"/>
    <p:sldLayoutId id="2147484021" r:id="rId8"/>
    <p:sldLayoutId id="2147484022" r:id="rId9"/>
    <p:sldLayoutId id="2147484023" r:id="rId10"/>
    <p:sldLayoutId id="2147484024" r:id="rId11"/>
  </p:sldLayoutIdLst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xStyles>
    <p:titleStyle>
      <a:lvl1pPr algn="l" defTabSz="964326" rtl="0" eaLnBrk="1" latinLnBrk="0" hangingPunct="1">
        <a:lnSpc>
          <a:spcPct val="90000"/>
        </a:lnSpc>
        <a:spcBef>
          <a:spcPct val="0"/>
        </a:spcBef>
        <a:buNone/>
        <a:defRPr sz="464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41082" indent="-241082" algn="l" defTabSz="964326" rtl="0" eaLnBrk="1" latinLnBrk="0" hangingPunct="1">
        <a:lnSpc>
          <a:spcPct val="90000"/>
        </a:lnSpc>
        <a:spcBef>
          <a:spcPts val="1055"/>
        </a:spcBef>
        <a:buFont typeface="Arial" panose="020B0604020202020204" pitchFamily="34" charset="0"/>
        <a:buChar char="•"/>
        <a:defRPr sz="2953" kern="1200">
          <a:solidFill>
            <a:schemeClr val="tx1"/>
          </a:solidFill>
          <a:latin typeface="+mn-lt"/>
          <a:ea typeface="+mn-ea"/>
          <a:cs typeface="+mn-cs"/>
        </a:defRPr>
      </a:lvl1pPr>
      <a:lvl2pPr marL="723245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2531" kern="1200">
          <a:solidFill>
            <a:schemeClr val="tx1"/>
          </a:solidFill>
          <a:latin typeface="+mn-lt"/>
          <a:ea typeface="+mn-ea"/>
          <a:cs typeface="+mn-cs"/>
        </a:defRPr>
      </a:lvl2pPr>
      <a:lvl3pPr marL="1205408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2109" kern="1200">
          <a:solidFill>
            <a:schemeClr val="tx1"/>
          </a:solidFill>
          <a:latin typeface="+mn-lt"/>
          <a:ea typeface="+mn-ea"/>
          <a:cs typeface="+mn-cs"/>
        </a:defRPr>
      </a:lvl3pPr>
      <a:lvl4pPr marL="1687571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4pPr>
      <a:lvl5pPr marL="2169734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5pPr>
      <a:lvl6pPr marL="2651897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6pPr>
      <a:lvl7pPr marL="3134060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7pPr>
      <a:lvl8pPr marL="3616223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8pPr>
      <a:lvl9pPr marL="4098387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1pPr>
      <a:lvl2pPr marL="482163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2pPr>
      <a:lvl3pPr marL="964326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3pPr>
      <a:lvl4pPr marL="1446489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4pPr>
      <a:lvl5pPr marL="1928652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5pPr>
      <a:lvl6pPr marL="2410816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6pPr>
      <a:lvl7pPr marL="2892979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7pPr>
      <a:lvl8pPr marL="3375142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8pPr>
      <a:lvl9pPr marL="3857305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84039" y="385072"/>
            <a:ext cx="11090672" cy="139797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4039" y="1925358"/>
            <a:ext cx="11090672" cy="45890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84039" y="6703595"/>
            <a:ext cx="2893219" cy="3850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6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259461" y="6703595"/>
            <a:ext cx="4339828" cy="3850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6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081492" y="6703595"/>
            <a:ext cx="2893219" cy="3850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6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432813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26" r:id="rId1"/>
    <p:sldLayoutId id="2147484027" r:id="rId2"/>
    <p:sldLayoutId id="2147484028" r:id="rId3"/>
    <p:sldLayoutId id="2147484029" r:id="rId4"/>
    <p:sldLayoutId id="2147484030" r:id="rId5"/>
    <p:sldLayoutId id="2147484031" r:id="rId6"/>
    <p:sldLayoutId id="2147484032" r:id="rId7"/>
    <p:sldLayoutId id="2147484033" r:id="rId8"/>
    <p:sldLayoutId id="2147484034" r:id="rId9"/>
    <p:sldLayoutId id="2147484035" r:id="rId10"/>
    <p:sldLayoutId id="2147484036" r:id="rId11"/>
  </p:sldLayoutIdLst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xStyles>
    <p:titleStyle>
      <a:lvl1pPr algn="l" defTabSz="964326" rtl="0" eaLnBrk="1" latinLnBrk="0" hangingPunct="1">
        <a:lnSpc>
          <a:spcPct val="90000"/>
        </a:lnSpc>
        <a:spcBef>
          <a:spcPct val="0"/>
        </a:spcBef>
        <a:buNone/>
        <a:defRPr sz="464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41082" indent="-241082" algn="l" defTabSz="964326" rtl="0" eaLnBrk="1" latinLnBrk="0" hangingPunct="1">
        <a:lnSpc>
          <a:spcPct val="90000"/>
        </a:lnSpc>
        <a:spcBef>
          <a:spcPts val="1055"/>
        </a:spcBef>
        <a:buFont typeface="Arial" panose="020B0604020202020204" pitchFamily="34" charset="0"/>
        <a:buChar char="•"/>
        <a:defRPr sz="2953" kern="1200">
          <a:solidFill>
            <a:schemeClr val="tx1"/>
          </a:solidFill>
          <a:latin typeface="+mn-lt"/>
          <a:ea typeface="+mn-ea"/>
          <a:cs typeface="+mn-cs"/>
        </a:defRPr>
      </a:lvl1pPr>
      <a:lvl2pPr marL="723245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2531" kern="1200">
          <a:solidFill>
            <a:schemeClr val="tx1"/>
          </a:solidFill>
          <a:latin typeface="+mn-lt"/>
          <a:ea typeface="+mn-ea"/>
          <a:cs typeface="+mn-cs"/>
        </a:defRPr>
      </a:lvl2pPr>
      <a:lvl3pPr marL="1205408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2109" kern="1200">
          <a:solidFill>
            <a:schemeClr val="tx1"/>
          </a:solidFill>
          <a:latin typeface="+mn-lt"/>
          <a:ea typeface="+mn-ea"/>
          <a:cs typeface="+mn-cs"/>
        </a:defRPr>
      </a:lvl3pPr>
      <a:lvl4pPr marL="1687571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4pPr>
      <a:lvl5pPr marL="2169734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5pPr>
      <a:lvl6pPr marL="2651897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6pPr>
      <a:lvl7pPr marL="3134060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7pPr>
      <a:lvl8pPr marL="3616223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8pPr>
      <a:lvl9pPr marL="4098387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1pPr>
      <a:lvl2pPr marL="482163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2pPr>
      <a:lvl3pPr marL="964326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3pPr>
      <a:lvl4pPr marL="1446489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4pPr>
      <a:lvl5pPr marL="1928652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5pPr>
      <a:lvl6pPr marL="2410816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6pPr>
      <a:lvl7pPr marL="2892979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7pPr>
      <a:lvl8pPr marL="3375142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8pPr>
      <a:lvl9pPr marL="3857305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0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0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3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1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/>
          <p:cNvPicPr>
            <a:picLocks noChangeAspect="1"/>
          </p:cNvPicPr>
          <p:nvPr/>
        </p:nvPicPr>
        <p:blipFill>
          <a:blip r:embed="rId3" cstate="email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0082" y="530933"/>
            <a:ext cx="6275374" cy="6170784"/>
          </a:xfrm>
          <a:prstGeom prst="rect">
            <a:avLst/>
          </a:prstGeom>
        </p:spPr>
      </p:pic>
      <p:sp>
        <p:nvSpPr>
          <p:cNvPr id="21" name="矩形 259"/>
          <p:cNvSpPr>
            <a:spLocks noChangeArrowheads="1"/>
          </p:cNvSpPr>
          <p:nvPr/>
        </p:nvSpPr>
        <p:spPr bwMode="auto">
          <a:xfrm>
            <a:off x="2058161" y="3743404"/>
            <a:ext cx="713652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b="1" cap="all" dirty="0" smtClean="0">
                <a:cs typeface="Arial" panose="020B0604020202020204" pitchFamily="34" charset="0"/>
              </a:rPr>
              <a:t>年终总结与新年计划</a:t>
            </a:r>
            <a:r>
              <a:rPr lang="en-US" altLang="zh-CN" b="1" cap="all" dirty="0" smtClean="0">
                <a:cs typeface="Arial" panose="020B0604020202020204" pitchFamily="34" charset="0"/>
              </a:rPr>
              <a:t>PPT</a:t>
            </a:r>
            <a:r>
              <a:rPr lang="zh-CN" altLang="en-US" b="1" cap="all" dirty="0" smtClean="0">
                <a:cs typeface="Arial" panose="020B0604020202020204" pitchFamily="34" charset="0"/>
              </a:rPr>
              <a:t>模板</a:t>
            </a:r>
            <a:endParaRPr lang="zh-CN" altLang="en-US" b="1" cap="all" dirty="0">
              <a:cs typeface="Arial" panose="020B0604020202020204" pitchFamily="34" charset="0"/>
            </a:endParaRPr>
          </a:p>
        </p:txBody>
      </p:sp>
      <p:sp>
        <p:nvSpPr>
          <p:cNvPr id="15" name="TextBox 7"/>
          <p:cNvSpPr>
            <a:spLocks noChangeArrowheads="1"/>
          </p:cNvSpPr>
          <p:nvPr/>
        </p:nvSpPr>
        <p:spPr bwMode="auto">
          <a:xfrm>
            <a:off x="2188011" y="5068862"/>
            <a:ext cx="3942642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None/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汇报人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：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XXX   REPORT 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PERSON: 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WWW.HOME.COM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5" name="矩形 259"/>
          <p:cNvSpPr>
            <a:spLocks noChangeArrowheads="1"/>
          </p:cNvSpPr>
          <p:nvPr/>
        </p:nvSpPr>
        <p:spPr bwMode="auto">
          <a:xfrm>
            <a:off x="2080930" y="4566725"/>
            <a:ext cx="6891384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2200" b="1" cap="all" dirty="0">
                <a:latin typeface="+mj-lt"/>
                <a:cs typeface="Arial" panose="020B0604020202020204" pitchFamily="34" charset="0"/>
              </a:rPr>
              <a:t>Year-end summary and New Year Plan</a:t>
            </a:r>
            <a:endParaRPr lang="zh-CN" altLang="en-US" sz="2200" b="1" cap="all" dirty="0">
              <a:latin typeface="+mj-lt"/>
              <a:cs typeface="Arial" panose="020B0604020202020204" pitchFamily="34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13943" y="2500745"/>
            <a:ext cx="4072861" cy="1123386"/>
          </a:xfrm>
          <a:prstGeom prst="rect">
            <a:avLst/>
          </a:prstGeom>
        </p:spPr>
      </p:pic>
      <p:cxnSp>
        <p:nvCxnSpPr>
          <p:cNvPr id="31" name="直接连接符 30"/>
          <p:cNvCxnSpPr/>
          <p:nvPr/>
        </p:nvCxnSpPr>
        <p:spPr>
          <a:xfrm flipV="1">
            <a:off x="10539441" y="0"/>
            <a:ext cx="4339079" cy="7232650"/>
          </a:xfrm>
          <a:prstGeom prst="line">
            <a:avLst/>
          </a:prstGeom>
          <a:ln w="381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平行四边形 1"/>
          <p:cNvSpPr/>
          <p:nvPr/>
        </p:nvSpPr>
        <p:spPr>
          <a:xfrm>
            <a:off x="6316097" y="0"/>
            <a:ext cx="8138864" cy="7232650"/>
          </a:xfrm>
          <a:prstGeom prst="parallelogram">
            <a:avLst>
              <a:gd name="adj" fmla="val 59735"/>
            </a:avLst>
          </a:prstGeom>
          <a:solidFill>
            <a:srgbClr val="014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3" name="直接连接符 32"/>
          <p:cNvCxnSpPr/>
          <p:nvPr/>
        </p:nvCxnSpPr>
        <p:spPr>
          <a:xfrm flipV="1">
            <a:off x="5732111" y="0"/>
            <a:ext cx="4339079" cy="7232650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平行四边形 31"/>
          <p:cNvSpPr/>
          <p:nvPr/>
        </p:nvSpPr>
        <p:spPr>
          <a:xfrm>
            <a:off x="7591000" y="0"/>
            <a:ext cx="3578250" cy="3179833"/>
          </a:xfrm>
          <a:prstGeom prst="parallelogram">
            <a:avLst>
              <a:gd name="adj" fmla="val 59735"/>
            </a:avLst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4" name="直接连接符 33"/>
          <p:cNvCxnSpPr/>
          <p:nvPr/>
        </p:nvCxnSpPr>
        <p:spPr>
          <a:xfrm flipV="1">
            <a:off x="-2152060" y="0"/>
            <a:ext cx="4339079" cy="7232650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平行四边形 34"/>
          <p:cNvSpPr/>
          <p:nvPr/>
        </p:nvSpPr>
        <p:spPr>
          <a:xfrm>
            <a:off x="-6375404" y="0"/>
            <a:ext cx="8138864" cy="7232650"/>
          </a:xfrm>
          <a:prstGeom prst="parallelogram">
            <a:avLst>
              <a:gd name="adj" fmla="val 59735"/>
            </a:avLst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6462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tmFilter="0,0; .5, 1; 1, 1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150"/>
                            </p:stCondLst>
                            <p:childTnLst>
                              <p:par>
                                <p:cTn id="20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650"/>
                            </p:stCondLst>
                            <p:childTnLst>
                              <p:par>
                                <p:cTn id="2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 tmFilter="0,0; .5, 1; 1, 1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550"/>
                            </p:stCondLst>
                            <p:childTnLst>
                              <p:par>
                                <p:cTn id="32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3" dur="5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25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50"/>
                            </p:stCondLst>
                            <p:childTnLst>
                              <p:par>
                                <p:cTn id="36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000"/>
                            </p:stCondLst>
                            <p:childTnLst>
                              <p:par>
                                <p:cTn id="5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500"/>
                            </p:stCondLst>
                            <p:childTnLst>
                              <p:par>
                                <p:cTn id="5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1" grpId="1"/>
      <p:bldP spid="15" grpId="0"/>
      <p:bldP spid="25" grpId="0"/>
      <p:bldP spid="25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1"/>
          <p:cNvGrpSpPr>
            <a:grpSpLocks/>
          </p:cNvGrpSpPr>
          <p:nvPr/>
        </p:nvGrpSpPr>
        <p:grpSpPr bwMode="auto">
          <a:xfrm>
            <a:off x="8493695" y="3400351"/>
            <a:ext cx="418556" cy="418556"/>
            <a:chOff x="0" y="0"/>
            <a:chExt cx="812800" cy="812800"/>
          </a:xfrm>
        </p:grpSpPr>
        <p:sp>
          <p:nvSpPr>
            <p:cNvPr id="10284" name="椭圆 32"/>
            <p:cNvSpPr>
              <a:spLocks noChangeArrowheads="1"/>
            </p:cNvSpPr>
            <p:nvPr/>
          </p:nvSpPr>
          <p:spPr bwMode="auto">
            <a:xfrm>
              <a:off x="0" y="0"/>
              <a:ext cx="812800" cy="812800"/>
            </a:xfrm>
            <a:prstGeom prst="ellipse">
              <a:avLst/>
            </a:prstGeom>
            <a:solidFill>
              <a:srgbClr val="014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285" name="任意多边形 33"/>
            <p:cNvSpPr>
              <a:spLocks/>
            </p:cNvSpPr>
            <p:nvPr/>
          </p:nvSpPr>
          <p:spPr bwMode="auto">
            <a:xfrm rot="5400000">
              <a:off x="120456" y="120456"/>
              <a:ext cx="571888" cy="571888"/>
            </a:xfrm>
            <a:custGeom>
              <a:avLst/>
              <a:gdLst>
                <a:gd name="T0" fmla="*/ 0 w 692642"/>
                <a:gd name="T1" fmla="*/ 194932 h 692642"/>
                <a:gd name="T2" fmla="*/ 38476 w 692642"/>
                <a:gd name="T3" fmla="*/ 156456 h 692642"/>
                <a:gd name="T4" fmla="*/ 156457 w 692642"/>
                <a:gd name="T5" fmla="*/ 156456 h 692642"/>
                <a:gd name="T6" fmla="*/ 156457 w 692642"/>
                <a:gd name="T7" fmla="*/ 38476 h 692642"/>
                <a:gd name="T8" fmla="*/ 194933 w 692642"/>
                <a:gd name="T9" fmla="*/ 0 h 692642"/>
                <a:gd name="T10" fmla="*/ 233409 w 692642"/>
                <a:gd name="T11" fmla="*/ 38476 h 692642"/>
                <a:gd name="T12" fmla="*/ 233409 w 692642"/>
                <a:gd name="T13" fmla="*/ 156457 h 692642"/>
                <a:gd name="T14" fmla="*/ 351390 w 692642"/>
                <a:gd name="T15" fmla="*/ 156457 h 692642"/>
                <a:gd name="T16" fmla="*/ 389866 w 692642"/>
                <a:gd name="T17" fmla="*/ 194933 h 692642"/>
                <a:gd name="T18" fmla="*/ 389865 w 692642"/>
                <a:gd name="T19" fmla="*/ 194932 h 692642"/>
                <a:gd name="T20" fmla="*/ 351389 w 692642"/>
                <a:gd name="T21" fmla="*/ 233409 h 692642"/>
                <a:gd name="T22" fmla="*/ 233409 w 692642"/>
                <a:gd name="T23" fmla="*/ 233409 h 692642"/>
                <a:gd name="T24" fmla="*/ 233409 w 692642"/>
                <a:gd name="T25" fmla="*/ 351390 h 692642"/>
                <a:gd name="T26" fmla="*/ 194932 w 692642"/>
                <a:gd name="T27" fmla="*/ 389866 h 692642"/>
                <a:gd name="T28" fmla="*/ 194933 w 692642"/>
                <a:gd name="T29" fmla="*/ 389865 h 692642"/>
                <a:gd name="T30" fmla="*/ 156457 w 692642"/>
                <a:gd name="T31" fmla="*/ 351389 h 692642"/>
                <a:gd name="T32" fmla="*/ 156457 w 692642"/>
                <a:gd name="T33" fmla="*/ 233409 h 692642"/>
                <a:gd name="T34" fmla="*/ 38476 w 692642"/>
                <a:gd name="T35" fmla="*/ 233409 h 692642"/>
                <a:gd name="T36" fmla="*/ 0 w 692642"/>
                <a:gd name="T37" fmla="*/ 194932 h 6926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92642"/>
                <a:gd name="T58" fmla="*/ 0 h 692642"/>
                <a:gd name="T59" fmla="*/ 692642 w 692642"/>
                <a:gd name="T60" fmla="*/ 692642 h 69264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92642" h="692642">
                  <a:moveTo>
                    <a:pt x="0" y="346320"/>
                  </a:moveTo>
                  <a:cubicBezTo>
                    <a:pt x="0" y="308567"/>
                    <a:pt x="30604" y="277963"/>
                    <a:pt x="68357" y="277963"/>
                  </a:cubicBezTo>
                  <a:lnTo>
                    <a:pt x="277964" y="277963"/>
                  </a:lnTo>
                  <a:lnTo>
                    <a:pt x="277964" y="68357"/>
                  </a:lnTo>
                  <a:cubicBezTo>
                    <a:pt x="277964" y="30604"/>
                    <a:pt x="308568" y="0"/>
                    <a:pt x="346321" y="0"/>
                  </a:cubicBezTo>
                  <a:cubicBezTo>
                    <a:pt x="384074" y="0"/>
                    <a:pt x="414678" y="30604"/>
                    <a:pt x="414678" y="68357"/>
                  </a:cubicBezTo>
                  <a:lnTo>
                    <a:pt x="414678" y="277964"/>
                  </a:lnTo>
                  <a:lnTo>
                    <a:pt x="624285" y="277964"/>
                  </a:lnTo>
                  <a:cubicBezTo>
                    <a:pt x="662038" y="277964"/>
                    <a:pt x="692642" y="308568"/>
                    <a:pt x="692642" y="346321"/>
                  </a:cubicBezTo>
                  <a:lnTo>
                    <a:pt x="692641" y="346320"/>
                  </a:lnTo>
                  <a:cubicBezTo>
                    <a:pt x="692641" y="384073"/>
                    <a:pt x="662037" y="414677"/>
                    <a:pt x="624284" y="414677"/>
                  </a:cubicBezTo>
                  <a:lnTo>
                    <a:pt x="414677" y="414677"/>
                  </a:lnTo>
                  <a:lnTo>
                    <a:pt x="414677" y="624285"/>
                  </a:lnTo>
                  <a:cubicBezTo>
                    <a:pt x="414677" y="662038"/>
                    <a:pt x="384073" y="692642"/>
                    <a:pt x="346320" y="692642"/>
                  </a:cubicBezTo>
                  <a:lnTo>
                    <a:pt x="346321" y="692641"/>
                  </a:lnTo>
                  <a:cubicBezTo>
                    <a:pt x="308568" y="692641"/>
                    <a:pt x="277964" y="662037"/>
                    <a:pt x="277964" y="624284"/>
                  </a:cubicBezTo>
                  <a:lnTo>
                    <a:pt x="277964" y="414677"/>
                  </a:lnTo>
                  <a:lnTo>
                    <a:pt x="68357" y="414677"/>
                  </a:lnTo>
                  <a:cubicBezTo>
                    <a:pt x="30604" y="414677"/>
                    <a:pt x="0" y="384073"/>
                    <a:pt x="0" y="3463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>
                <a:latin typeface="Arial" panose="020B0604020202020204" pitchFamily="34" charset="0"/>
              </a:endParaRPr>
            </a:p>
          </p:txBody>
        </p:sp>
      </p:grpSp>
      <p:grpSp>
        <p:nvGrpSpPr>
          <p:cNvPr id="3" name="组合 34"/>
          <p:cNvGrpSpPr>
            <a:grpSpLocks/>
          </p:cNvGrpSpPr>
          <p:nvPr/>
        </p:nvGrpSpPr>
        <p:grpSpPr bwMode="auto">
          <a:xfrm>
            <a:off x="3993379" y="3400351"/>
            <a:ext cx="418556" cy="418556"/>
            <a:chOff x="0" y="0"/>
            <a:chExt cx="812800" cy="812800"/>
          </a:xfrm>
        </p:grpSpPr>
        <p:sp>
          <p:nvSpPr>
            <p:cNvPr id="10282" name="椭圆 35"/>
            <p:cNvSpPr>
              <a:spLocks noChangeArrowheads="1"/>
            </p:cNvSpPr>
            <p:nvPr/>
          </p:nvSpPr>
          <p:spPr bwMode="auto">
            <a:xfrm>
              <a:off x="0" y="0"/>
              <a:ext cx="812800" cy="812800"/>
            </a:xfrm>
            <a:prstGeom prst="ellipse">
              <a:avLst/>
            </a:prstGeom>
            <a:solidFill>
              <a:srgbClr val="014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283" name="任意多边形 36"/>
            <p:cNvSpPr>
              <a:spLocks/>
            </p:cNvSpPr>
            <p:nvPr/>
          </p:nvSpPr>
          <p:spPr bwMode="auto">
            <a:xfrm rot="5400000">
              <a:off x="120456" y="120456"/>
              <a:ext cx="571888" cy="571888"/>
            </a:xfrm>
            <a:custGeom>
              <a:avLst/>
              <a:gdLst>
                <a:gd name="T0" fmla="*/ 0 w 692642"/>
                <a:gd name="T1" fmla="*/ 194932 h 692642"/>
                <a:gd name="T2" fmla="*/ 38476 w 692642"/>
                <a:gd name="T3" fmla="*/ 156456 h 692642"/>
                <a:gd name="T4" fmla="*/ 156457 w 692642"/>
                <a:gd name="T5" fmla="*/ 156456 h 692642"/>
                <a:gd name="T6" fmla="*/ 156457 w 692642"/>
                <a:gd name="T7" fmla="*/ 38476 h 692642"/>
                <a:gd name="T8" fmla="*/ 194933 w 692642"/>
                <a:gd name="T9" fmla="*/ 0 h 692642"/>
                <a:gd name="T10" fmla="*/ 233409 w 692642"/>
                <a:gd name="T11" fmla="*/ 38476 h 692642"/>
                <a:gd name="T12" fmla="*/ 233409 w 692642"/>
                <a:gd name="T13" fmla="*/ 156457 h 692642"/>
                <a:gd name="T14" fmla="*/ 351390 w 692642"/>
                <a:gd name="T15" fmla="*/ 156457 h 692642"/>
                <a:gd name="T16" fmla="*/ 389866 w 692642"/>
                <a:gd name="T17" fmla="*/ 194933 h 692642"/>
                <a:gd name="T18" fmla="*/ 389865 w 692642"/>
                <a:gd name="T19" fmla="*/ 194932 h 692642"/>
                <a:gd name="T20" fmla="*/ 351389 w 692642"/>
                <a:gd name="T21" fmla="*/ 233409 h 692642"/>
                <a:gd name="T22" fmla="*/ 233409 w 692642"/>
                <a:gd name="T23" fmla="*/ 233409 h 692642"/>
                <a:gd name="T24" fmla="*/ 233409 w 692642"/>
                <a:gd name="T25" fmla="*/ 351390 h 692642"/>
                <a:gd name="T26" fmla="*/ 194932 w 692642"/>
                <a:gd name="T27" fmla="*/ 389866 h 692642"/>
                <a:gd name="T28" fmla="*/ 194933 w 692642"/>
                <a:gd name="T29" fmla="*/ 389865 h 692642"/>
                <a:gd name="T30" fmla="*/ 156457 w 692642"/>
                <a:gd name="T31" fmla="*/ 351389 h 692642"/>
                <a:gd name="T32" fmla="*/ 156457 w 692642"/>
                <a:gd name="T33" fmla="*/ 233409 h 692642"/>
                <a:gd name="T34" fmla="*/ 38476 w 692642"/>
                <a:gd name="T35" fmla="*/ 233409 h 692642"/>
                <a:gd name="T36" fmla="*/ 0 w 692642"/>
                <a:gd name="T37" fmla="*/ 194932 h 6926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92642"/>
                <a:gd name="T58" fmla="*/ 0 h 692642"/>
                <a:gd name="T59" fmla="*/ 692642 w 692642"/>
                <a:gd name="T60" fmla="*/ 692642 h 69264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92642" h="692642">
                  <a:moveTo>
                    <a:pt x="0" y="346320"/>
                  </a:moveTo>
                  <a:cubicBezTo>
                    <a:pt x="0" y="308567"/>
                    <a:pt x="30604" y="277963"/>
                    <a:pt x="68357" y="277963"/>
                  </a:cubicBezTo>
                  <a:lnTo>
                    <a:pt x="277964" y="277963"/>
                  </a:lnTo>
                  <a:lnTo>
                    <a:pt x="277964" y="68357"/>
                  </a:lnTo>
                  <a:cubicBezTo>
                    <a:pt x="277964" y="30604"/>
                    <a:pt x="308568" y="0"/>
                    <a:pt x="346321" y="0"/>
                  </a:cubicBezTo>
                  <a:cubicBezTo>
                    <a:pt x="384074" y="0"/>
                    <a:pt x="414678" y="30604"/>
                    <a:pt x="414678" y="68357"/>
                  </a:cubicBezTo>
                  <a:lnTo>
                    <a:pt x="414678" y="277964"/>
                  </a:lnTo>
                  <a:lnTo>
                    <a:pt x="624285" y="277964"/>
                  </a:lnTo>
                  <a:cubicBezTo>
                    <a:pt x="662038" y="277964"/>
                    <a:pt x="692642" y="308568"/>
                    <a:pt x="692642" y="346321"/>
                  </a:cubicBezTo>
                  <a:lnTo>
                    <a:pt x="692641" y="346320"/>
                  </a:lnTo>
                  <a:cubicBezTo>
                    <a:pt x="692641" y="384073"/>
                    <a:pt x="662037" y="414677"/>
                    <a:pt x="624284" y="414677"/>
                  </a:cubicBezTo>
                  <a:lnTo>
                    <a:pt x="414677" y="414677"/>
                  </a:lnTo>
                  <a:lnTo>
                    <a:pt x="414677" y="624285"/>
                  </a:lnTo>
                  <a:cubicBezTo>
                    <a:pt x="414677" y="662038"/>
                    <a:pt x="384073" y="692642"/>
                    <a:pt x="346320" y="692642"/>
                  </a:cubicBezTo>
                  <a:lnTo>
                    <a:pt x="346321" y="692641"/>
                  </a:lnTo>
                  <a:cubicBezTo>
                    <a:pt x="308568" y="692641"/>
                    <a:pt x="277964" y="662037"/>
                    <a:pt x="277964" y="624284"/>
                  </a:cubicBezTo>
                  <a:lnTo>
                    <a:pt x="277964" y="414677"/>
                  </a:lnTo>
                  <a:lnTo>
                    <a:pt x="68357" y="414677"/>
                  </a:lnTo>
                  <a:cubicBezTo>
                    <a:pt x="30604" y="414677"/>
                    <a:pt x="0" y="384073"/>
                    <a:pt x="0" y="3463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4" name="组合 37"/>
          <p:cNvGrpSpPr>
            <a:grpSpLocks/>
          </p:cNvGrpSpPr>
          <p:nvPr/>
        </p:nvGrpSpPr>
        <p:grpSpPr bwMode="auto">
          <a:xfrm>
            <a:off x="6220098" y="1192048"/>
            <a:ext cx="418556" cy="418556"/>
            <a:chOff x="0" y="0"/>
            <a:chExt cx="812800" cy="812800"/>
          </a:xfrm>
        </p:grpSpPr>
        <p:sp>
          <p:nvSpPr>
            <p:cNvPr id="10280" name="椭圆 38"/>
            <p:cNvSpPr>
              <a:spLocks noChangeArrowheads="1"/>
            </p:cNvSpPr>
            <p:nvPr/>
          </p:nvSpPr>
          <p:spPr bwMode="auto">
            <a:xfrm>
              <a:off x="0" y="0"/>
              <a:ext cx="812800" cy="812800"/>
            </a:xfrm>
            <a:prstGeom prst="ellipse">
              <a:avLst/>
            </a:prstGeom>
            <a:solidFill>
              <a:srgbClr val="E60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281" name="任意多边形 39"/>
            <p:cNvSpPr>
              <a:spLocks/>
            </p:cNvSpPr>
            <p:nvPr/>
          </p:nvSpPr>
          <p:spPr bwMode="auto">
            <a:xfrm rot="5400000">
              <a:off x="120456" y="120456"/>
              <a:ext cx="571888" cy="571888"/>
            </a:xfrm>
            <a:custGeom>
              <a:avLst/>
              <a:gdLst>
                <a:gd name="T0" fmla="*/ 0 w 692642"/>
                <a:gd name="T1" fmla="*/ 194932 h 692642"/>
                <a:gd name="T2" fmla="*/ 38476 w 692642"/>
                <a:gd name="T3" fmla="*/ 156456 h 692642"/>
                <a:gd name="T4" fmla="*/ 156457 w 692642"/>
                <a:gd name="T5" fmla="*/ 156456 h 692642"/>
                <a:gd name="T6" fmla="*/ 156457 w 692642"/>
                <a:gd name="T7" fmla="*/ 38476 h 692642"/>
                <a:gd name="T8" fmla="*/ 194933 w 692642"/>
                <a:gd name="T9" fmla="*/ 0 h 692642"/>
                <a:gd name="T10" fmla="*/ 233409 w 692642"/>
                <a:gd name="T11" fmla="*/ 38476 h 692642"/>
                <a:gd name="T12" fmla="*/ 233409 w 692642"/>
                <a:gd name="T13" fmla="*/ 156457 h 692642"/>
                <a:gd name="T14" fmla="*/ 351390 w 692642"/>
                <a:gd name="T15" fmla="*/ 156457 h 692642"/>
                <a:gd name="T16" fmla="*/ 389866 w 692642"/>
                <a:gd name="T17" fmla="*/ 194933 h 692642"/>
                <a:gd name="T18" fmla="*/ 389865 w 692642"/>
                <a:gd name="T19" fmla="*/ 194932 h 692642"/>
                <a:gd name="T20" fmla="*/ 351389 w 692642"/>
                <a:gd name="T21" fmla="*/ 233409 h 692642"/>
                <a:gd name="T22" fmla="*/ 233409 w 692642"/>
                <a:gd name="T23" fmla="*/ 233409 h 692642"/>
                <a:gd name="T24" fmla="*/ 233409 w 692642"/>
                <a:gd name="T25" fmla="*/ 351390 h 692642"/>
                <a:gd name="T26" fmla="*/ 194932 w 692642"/>
                <a:gd name="T27" fmla="*/ 389866 h 692642"/>
                <a:gd name="T28" fmla="*/ 194933 w 692642"/>
                <a:gd name="T29" fmla="*/ 389865 h 692642"/>
                <a:gd name="T30" fmla="*/ 156457 w 692642"/>
                <a:gd name="T31" fmla="*/ 351389 h 692642"/>
                <a:gd name="T32" fmla="*/ 156457 w 692642"/>
                <a:gd name="T33" fmla="*/ 233409 h 692642"/>
                <a:gd name="T34" fmla="*/ 38476 w 692642"/>
                <a:gd name="T35" fmla="*/ 233409 h 692642"/>
                <a:gd name="T36" fmla="*/ 0 w 692642"/>
                <a:gd name="T37" fmla="*/ 194932 h 6926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92642"/>
                <a:gd name="T58" fmla="*/ 0 h 692642"/>
                <a:gd name="T59" fmla="*/ 692642 w 692642"/>
                <a:gd name="T60" fmla="*/ 692642 h 69264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92642" h="692642">
                  <a:moveTo>
                    <a:pt x="0" y="346320"/>
                  </a:moveTo>
                  <a:cubicBezTo>
                    <a:pt x="0" y="308567"/>
                    <a:pt x="30604" y="277963"/>
                    <a:pt x="68357" y="277963"/>
                  </a:cubicBezTo>
                  <a:lnTo>
                    <a:pt x="277964" y="277963"/>
                  </a:lnTo>
                  <a:lnTo>
                    <a:pt x="277964" y="68357"/>
                  </a:lnTo>
                  <a:cubicBezTo>
                    <a:pt x="277964" y="30604"/>
                    <a:pt x="308568" y="0"/>
                    <a:pt x="346321" y="0"/>
                  </a:cubicBezTo>
                  <a:cubicBezTo>
                    <a:pt x="384074" y="0"/>
                    <a:pt x="414678" y="30604"/>
                    <a:pt x="414678" y="68357"/>
                  </a:cubicBezTo>
                  <a:lnTo>
                    <a:pt x="414678" y="277964"/>
                  </a:lnTo>
                  <a:lnTo>
                    <a:pt x="624285" y="277964"/>
                  </a:lnTo>
                  <a:cubicBezTo>
                    <a:pt x="662038" y="277964"/>
                    <a:pt x="692642" y="308568"/>
                    <a:pt x="692642" y="346321"/>
                  </a:cubicBezTo>
                  <a:lnTo>
                    <a:pt x="692641" y="346320"/>
                  </a:lnTo>
                  <a:cubicBezTo>
                    <a:pt x="692641" y="384073"/>
                    <a:pt x="662037" y="414677"/>
                    <a:pt x="624284" y="414677"/>
                  </a:cubicBezTo>
                  <a:lnTo>
                    <a:pt x="414677" y="414677"/>
                  </a:lnTo>
                  <a:lnTo>
                    <a:pt x="414677" y="624285"/>
                  </a:lnTo>
                  <a:cubicBezTo>
                    <a:pt x="414677" y="662038"/>
                    <a:pt x="384073" y="692642"/>
                    <a:pt x="346320" y="692642"/>
                  </a:cubicBezTo>
                  <a:lnTo>
                    <a:pt x="346321" y="692641"/>
                  </a:lnTo>
                  <a:cubicBezTo>
                    <a:pt x="308568" y="692641"/>
                    <a:pt x="277964" y="662037"/>
                    <a:pt x="277964" y="624284"/>
                  </a:cubicBezTo>
                  <a:lnTo>
                    <a:pt x="277964" y="414677"/>
                  </a:lnTo>
                  <a:lnTo>
                    <a:pt x="68357" y="414677"/>
                  </a:lnTo>
                  <a:cubicBezTo>
                    <a:pt x="30604" y="414677"/>
                    <a:pt x="0" y="384073"/>
                    <a:pt x="0" y="3463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>
                <a:latin typeface="Arial" panose="020B0604020202020204" pitchFamily="34" charset="0"/>
              </a:endParaRPr>
            </a:p>
          </p:txBody>
        </p:sp>
      </p:grpSp>
      <p:grpSp>
        <p:nvGrpSpPr>
          <p:cNvPr id="5" name="组合 40"/>
          <p:cNvGrpSpPr>
            <a:grpSpLocks/>
          </p:cNvGrpSpPr>
          <p:nvPr/>
        </p:nvGrpSpPr>
        <p:grpSpPr bwMode="auto">
          <a:xfrm>
            <a:off x="6220098" y="5652183"/>
            <a:ext cx="418556" cy="418556"/>
            <a:chOff x="0" y="0"/>
            <a:chExt cx="812800" cy="812800"/>
          </a:xfrm>
        </p:grpSpPr>
        <p:sp>
          <p:nvSpPr>
            <p:cNvPr id="10278" name="椭圆 41"/>
            <p:cNvSpPr>
              <a:spLocks noChangeArrowheads="1"/>
            </p:cNvSpPr>
            <p:nvPr/>
          </p:nvSpPr>
          <p:spPr bwMode="auto">
            <a:xfrm>
              <a:off x="0" y="0"/>
              <a:ext cx="812800" cy="812800"/>
            </a:xfrm>
            <a:prstGeom prst="ellipse">
              <a:avLst/>
            </a:prstGeom>
            <a:solidFill>
              <a:srgbClr val="E60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279" name="任意多边形 42"/>
            <p:cNvSpPr>
              <a:spLocks/>
            </p:cNvSpPr>
            <p:nvPr/>
          </p:nvSpPr>
          <p:spPr bwMode="auto">
            <a:xfrm rot="5400000">
              <a:off x="120456" y="120456"/>
              <a:ext cx="571888" cy="571888"/>
            </a:xfrm>
            <a:custGeom>
              <a:avLst/>
              <a:gdLst>
                <a:gd name="T0" fmla="*/ 0 w 692642"/>
                <a:gd name="T1" fmla="*/ 194932 h 692642"/>
                <a:gd name="T2" fmla="*/ 38476 w 692642"/>
                <a:gd name="T3" fmla="*/ 156456 h 692642"/>
                <a:gd name="T4" fmla="*/ 156457 w 692642"/>
                <a:gd name="T5" fmla="*/ 156456 h 692642"/>
                <a:gd name="T6" fmla="*/ 156457 w 692642"/>
                <a:gd name="T7" fmla="*/ 38476 h 692642"/>
                <a:gd name="T8" fmla="*/ 194933 w 692642"/>
                <a:gd name="T9" fmla="*/ 0 h 692642"/>
                <a:gd name="T10" fmla="*/ 233409 w 692642"/>
                <a:gd name="T11" fmla="*/ 38476 h 692642"/>
                <a:gd name="T12" fmla="*/ 233409 w 692642"/>
                <a:gd name="T13" fmla="*/ 156457 h 692642"/>
                <a:gd name="T14" fmla="*/ 351390 w 692642"/>
                <a:gd name="T15" fmla="*/ 156457 h 692642"/>
                <a:gd name="T16" fmla="*/ 389866 w 692642"/>
                <a:gd name="T17" fmla="*/ 194933 h 692642"/>
                <a:gd name="T18" fmla="*/ 389865 w 692642"/>
                <a:gd name="T19" fmla="*/ 194932 h 692642"/>
                <a:gd name="T20" fmla="*/ 351389 w 692642"/>
                <a:gd name="T21" fmla="*/ 233409 h 692642"/>
                <a:gd name="T22" fmla="*/ 233409 w 692642"/>
                <a:gd name="T23" fmla="*/ 233409 h 692642"/>
                <a:gd name="T24" fmla="*/ 233409 w 692642"/>
                <a:gd name="T25" fmla="*/ 351390 h 692642"/>
                <a:gd name="T26" fmla="*/ 194932 w 692642"/>
                <a:gd name="T27" fmla="*/ 389866 h 692642"/>
                <a:gd name="T28" fmla="*/ 194933 w 692642"/>
                <a:gd name="T29" fmla="*/ 389865 h 692642"/>
                <a:gd name="T30" fmla="*/ 156457 w 692642"/>
                <a:gd name="T31" fmla="*/ 351389 h 692642"/>
                <a:gd name="T32" fmla="*/ 156457 w 692642"/>
                <a:gd name="T33" fmla="*/ 233409 h 692642"/>
                <a:gd name="T34" fmla="*/ 38476 w 692642"/>
                <a:gd name="T35" fmla="*/ 233409 h 692642"/>
                <a:gd name="T36" fmla="*/ 0 w 692642"/>
                <a:gd name="T37" fmla="*/ 194932 h 6926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92642"/>
                <a:gd name="T58" fmla="*/ 0 h 692642"/>
                <a:gd name="T59" fmla="*/ 692642 w 692642"/>
                <a:gd name="T60" fmla="*/ 692642 h 69264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92642" h="692642">
                  <a:moveTo>
                    <a:pt x="0" y="346320"/>
                  </a:moveTo>
                  <a:cubicBezTo>
                    <a:pt x="0" y="308567"/>
                    <a:pt x="30604" y="277963"/>
                    <a:pt x="68357" y="277963"/>
                  </a:cubicBezTo>
                  <a:lnTo>
                    <a:pt x="277964" y="277963"/>
                  </a:lnTo>
                  <a:lnTo>
                    <a:pt x="277964" y="68357"/>
                  </a:lnTo>
                  <a:cubicBezTo>
                    <a:pt x="277964" y="30604"/>
                    <a:pt x="308568" y="0"/>
                    <a:pt x="346321" y="0"/>
                  </a:cubicBezTo>
                  <a:cubicBezTo>
                    <a:pt x="384074" y="0"/>
                    <a:pt x="414678" y="30604"/>
                    <a:pt x="414678" y="68357"/>
                  </a:cubicBezTo>
                  <a:lnTo>
                    <a:pt x="414678" y="277964"/>
                  </a:lnTo>
                  <a:lnTo>
                    <a:pt x="624285" y="277964"/>
                  </a:lnTo>
                  <a:cubicBezTo>
                    <a:pt x="662038" y="277964"/>
                    <a:pt x="692642" y="308568"/>
                    <a:pt x="692642" y="346321"/>
                  </a:cubicBezTo>
                  <a:lnTo>
                    <a:pt x="692641" y="346320"/>
                  </a:lnTo>
                  <a:cubicBezTo>
                    <a:pt x="692641" y="384073"/>
                    <a:pt x="662037" y="414677"/>
                    <a:pt x="624284" y="414677"/>
                  </a:cubicBezTo>
                  <a:lnTo>
                    <a:pt x="414677" y="414677"/>
                  </a:lnTo>
                  <a:lnTo>
                    <a:pt x="414677" y="624285"/>
                  </a:lnTo>
                  <a:cubicBezTo>
                    <a:pt x="414677" y="662038"/>
                    <a:pt x="384073" y="692642"/>
                    <a:pt x="346320" y="692642"/>
                  </a:cubicBezTo>
                  <a:lnTo>
                    <a:pt x="346321" y="692641"/>
                  </a:lnTo>
                  <a:cubicBezTo>
                    <a:pt x="308568" y="692641"/>
                    <a:pt x="277964" y="662037"/>
                    <a:pt x="277964" y="624284"/>
                  </a:cubicBezTo>
                  <a:lnTo>
                    <a:pt x="277964" y="414677"/>
                  </a:lnTo>
                  <a:lnTo>
                    <a:pt x="68357" y="414677"/>
                  </a:lnTo>
                  <a:cubicBezTo>
                    <a:pt x="30604" y="414677"/>
                    <a:pt x="0" y="384073"/>
                    <a:pt x="0" y="3463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>
                <a:latin typeface="Arial" panose="020B0604020202020204" pitchFamily="34" charset="0"/>
              </a:endParaRPr>
            </a:p>
          </p:txBody>
        </p:sp>
      </p:grpSp>
      <p:grpSp>
        <p:nvGrpSpPr>
          <p:cNvPr id="10" name="组合 66"/>
          <p:cNvGrpSpPr>
            <a:grpSpLocks/>
          </p:cNvGrpSpPr>
          <p:nvPr/>
        </p:nvGrpSpPr>
        <p:grpSpPr bwMode="auto">
          <a:xfrm>
            <a:off x="4313383" y="1498800"/>
            <a:ext cx="4231988" cy="4235050"/>
            <a:chOff x="0" y="0"/>
            <a:chExt cx="4392474" cy="4393594"/>
          </a:xfrm>
        </p:grpSpPr>
        <p:grpSp>
          <p:nvGrpSpPr>
            <p:cNvPr id="10256" name="组合 44"/>
            <p:cNvGrpSpPr>
              <a:grpSpLocks/>
            </p:cNvGrpSpPr>
            <p:nvPr/>
          </p:nvGrpSpPr>
          <p:grpSpPr bwMode="auto">
            <a:xfrm>
              <a:off x="0" y="0"/>
              <a:ext cx="4392474" cy="4393594"/>
              <a:chOff x="0" y="0"/>
              <a:chExt cx="4392474" cy="4393594"/>
            </a:xfrm>
          </p:grpSpPr>
          <p:grpSp>
            <p:nvGrpSpPr>
              <p:cNvPr id="10261" name="组合 30"/>
              <p:cNvGrpSpPr>
                <a:grpSpLocks/>
              </p:cNvGrpSpPr>
              <p:nvPr/>
            </p:nvGrpSpPr>
            <p:grpSpPr bwMode="auto">
              <a:xfrm>
                <a:off x="0" y="0"/>
                <a:ext cx="4392474" cy="4393594"/>
                <a:chOff x="0" y="0"/>
                <a:chExt cx="4392474" cy="4393594"/>
              </a:xfrm>
            </p:grpSpPr>
            <p:sp>
              <p:nvSpPr>
                <p:cNvPr id="10263" name="Freeform 5"/>
                <p:cNvSpPr>
                  <a:spLocks/>
                </p:cNvSpPr>
                <p:nvPr/>
              </p:nvSpPr>
              <p:spPr bwMode="auto">
                <a:xfrm rot="2700000">
                  <a:off x="1722485" y="615110"/>
                  <a:ext cx="1941774" cy="711551"/>
                </a:xfrm>
                <a:custGeom>
                  <a:avLst/>
                  <a:gdLst>
                    <a:gd name="T0" fmla="*/ 2147483647 w 821"/>
                    <a:gd name="T1" fmla="*/ 2147483647 h 301"/>
                    <a:gd name="T2" fmla="*/ 0 w 821"/>
                    <a:gd name="T3" fmla="*/ 2147483647 h 301"/>
                    <a:gd name="T4" fmla="*/ 2147483647 w 821"/>
                    <a:gd name="T5" fmla="*/ 2147483647 h 301"/>
                    <a:gd name="T6" fmla="*/ 2147483647 w 821"/>
                    <a:gd name="T7" fmla="*/ 0 h 301"/>
                    <a:gd name="T8" fmla="*/ 2147483647 w 821"/>
                    <a:gd name="T9" fmla="*/ 0 h 301"/>
                    <a:gd name="T10" fmla="*/ 2147483647 w 821"/>
                    <a:gd name="T11" fmla="*/ 2147483647 h 30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821"/>
                    <a:gd name="T19" fmla="*/ 0 h 301"/>
                    <a:gd name="T20" fmla="*/ 821 w 821"/>
                    <a:gd name="T21" fmla="*/ 301 h 301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821" h="301">
                      <a:moveTo>
                        <a:pt x="282" y="20"/>
                      </a:moveTo>
                      <a:cubicBezTo>
                        <a:pt x="0" y="301"/>
                        <a:pt x="0" y="301"/>
                        <a:pt x="0" y="301"/>
                      </a:cubicBezTo>
                      <a:cubicBezTo>
                        <a:pt x="821" y="301"/>
                        <a:pt x="821" y="301"/>
                        <a:pt x="821" y="301"/>
                      </a:cubicBezTo>
                      <a:cubicBezTo>
                        <a:pt x="821" y="0"/>
                        <a:pt x="821" y="0"/>
                        <a:pt x="821" y="0"/>
                      </a:cubicBezTo>
                      <a:cubicBezTo>
                        <a:pt x="328" y="0"/>
                        <a:pt x="328" y="0"/>
                        <a:pt x="328" y="0"/>
                      </a:cubicBezTo>
                      <a:cubicBezTo>
                        <a:pt x="302" y="7"/>
                        <a:pt x="290" y="15"/>
                        <a:pt x="282" y="20"/>
                      </a:cubicBezTo>
                      <a:close/>
                    </a:path>
                  </a:pathLst>
                </a:custGeom>
                <a:solidFill>
                  <a:srgbClr val="A6A6A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264" name="Freeform 6"/>
                <p:cNvSpPr>
                  <a:spLocks/>
                </p:cNvSpPr>
                <p:nvPr/>
              </p:nvSpPr>
              <p:spPr bwMode="auto">
                <a:xfrm rot="2700000">
                  <a:off x="3064311" y="1725311"/>
                  <a:ext cx="714549" cy="1941775"/>
                </a:xfrm>
                <a:custGeom>
                  <a:avLst/>
                  <a:gdLst>
                    <a:gd name="T0" fmla="*/ 2147483647 w 302"/>
                    <a:gd name="T1" fmla="*/ 2147483647 h 821"/>
                    <a:gd name="T2" fmla="*/ 0 w 302"/>
                    <a:gd name="T3" fmla="*/ 0 h 821"/>
                    <a:gd name="T4" fmla="*/ 0 w 302"/>
                    <a:gd name="T5" fmla="*/ 2147483647 h 821"/>
                    <a:gd name="T6" fmla="*/ 2147483647 w 302"/>
                    <a:gd name="T7" fmla="*/ 2147483647 h 821"/>
                    <a:gd name="T8" fmla="*/ 2147483647 w 302"/>
                    <a:gd name="T9" fmla="*/ 2147483647 h 821"/>
                    <a:gd name="T10" fmla="*/ 2147483647 w 302"/>
                    <a:gd name="T11" fmla="*/ 2147483647 h 82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302"/>
                    <a:gd name="T19" fmla="*/ 0 h 821"/>
                    <a:gd name="T20" fmla="*/ 302 w 302"/>
                    <a:gd name="T21" fmla="*/ 821 h 821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302" h="821">
                      <a:moveTo>
                        <a:pt x="282" y="282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821"/>
                        <a:pt x="0" y="821"/>
                        <a:pt x="0" y="821"/>
                      </a:cubicBezTo>
                      <a:cubicBezTo>
                        <a:pt x="302" y="821"/>
                        <a:pt x="302" y="821"/>
                        <a:pt x="302" y="821"/>
                      </a:cubicBezTo>
                      <a:cubicBezTo>
                        <a:pt x="302" y="328"/>
                        <a:pt x="302" y="328"/>
                        <a:pt x="302" y="328"/>
                      </a:cubicBezTo>
                      <a:cubicBezTo>
                        <a:pt x="295" y="301"/>
                        <a:pt x="286" y="290"/>
                        <a:pt x="282" y="282"/>
                      </a:cubicBezTo>
                      <a:close/>
                    </a:path>
                  </a:pathLst>
                </a:custGeom>
                <a:solidFill>
                  <a:srgbClr val="A6A6A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265" name="Freeform 7"/>
                <p:cNvSpPr>
                  <a:spLocks/>
                </p:cNvSpPr>
                <p:nvPr/>
              </p:nvSpPr>
              <p:spPr bwMode="auto">
                <a:xfrm rot="2700000">
                  <a:off x="2580127" y="1261992"/>
                  <a:ext cx="1863824" cy="1076321"/>
                </a:xfrm>
                <a:custGeom>
                  <a:avLst/>
                  <a:gdLst>
                    <a:gd name="T0" fmla="*/ 2147483647 w 788"/>
                    <a:gd name="T1" fmla="*/ 2147483647 h 455"/>
                    <a:gd name="T2" fmla="*/ 2147483647 w 788"/>
                    <a:gd name="T3" fmla="*/ 2147483647 h 455"/>
                    <a:gd name="T4" fmla="*/ 2147483647 w 788"/>
                    <a:gd name="T5" fmla="*/ 2147483647 h 455"/>
                    <a:gd name="T6" fmla="*/ 2147483647 w 788"/>
                    <a:gd name="T7" fmla="*/ 2147483647 h 455"/>
                    <a:gd name="T8" fmla="*/ 2147483647 w 788"/>
                    <a:gd name="T9" fmla="*/ 2147483647 h 455"/>
                    <a:gd name="T10" fmla="*/ 2147483647 w 788"/>
                    <a:gd name="T11" fmla="*/ 2147483647 h 455"/>
                    <a:gd name="T12" fmla="*/ 2147483647 w 788"/>
                    <a:gd name="T13" fmla="*/ 2147483647 h 455"/>
                    <a:gd name="T14" fmla="*/ 2147483647 w 788"/>
                    <a:gd name="T15" fmla="*/ 2147483647 h 455"/>
                    <a:gd name="T16" fmla="*/ 2147483647 w 788"/>
                    <a:gd name="T17" fmla="*/ 2147483647 h 455"/>
                    <a:gd name="T18" fmla="*/ 2147483647 w 788"/>
                    <a:gd name="T19" fmla="*/ 2147483647 h 455"/>
                    <a:gd name="T20" fmla="*/ 2147483647 w 788"/>
                    <a:gd name="T21" fmla="*/ 2147483647 h 455"/>
                    <a:gd name="T22" fmla="*/ 2147483647 w 788"/>
                    <a:gd name="T23" fmla="*/ 2147483647 h 455"/>
                    <a:gd name="T24" fmla="*/ 2147483647 w 788"/>
                    <a:gd name="T25" fmla="*/ 2147483647 h 455"/>
                    <a:gd name="T26" fmla="*/ 2147483647 w 788"/>
                    <a:gd name="T27" fmla="*/ 2147483647 h 455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788"/>
                    <a:gd name="T43" fmla="*/ 0 h 455"/>
                    <a:gd name="T44" fmla="*/ 788 w 788"/>
                    <a:gd name="T45" fmla="*/ 455 h 455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788" h="455">
                      <a:moveTo>
                        <a:pt x="492" y="94"/>
                      </a:moveTo>
                      <a:cubicBezTo>
                        <a:pt x="477" y="78"/>
                        <a:pt x="445" y="75"/>
                        <a:pt x="418" y="75"/>
                      </a:cubicBezTo>
                      <a:cubicBezTo>
                        <a:pt x="241" y="75"/>
                        <a:pt x="241" y="75"/>
                        <a:pt x="241" y="75"/>
                      </a:cubicBezTo>
                      <a:cubicBezTo>
                        <a:pt x="241" y="29"/>
                        <a:pt x="241" y="29"/>
                        <a:pt x="241" y="29"/>
                      </a:cubicBezTo>
                      <a:cubicBezTo>
                        <a:pt x="241" y="12"/>
                        <a:pt x="222" y="0"/>
                        <a:pt x="207" y="12"/>
                      </a:cubicBezTo>
                      <a:cubicBezTo>
                        <a:pt x="16" y="202"/>
                        <a:pt x="16" y="202"/>
                        <a:pt x="16" y="202"/>
                      </a:cubicBezTo>
                      <a:cubicBezTo>
                        <a:pt x="0" y="216"/>
                        <a:pt x="0" y="238"/>
                        <a:pt x="16" y="252"/>
                      </a:cubicBezTo>
                      <a:cubicBezTo>
                        <a:pt x="207" y="442"/>
                        <a:pt x="207" y="442"/>
                        <a:pt x="207" y="442"/>
                      </a:cubicBezTo>
                      <a:cubicBezTo>
                        <a:pt x="222" y="455"/>
                        <a:pt x="241" y="444"/>
                        <a:pt x="241" y="426"/>
                      </a:cubicBezTo>
                      <a:cubicBezTo>
                        <a:pt x="241" y="381"/>
                        <a:pt x="241" y="381"/>
                        <a:pt x="241" y="381"/>
                      </a:cubicBezTo>
                      <a:cubicBezTo>
                        <a:pt x="241" y="381"/>
                        <a:pt x="633" y="381"/>
                        <a:pt x="683" y="381"/>
                      </a:cubicBezTo>
                      <a:cubicBezTo>
                        <a:pt x="739" y="381"/>
                        <a:pt x="784" y="411"/>
                        <a:pt x="784" y="446"/>
                      </a:cubicBezTo>
                      <a:cubicBezTo>
                        <a:pt x="784" y="446"/>
                        <a:pt x="788" y="421"/>
                        <a:pt x="763" y="390"/>
                      </a:cubicBezTo>
                      <a:cubicBezTo>
                        <a:pt x="750" y="375"/>
                        <a:pt x="492" y="94"/>
                        <a:pt x="492" y="94"/>
                      </a:cubicBezTo>
                      <a:close/>
                    </a:path>
                  </a:pathLst>
                </a:custGeom>
                <a:solidFill>
                  <a:srgbClr val="01499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266" name="Freeform 8"/>
                <p:cNvSpPr>
                  <a:spLocks/>
                </p:cNvSpPr>
                <p:nvPr/>
              </p:nvSpPr>
              <p:spPr bwMode="auto">
                <a:xfrm rot="2700000">
                  <a:off x="730626" y="3067930"/>
                  <a:ext cx="1939775" cy="711551"/>
                </a:xfrm>
                <a:custGeom>
                  <a:avLst/>
                  <a:gdLst>
                    <a:gd name="T0" fmla="*/ 2147483647 w 820"/>
                    <a:gd name="T1" fmla="*/ 2147483647 h 301"/>
                    <a:gd name="T2" fmla="*/ 2147483647 w 820"/>
                    <a:gd name="T3" fmla="*/ 0 h 301"/>
                    <a:gd name="T4" fmla="*/ 0 w 820"/>
                    <a:gd name="T5" fmla="*/ 0 h 301"/>
                    <a:gd name="T6" fmla="*/ 0 w 820"/>
                    <a:gd name="T7" fmla="*/ 2147483647 h 301"/>
                    <a:gd name="T8" fmla="*/ 2147483647 w 820"/>
                    <a:gd name="T9" fmla="*/ 2147483647 h 301"/>
                    <a:gd name="T10" fmla="*/ 2147483647 w 820"/>
                    <a:gd name="T11" fmla="*/ 2147483647 h 30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820"/>
                    <a:gd name="T19" fmla="*/ 0 h 301"/>
                    <a:gd name="T20" fmla="*/ 820 w 820"/>
                    <a:gd name="T21" fmla="*/ 301 h 301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820" h="301">
                      <a:moveTo>
                        <a:pt x="539" y="282"/>
                      </a:moveTo>
                      <a:cubicBezTo>
                        <a:pt x="820" y="0"/>
                        <a:pt x="820" y="0"/>
                        <a:pt x="82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301"/>
                        <a:pt x="0" y="301"/>
                        <a:pt x="0" y="301"/>
                      </a:cubicBezTo>
                      <a:cubicBezTo>
                        <a:pt x="493" y="301"/>
                        <a:pt x="493" y="301"/>
                        <a:pt x="493" y="301"/>
                      </a:cubicBezTo>
                      <a:cubicBezTo>
                        <a:pt x="519" y="294"/>
                        <a:pt x="531" y="286"/>
                        <a:pt x="539" y="282"/>
                      </a:cubicBezTo>
                      <a:close/>
                    </a:path>
                  </a:pathLst>
                </a:custGeom>
                <a:solidFill>
                  <a:srgbClr val="A6A6A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267" name="Freeform 9"/>
                <p:cNvSpPr>
                  <a:spLocks/>
                </p:cNvSpPr>
                <p:nvPr/>
              </p:nvSpPr>
              <p:spPr bwMode="auto">
                <a:xfrm rot="2700000">
                  <a:off x="2052721" y="2581222"/>
                  <a:ext cx="1081317" cy="1870820"/>
                </a:xfrm>
                <a:custGeom>
                  <a:avLst/>
                  <a:gdLst>
                    <a:gd name="T0" fmla="*/ 2147483647 w 457"/>
                    <a:gd name="T1" fmla="*/ 2147483647 h 791"/>
                    <a:gd name="T2" fmla="*/ 2147483647 w 457"/>
                    <a:gd name="T3" fmla="*/ 2147483647 h 791"/>
                    <a:gd name="T4" fmla="*/ 2147483647 w 457"/>
                    <a:gd name="T5" fmla="*/ 2147483647 h 791"/>
                    <a:gd name="T6" fmla="*/ 2147483647 w 457"/>
                    <a:gd name="T7" fmla="*/ 2147483647 h 791"/>
                    <a:gd name="T8" fmla="*/ 2147483647 w 457"/>
                    <a:gd name="T9" fmla="*/ 2147483647 h 791"/>
                    <a:gd name="T10" fmla="*/ 2147483647 w 457"/>
                    <a:gd name="T11" fmla="*/ 2147483647 h 791"/>
                    <a:gd name="T12" fmla="*/ 2147483647 w 457"/>
                    <a:gd name="T13" fmla="*/ 2147483647 h 791"/>
                    <a:gd name="T14" fmla="*/ 2147483647 w 457"/>
                    <a:gd name="T15" fmla="*/ 2147483647 h 791"/>
                    <a:gd name="T16" fmla="*/ 2147483647 w 457"/>
                    <a:gd name="T17" fmla="*/ 2147483647 h 791"/>
                    <a:gd name="T18" fmla="*/ 2147483647 w 457"/>
                    <a:gd name="T19" fmla="*/ 2147483647 h 791"/>
                    <a:gd name="T20" fmla="*/ 2147483647 w 457"/>
                    <a:gd name="T21" fmla="*/ 2147483647 h 791"/>
                    <a:gd name="T22" fmla="*/ 0 w 457"/>
                    <a:gd name="T23" fmla="*/ 2147483647 h 791"/>
                    <a:gd name="T24" fmla="*/ 2147483647 w 457"/>
                    <a:gd name="T25" fmla="*/ 2147483647 h 791"/>
                    <a:gd name="T26" fmla="*/ 2147483647 w 457"/>
                    <a:gd name="T27" fmla="*/ 2147483647 h 791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457"/>
                    <a:gd name="T43" fmla="*/ 0 h 791"/>
                    <a:gd name="T44" fmla="*/ 457 w 457"/>
                    <a:gd name="T45" fmla="*/ 791 h 791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457" h="791">
                      <a:moveTo>
                        <a:pt x="363" y="492"/>
                      </a:moveTo>
                      <a:cubicBezTo>
                        <a:pt x="378" y="477"/>
                        <a:pt x="381" y="445"/>
                        <a:pt x="381" y="418"/>
                      </a:cubicBezTo>
                      <a:cubicBezTo>
                        <a:pt x="381" y="241"/>
                        <a:pt x="381" y="241"/>
                        <a:pt x="381" y="241"/>
                      </a:cubicBezTo>
                      <a:cubicBezTo>
                        <a:pt x="428" y="241"/>
                        <a:pt x="428" y="241"/>
                        <a:pt x="428" y="241"/>
                      </a:cubicBezTo>
                      <a:cubicBezTo>
                        <a:pt x="445" y="241"/>
                        <a:pt x="457" y="221"/>
                        <a:pt x="444" y="207"/>
                      </a:cubicBezTo>
                      <a:cubicBezTo>
                        <a:pt x="254" y="16"/>
                        <a:pt x="254" y="16"/>
                        <a:pt x="254" y="16"/>
                      </a:cubicBezTo>
                      <a:cubicBezTo>
                        <a:pt x="241" y="0"/>
                        <a:pt x="218" y="0"/>
                        <a:pt x="204" y="16"/>
                      </a:cubicBezTo>
                      <a:cubicBezTo>
                        <a:pt x="15" y="207"/>
                        <a:pt x="15" y="207"/>
                        <a:pt x="15" y="207"/>
                      </a:cubicBezTo>
                      <a:cubicBezTo>
                        <a:pt x="2" y="222"/>
                        <a:pt x="13" y="241"/>
                        <a:pt x="31" y="241"/>
                      </a:cubicBezTo>
                      <a:cubicBezTo>
                        <a:pt x="75" y="241"/>
                        <a:pt x="75" y="241"/>
                        <a:pt x="75" y="241"/>
                      </a:cubicBezTo>
                      <a:cubicBezTo>
                        <a:pt x="75" y="241"/>
                        <a:pt x="75" y="633"/>
                        <a:pt x="75" y="683"/>
                      </a:cubicBezTo>
                      <a:cubicBezTo>
                        <a:pt x="75" y="739"/>
                        <a:pt x="42" y="784"/>
                        <a:pt x="0" y="784"/>
                      </a:cubicBezTo>
                      <a:cubicBezTo>
                        <a:pt x="0" y="784"/>
                        <a:pt x="31" y="791"/>
                        <a:pt x="66" y="762"/>
                      </a:cubicBezTo>
                      <a:cubicBezTo>
                        <a:pt x="81" y="750"/>
                        <a:pt x="363" y="492"/>
                        <a:pt x="363" y="492"/>
                      </a:cubicBezTo>
                      <a:close/>
                    </a:path>
                  </a:pathLst>
                </a:custGeom>
                <a:solidFill>
                  <a:srgbClr val="E6001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268" name="Freeform 10"/>
                <p:cNvSpPr>
                  <a:spLocks/>
                </p:cNvSpPr>
                <p:nvPr/>
              </p:nvSpPr>
              <p:spPr bwMode="auto">
                <a:xfrm rot="2700000">
                  <a:off x="614612" y="726093"/>
                  <a:ext cx="712551" cy="1941775"/>
                </a:xfrm>
                <a:custGeom>
                  <a:avLst/>
                  <a:gdLst>
                    <a:gd name="T0" fmla="*/ 2147483647 w 301"/>
                    <a:gd name="T1" fmla="*/ 2147483647 h 821"/>
                    <a:gd name="T2" fmla="*/ 2147483647 w 301"/>
                    <a:gd name="T3" fmla="*/ 2147483647 h 821"/>
                    <a:gd name="T4" fmla="*/ 2147483647 w 301"/>
                    <a:gd name="T5" fmla="*/ 0 h 821"/>
                    <a:gd name="T6" fmla="*/ 0 w 301"/>
                    <a:gd name="T7" fmla="*/ 0 h 821"/>
                    <a:gd name="T8" fmla="*/ 0 w 301"/>
                    <a:gd name="T9" fmla="*/ 2147483647 h 821"/>
                    <a:gd name="T10" fmla="*/ 2147483647 w 301"/>
                    <a:gd name="T11" fmla="*/ 2147483647 h 82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301"/>
                    <a:gd name="T19" fmla="*/ 0 h 821"/>
                    <a:gd name="T20" fmla="*/ 301 w 301"/>
                    <a:gd name="T21" fmla="*/ 821 h 821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301" h="821">
                      <a:moveTo>
                        <a:pt x="20" y="539"/>
                      </a:moveTo>
                      <a:cubicBezTo>
                        <a:pt x="301" y="821"/>
                        <a:pt x="301" y="821"/>
                        <a:pt x="301" y="821"/>
                      </a:cubicBezTo>
                      <a:cubicBezTo>
                        <a:pt x="301" y="0"/>
                        <a:pt x="301" y="0"/>
                        <a:pt x="301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493"/>
                        <a:pt x="0" y="493"/>
                        <a:pt x="0" y="493"/>
                      </a:cubicBezTo>
                      <a:cubicBezTo>
                        <a:pt x="7" y="520"/>
                        <a:pt x="15" y="532"/>
                        <a:pt x="20" y="539"/>
                      </a:cubicBezTo>
                      <a:close/>
                    </a:path>
                  </a:pathLst>
                </a:custGeom>
                <a:solidFill>
                  <a:srgbClr val="A6A6A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269" name="Freeform 11"/>
                <p:cNvSpPr>
                  <a:spLocks/>
                </p:cNvSpPr>
                <p:nvPr/>
              </p:nvSpPr>
              <p:spPr bwMode="auto">
                <a:xfrm rot="2700000">
                  <a:off x="-56035" y="2051393"/>
                  <a:ext cx="1870819" cy="1078320"/>
                </a:xfrm>
                <a:custGeom>
                  <a:avLst/>
                  <a:gdLst>
                    <a:gd name="T0" fmla="*/ 2147483647 w 791"/>
                    <a:gd name="T1" fmla="*/ 2147483647 h 456"/>
                    <a:gd name="T2" fmla="*/ 2147483647 w 791"/>
                    <a:gd name="T3" fmla="*/ 2147483647 h 456"/>
                    <a:gd name="T4" fmla="*/ 2147483647 w 791"/>
                    <a:gd name="T5" fmla="*/ 2147483647 h 456"/>
                    <a:gd name="T6" fmla="*/ 2147483647 w 791"/>
                    <a:gd name="T7" fmla="*/ 2147483647 h 456"/>
                    <a:gd name="T8" fmla="*/ 2147483647 w 791"/>
                    <a:gd name="T9" fmla="*/ 2147483647 h 456"/>
                    <a:gd name="T10" fmla="*/ 2147483647 w 791"/>
                    <a:gd name="T11" fmla="*/ 2147483647 h 456"/>
                    <a:gd name="T12" fmla="*/ 2147483647 w 791"/>
                    <a:gd name="T13" fmla="*/ 2147483647 h 456"/>
                    <a:gd name="T14" fmla="*/ 2147483647 w 791"/>
                    <a:gd name="T15" fmla="*/ 2147483647 h 456"/>
                    <a:gd name="T16" fmla="*/ 2147483647 w 791"/>
                    <a:gd name="T17" fmla="*/ 2147483647 h 456"/>
                    <a:gd name="T18" fmla="*/ 2147483647 w 791"/>
                    <a:gd name="T19" fmla="*/ 2147483647 h 456"/>
                    <a:gd name="T20" fmla="*/ 2147483647 w 791"/>
                    <a:gd name="T21" fmla="*/ 2147483647 h 456"/>
                    <a:gd name="T22" fmla="*/ 2147483647 w 791"/>
                    <a:gd name="T23" fmla="*/ 0 h 456"/>
                    <a:gd name="T24" fmla="*/ 2147483647 w 791"/>
                    <a:gd name="T25" fmla="*/ 2147483647 h 456"/>
                    <a:gd name="T26" fmla="*/ 2147483647 w 791"/>
                    <a:gd name="T27" fmla="*/ 2147483647 h 45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791"/>
                    <a:gd name="T43" fmla="*/ 0 h 456"/>
                    <a:gd name="T44" fmla="*/ 791 w 791"/>
                    <a:gd name="T45" fmla="*/ 456 h 456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791" h="456">
                      <a:moveTo>
                        <a:pt x="298" y="362"/>
                      </a:moveTo>
                      <a:cubicBezTo>
                        <a:pt x="314" y="378"/>
                        <a:pt x="345" y="381"/>
                        <a:pt x="373" y="381"/>
                      </a:cubicBezTo>
                      <a:cubicBezTo>
                        <a:pt x="550" y="381"/>
                        <a:pt x="550" y="381"/>
                        <a:pt x="550" y="381"/>
                      </a:cubicBezTo>
                      <a:cubicBezTo>
                        <a:pt x="550" y="428"/>
                        <a:pt x="550" y="428"/>
                        <a:pt x="550" y="428"/>
                      </a:cubicBezTo>
                      <a:cubicBezTo>
                        <a:pt x="550" y="444"/>
                        <a:pt x="569" y="456"/>
                        <a:pt x="584" y="444"/>
                      </a:cubicBezTo>
                      <a:cubicBezTo>
                        <a:pt x="774" y="254"/>
                        <a:pt x="774" y="254"/>
                        <a:pt x="774" y="254"/>
                      </a:cubicBezTo>
                      <a:cubicBezTo>
                        <a:pt x="791" y="240"/>
                        <a:pt x="791" y="218"/>
                        <a:pt x="774" y="204"/>
                      </a:cubicBezTo>
                      <a:cubicBezTo>
                        <a:pt x="584" y="14"/>
                        <a:pt x="584" y="14"/>
                        <a:pt x="584" y="14"/>
                      </a:cubicBezTo>
                      <a:cubicBezTo>
                        <a:pt x="569" y="2"/>
                        <a:pt x="550" y="12"/>
                        <a:pt x="550" y="31"/>
                      </a:cubicBezTo>
                      <a:cubicBezTo>
                        <a:pt x="549" y="75"/>
                        <a:pt x="549" y="75"/>
                        <a:pt x="549" y="75"/>
                      </a:cubicBezTo>
                      <a:cubicBezTo>
                        <a:pt x="549" y="75"/>
                        <a:pt x="157" y="75"/>
                        <a:pt x="107" y="75"/>
                      </a:cubicBezTo>
                      <a:cubicBezTo>
                        <a:pt x="51" y="75"/>
                        <a:pt x="6" y="42"/>
                        <a:pt x="6" y="0"/>
                      </a:cubicBezTo>
                      <a:cubicBezTo>
                        <a:pt x="6" y="0"/>
                        <a:pt x="0" y="31"/>
                        <a:pt x="28" y="66"/>
                      </a:cubicBezTo>
                      <a:cubicBezTo>
                        <a:pt x="40" y="81"/>
                        <a:pt x="298" y="362"/>
                        <a:pt x="298" y="362"/>
                      </a:cubicBezTo>
                      <a:close/>
                    </a:path>
                  </a:pathLst>
                </a:custGeom>
                <a:solidFill>
                  <a:srgbClr val="01499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Arial" panose="020B0604020202020204" pitchFamily="34" charset="0"/>
                  </a:endParaRPr>
                </a:p>
              </p:txBody>
            </p:sp>
          </p:grpSp>
          <p:sp>
            <p:nvSpPr>
              <p:cNvPr id="10262" name="Freeform 12"/>
              <p:cNvSpPr>
                <a:spLocks/>
              </p:cNvSpPr>
              <p:nvPr/>
            </p:nvSpPr>
            <p:spPr bwMode="auto">
              <a:xfrm rot="2700000">
                <a:off x="1261261" y="-56035"/>
                <a:ext cx="1081317" cy="1870820"/>
              </a:xfrm>
              <a:custGeom>
                <a:avLst/>
                <a:gdLst>
                  <a:gd name="T0" fmla="*/ 2147483647 w 457"/>
                  <a:gd name="T1" fmla="*/ 2147483647 h 791"/>
                  <a:gd name="T2" fmla="*/ 2147483647 w 457"/>
                  <a:gd name="T3" fmla="*/ 2147483647 h 791"/>
                  <a:gd name="T4" fmla="*/ 2147483647 w 457"/>
                  <a:gd name="T5" fmla="*/ 2147483647 h 791"/>
                  <a:gd name="T6" fmla="*/ 2147483647 w 457"/>
                  <a:gd name="T7" fmla="*/ 2147483647 h 791"/>
                  <a:gd name="T8" fmla="*/ 2147483647 w 457"/>
                  <a:gd name="T9" fmla="*/ 2147483647 h 791"/>
                  <a:gd name="T10" fmla="*/ 2147483647 w 457"/>
                  <a:gd name="T11" fmla="*/ 2147483647 h 791"/>
                  <a:gd name="T12" fmla="*/ 2147483647 w 457"/>
                  <a:gd name="T13" fmla="*/ 2147483647 h 791"/>
                  <a:gd name="T14" fmla="*/ 2147483647 w 457"/>
                  <a:gd name="T15" fmla="*/ 2147483647 h 791"/>
                  <a:gd name="T16" fmla="*/ 2147483647 w 457"/>
                  <a:gd name="T17" fmla="*/ 2147483647 h 791"/>
                  <a:gd name="T18" fmla="*/ 2147483647 w 457"/>
                  <a:gd name="T19" fmla="*/ 2147483647 h 791"/>
                  <a:gd name="T20" fmla="*/ 2147483647 w 457"/>
                  <a:gd name="T21" fmla="*/ 2147483647 h 791"/>
                  <a:gd name="T22" fmla="*/ 2147483647 w 457"/>
                  <a:gd name="T23" fmla="*/ 2147483647 h 791"/>
                  <a:gd name="T24" fmla="*/ 2147483647 w 457"/>
                  <a:gd name="T25" fmla="*/ 2147483647 h 791"/>
                  <a:gd name="T26" fmla="*/ 2147483647 w 457"/>
                  <a:gd name="T27" fmla="*/ 2147483647 h 791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457"/>
                  <a:gd name="T43" fmla="*/ 0 h 791"/>
                  <a:gd name="T44" fmla="*/ 457 w 457"/>
                  <a:gd name="T45" fmla="*/ 791 h 791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457" h="791">
                    <a:moveTo>
                      <a:pt x="94" y="299"/>
                    </a:moveTo>
                    <a:cubicBezTo>
                      <a:pt x="79" y="315"/>
                      <a:pt x="75" y="346"/>
                      <a:pt x="75" y="373"/>
                    </a:cubicBezTo>
                    <a:cubicBezTo>
                      <a:pt x="75" y="550"/>
                      <a:pt x="75" y="550"/>
                      <a:pt x="75" y="550"/>
                    </a:cubicBezTo>
                    <a:cubicBezTo>
                      <a:pt x="29" y="550"/>
                      <a:pt x="29" y="550"/>
                      <a:pt x="29" y="550"/>
                    </a:cubicBezTo>
                    <a:cubicBezTo>
                      <a:pt x="12" y="550"/>
                      <a:pt x="0" y="570"/>
                      <a:pt x="13" y="585"/>
                    </a:cubicBezTo>
                    <a:cubicBezTo>
                      <a:pt x="202" y="775"/>
                      <a:pt x="202" y="775"/>
                      <a:pt x="202" y="775"/>
                    </a:cubicBezTo>
                    <a:cubicBezTo>
                      <a:pt x="216" y="791"/>
                      <a:pt x="239" y="791"/>
                      <a:pt x="253" y="775"/>
                    </a:cubicBezTo>
                    <a:cubicBezTo>
                      <a:pt x="442" y="585"/>
                      <a:pt x="442" y="585"/>
                      <a:pt x="442" y="585"/>
                    </a:cubicBezTo>
                    <a:cubicBezTo>
                      <a:pt x="455" y="570"/>
                      <a:pt x="444" y="550"/>
                      <a:pt x="426" y="550"/>
                    </a:cubicBezTo>
                    <a:cubicBezTo>
                      <a:pt x="381" y="550"/>
                      <a:pt x="381" y="550"/>
                      <a:pt x="381" y="550"/>
                    </a:cubicBezTo>
                    <a:cubicBezTo>
                      <a:pt x="381" y="550"/>
                      <a:pt x="381" y="158"/>
                      <a:pt x="381" y="108"/>
                    </a:cubicBezTo>
                    <a:cubicBezTo>
                      <a:pt x="381" y="52"/>
                      <a:pt x="414" y="7"/>
                      <a:pt x="457" y="7"/>
                    </a:cubicBezTo>
                    <a:cubicBezTo>
                      <a:pt x="457" y="7"/>
                      <a:pt x="426" y="0"/>
                      <a:pt x="390" y="29"/>
                    </a:cubicBezTo>
                    <a:cubicBezTo>
                      <a:pt x="375" y="41"/>
                      <a:pt x="94" y="299"/>
                      <a:pt x="94" y="299"/>
                    </a:cubicBezTo>
                    <a:close/>
                  </a:path>
                </a:pathLst>
              </a:custGeom>
              <a:solidFill>
                <a:srgbClr val="E600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10257" name="文本框 62"/>
            <p:cNvSpPr txBox="1">
              <a:spLocks noChangeArrowheads="1"/>
            </p:cNvSpPr>
            <p:nvPr/>
          </p:nvSpPr>
          <p:spPr bwMode="auto">
            <a:xfrm>
              <a:off x="1194649" y="923100"/>
              <a:ext cx="607617" cy="5428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2800" dirty="0">
                  <a:solidFill>
                    <a:schemeClr val="bg1"/>
                  </a:solidFill>
                  <a:latin typeface="Arial" panose="020B0604020202020204" pitchFamily="34" charset="0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258" name="文本框 63"/>
            <p:cNvSpPr txBox="1">
              <a:spLocks noChangeArrowheads="1"/>
            </p:cNvSpPr>
            <p:nvPr/>
          </p:nvSpPr>
          <p:spPr bwMode="auto">
            <a:xfrm>
              <a:off x="939877" y="2659858"/>
              <a:ext cx="607617" cy="5428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2800" dirty="0">
                  <a:solidFill>
                    <a:schemeClr val="bg1"/>
                  </a:solidFill>
                  <a:latin typeface="Arial" panose="020B0604020202020204" pitchFamily="34" charset="0"/>
                </a:rPr>
                <a:t>04</a:t>
              </a:r>
              <a:endParaRPr lang="zh-CN" altLang="en-US" sz="2800" dirty="0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259" name="文本框 64"/>
            <p:cNvSpPr txBox="1">
              <a:spLocks noChangeArrowheads="1"/>
            </p:cNvSpPr>
            <p:nvPr/>
          </p:nvSpPr>
          <p:spPr bwMode="auto">
            <a:xfrm>
              <a:off x="2599880" y="2894696"/>
              <a:ext cx="607617" cy="5428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2800" dirty="0">
                  <a:solidFill>
                    <a:schemeClr val="bg1"/>
                  </a:solidFill>
                  <a:latin typeface="Arial" panose="020B0604020202020204" pitchFamily="34" charset="0"/>
                </a:rPr>
                <a:t>03</a:t>
              </a:r>
              <a:endParaRPr lang="zh-CN" altLang="en-US" sz="2800" dirty="0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260" name="文本框 65"/>
            <p:cNvSpPr txBox="1">
              <a:spLocks noChangeArrowheads="1"/>
            </p:cNvSpPr>
            <p:nvPr/>
          </p:nvSpPr>
          <p:spPr bwMode="auto">
            <a:xfrm>
              <a:off x="2913357" y="1212606"/>
              <a:ext cx="607617" cy="5428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2800" dirty="0">
                  <a:solidFill>
                    <a:schemeClr val="bg1"/>
                  </a:solidFill>
                  <a:latin typeface="Arial" panose="020B0604020202020204" pitchFamily="34" charset="0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46" name="TextBox 23"/>
          <p:cNvSpPr txBox="1"/>
          <p:nvPr/>
        </p:nvSpPr>
        <p:spPr>
          <a:xfrm>
            <a:off x="2612951" y="1490844"/>
            <a:ext cx="2581611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7" name="TextBox 24"/>
          <p:cNvSpPr txBox="1"/>
          <p:nvPr/>
        </p:nvSpPr>
        <p:spPr>
          <a:xfrm>
            <a:off x="3573605" y="1170094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请替换文字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内容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8" name="TextBox 23"/>
          <p:cNvSpPr txBox="1"/>
          <p:nvPr/>
        </p:nvSpPr>
        <p:spPr>
          <a:xfrm>
            <a:off x="1107492" y="3804206"/>
            <a:ext cx="2581611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9" name="TextBox 24"/>
          <p:cNvSpPr txBox="1"/>
          <p:nvPr/>
        </p:nvSpPr>
        <p:spPr>
          <a:xfrm>
            <a:off x="2068146" y="3483456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请替换文字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内容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4" name="TextBox 23"/>
          <p:cNvSpPr txBox="1"/>
          <p:nvPr/>
        </p:nvSpPr>
        <p:spPr>
          <a:xfrm>
            <a:off x="9145434" y="3756096"/>
            <a:ext cx="2476650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5" name="TextBox 24"/>
          <p:cNvSpPr txBox="1"/>
          <p:nvPr/>
        </p:nvSpPr>
        <p:spPr>
          <a:xfrm>
            <a:off x="9145434" y="3435346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56" name="TextBox 23"/>
          <p:cNvSpPr txBox="1"/>
          <p:nvPr/>
        </p:nvSpPr>
        <p:spPr>
          <a:xfrm>
            <a:off x="6977061" y="6056060"/>
            <a:ext cx="2476650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7" name="TextBox 24"/>
          <p:cNvSpPr txBox="1"/>
          <p:nvPr/>
        </p:nvSpPr>
        <p:spPr>
          <a:xfrm>
            <a:off x="6977061" y="5735310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8" name="矩形 37"/>
          <p:cNvSpPr/>
          <p:nvPr/>
        </p:nvSpPr>
        <p:spPr>
          <a:xfrm>
            <a:off x="351" y="0"/>
            <a:ext cx="12858399" cy="753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39" name="任意多边形 38"/>
          <p:cNvSpPr/>
          <p:nvPr/>
        </p:nvSpPr>
        <p:spPr>
          <a:xfrm>
            <a:off x="353" y="0"/>
            <a:ext cx="4701223" cy="707192"/>
          </a:xfrm>
          <a:custGeom>
            <a:avLst/>
            <a:gdLst>
              <a:gd name="connsiteX0" fmla="*/ 0 w 3886200"/>
              <a:gd name="connsiteY0" fmla="*/ 0 h 762000"/>
              <a:gd name="connsiteX1" fmla="*/ 3886200 w 3886200"/>
              <a:gd name="connsiteY1" fmla="*/ 0 h 762000"/>
              <a:gd name="connsiteX2" fmla="*/ 3886200 w 3886200"/>
              <a:gd name="connsiteY2" fmla="*/ 15385 h 762000"/>
              <a:gd name="connsiteX3" fmla="*/ 3359574 w 3886200"/>
              <a:gd name="connsiteY3" fmla="*/ 762000 h 762000"/>
              <a:gd name="connsiteX4" fmla="*/ 0 w 3886200"/>
              <a:gd name="connsiteY4" fmla="*/ 762000 h 76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86200" h="762000">
                <a:moveTo>
                  <a:pt x="0" y="0"/>
                </a:moveTo>
                <a:lnTo>
                  <a:pt x="3886200" y="0"/>
                </a:lnTo>
                <a:lnTo>
                  <a:pt x="3886200" y="15385"/>
                </a:lnTo>
                <a:lnTo>
                  <a:pt x="3359574" y="762000"/>
                </a:lnTo>
                <a:lnTo>
                  <a:pt x="0" y="762000"/>
                </a:lnTo>
                <a:close/>
              </a:path>
            </a:pathLst>
          </a:cu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40" name="任意多边形 39"/>
          <p:cNvSpPr/>
          <p:nvPr/>
        </p:nvSpPr>
        <p:spPr>
          <a:xfrm rot="7994024">
            <a:off x="4049850" y="320113"/>
            <a:ext cx="1033627" cy="66969"/>
          </a:xfrm>
          <a:custGeom>
            <a:avLst/>
            <a:gdLst>
              <a:gd name="connsiteX0" fmla="*/ 59700 w 980085"/>
              <a:gd name="connsiteY0" fmla="*/ 63500 h 63500"/>
              <a:gd name="connsiteX1" fmla="*/ 0 w 980085"/>
              <a:gd name="connsiteY1" fmla="*/ 0 h 63500"/>
              <a:gd name="connsiteX2" fmla="*/ 920384 w 980085"/>
              <a:gd name="connsiteY2" fmla="*/ 0 h 63500"/>
              <a:gd name="connsiteX3" fmla="*/ 980085 w 980085"/>
              <a:gd name="connsiteY3" fmla="*/ 63500 h 6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80085" h="63500">
                <a:moveTo>
                  <a:pt x="59700" y="63500"/>
                </a:moveTo>
                <a:lnTo>
                  <a:pt x="0" y="0"/>
                </a:lnTo>
                <a:lnTo>
                  <a:pt x="920384" y="0"/>
                </a:lnTo>
                <a:lnTo>
                  <a:pt x="980085" y="63500"/>
                </a:lnTo>
                <a:close/>
              </a:path>
            </a:pathLst>
          </a:cu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41" name="TextBox 24"/>
          <p:cNvSpPr txBox="1"/>
          <p:nvPr/>
        </p:nvSpPr>
        <p:spPr>
          <a:xfrm>
            <a:off x="521008" y="168905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2800" dirty="0">
                <a:solidFill>
                  <a:schemeClr val="bg1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3" name="TextBox 24"/>
          <p:cNvSpPr txBox="1"/>
          <p:nvPr/>
        </p:nvSpPr>
        <p:spPr>
          <a:xfrm>
            <a:off x="4897257" y="230460"/>
            <a:ext cx="66584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2400" dirty="0" smtClean="0">
                <a:solidFill>
                  <a:srgbClr val="014999"/>
                </a:solidFill>
                <a:latin typeface="+mj-lt"/>
                <a:ea typeface="微软雅黑" panose="020B0503020204020204" pitchFamily="34" charset="-122"/>
              </a:rPr>
              <a:t>PLEASE REPLACE THE WRITTEN CONTENT</a:t>
            </a:r>
            <a:endParaRPr lang="zh-CN" altLang="en-US" sz="2400" dirty="0">
              <a:solidFill>
                <a:srgbClr val="014999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612109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125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175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500"/>
                            </p:stCondLst>
                            <p:childTnLst>
                              <p:par>
                                <p:cTn id="5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000"/>
                            </p:stCondLst>
                            <p:childTnLst>
                              <p:par>
                                <p:cTn id="6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500"/>
                            </p:stCondLst>
                            <p:childTnLst>
                              <p:par>
                                <p:cTn id="6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47" grpId="0"/>
      <p:bldP spid="48" grpId="0"/>
      <p:bldP spid="49" grpId="0"/>
      <p:bldP spid="54" grpId="0"/>
      <p:bldP spid="55" grpId="0"/>
      <p:bldP spid="56" grpId="0"/>
      <p:bldP spid="57" grpId="0"/>
      <p:bldP spid="41" grpId="0"/>
      <p:bldP spid="4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Group 33"/>
          <p:cNvGrpSpPr/>
          <p:nvPr/>
        </p:nvGrpSpPr>
        <p:grpSpPr>
          <a:xfrm>
            <a:off x="2309091" y="1852665"/>
            <a:ext cx="3058956" cy="3911098"/>
            <a:chOff x="6861512" y="1531261"/>
            <a:chExt cx="4079486" cy="5215919"/>
          </a:xfrm>
          <a:solidFill>
            <a:srgbClr val="E60012"/>
          </a:solidFill>
        </p:grpSpPr>
        <p:sp>
          <p:nvSpPr>
            <p:cNvPr id="13" name="Freeform 33"/>
            <p:cNvSpPr>
              <a:spLocks/>
            </p:cNvSpPr>
            <p:nvPr/>
          </p:nvSpPr>
          <p:spPr bwMode="auto">
            <a:xfrm rot="20192702" flipH="1">
              <a:off x="8996650" y="1920344"/>
              <a:ext cx="781902" cy="649063"/>
            </a:xfrm>
            <a:custGeom>
              <a:avLst/>
              <a:gdLst>
                <a:gd name="T0" fmla="*/ 167 w 196"/>
                <a:gd name="T1" fmla="*/ 142 h 163"/>
                <a:gd name="T2" fmla="*/ 170 w 196"/>
                <a:gd name="T3" fmla="*/ 48 h 163"/>
                <a:gd name="T4" fmla="*/ 167 w 196"/>
                <a:gd name="T5" fmla="*/ 57 h 163"/>
                <a:gd name="T6" fmla="*/ 75 w 196"/>
                <a:gd name="T7" fmla="*/ 3 h 163"/>
                <a:gd name="T8" fmla="*/ 0 w 196"/>
                <a:gd name="T9" fmla="*/ 26 h 163"/>
                <a:gd name="T10" fmla="*/ 20 w 196"/>
                <a:gd name="T11" fmla="*/ 60 h 163"/>
                <a:gd name="T12" fmla="*/ 77 w 196"/>
                <a:gd name="T13" fmla="*/ 124 h 163"/>
                <a:gd name="T14" fmla="*/ 119 w 196"/>
                <a:gd name="T15" fmla="*/ 134 h 163"/>
                <a:gd name="T16" fmla="*/ 102 w 196"/>
                <a:gd name="T17" fmla="*/ 139 h 163"/>
                <a:gd name="T18" fmla="*/ 161 w 196"/>
                <a:gd name="T19" fmla="*/ 163 h 163"/>
                <a:gd name="T20" fmla="*/ 81 w 196"/>
                <a:gd name="T21" fmla="*/ 35 h 163"/>
                <a:gd name="T22" fmla="*/ 167 w 196"/>
                <a:gd name="T23" fmla="*/ 142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6" h="163">
                  <a:moveTo>
                    <a:pt x="167" y="142"/>
                  </a:moveTo>
                  <a:cubicBezTo>
                    <a:pt x="167" y="142"/>
                    <a:pt x="196" y="98"/>
                    <a:pt x="170" y="48"/>
                  </a:cubicBezTo>
                  <a:cubicBezTo>
                    <a:pt x="167" y="57"/>
                    <a:pt x="167" y="57"/>
                    <a:pt x="167" y="57"/>
                  </a:cubicBezTo>
                  <a:cubicBezTo>
                    <a:pt x="167" y="57"/>
                    <a:pt x="152" y="0"/>
                    <a:pt x="75" y="3"/>
                  </a:cubicBezTo>
                  <a:cubicBezTo>
                    <a:pt x="21" y="6"/>
                    <a:pt x="0" y="26"/>
                    <a:pt x="0" y="26"/>
                  </a:cubicBezTo>
                  <a:cubicBezTo>
                    <a:pt x="0" y="26"/>
                    <a:pt x="19" y="23"/>
                    <a:pt x="20" y="60"/>
                  </a:cubicBezTo>
                  <a:cubicBezTo>
                    <a:pt x="21" y="81"/>
                    <a:pt x="43" y="116"/>
                    <a:pt x="77" y="124"/>
                  </a:cubicBezTo>
                  <a:cubicBezTo>
                    <a:pt x="111" y="131"/>
                    <a:pt x="119" y="134"/>
                    <a:pt x="119" y="134"/>
                  </a:cubicBezTo>
                  <a:cubicBezTo>
                    <a:pt x="102" y="139"/>
                    <a:pt x="102" y="139"/>
                    <a:pt x="102" y="139"/>
                  </a:cubicBezTo>
                  <a:cubicBezTo>
                    <a:pt x="102" y="139"/>
                    <a:pt x="159" y="140"/>
                    <a:pt x="161" y="163"/>
                  </a:cubicBezTo>
                  <a:cubicBezTo>
                    <a:pt x="161" y="163"/>
                    <a:pt x="157" y="56"/>
                    <a:pt x="81" y="35"/>
                  </a:cubicBezTo>
                  <a:cubicBezTo>
                    <a:pt x="81" y="35"/>
                    <a:pt x="153" y="45"/>
                    <a:pt x="167" y="14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48214" tIns="24107" rIns="48214" bIns="24107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4" name="Freeform 36"/>
            <p:cNvSpPr>
              <a:spLocks/>
            </p:cNvSpPr>
            <p:nvPr/>
          </p:nvSpPr>
          <p:spPr bwMode="auto">
            <a:xfrm rot="1695130">
              <a:off x="10373996" y="2670521"/>
              <a:ext cx="369825" cy="474643"/>
            </a:xfrm>
            <a:custGeom>
              <a:avLst/>
              <a:gdLst>
                <a:gd name="T0" fmla="*/ 4 w 79"/>
                <a:gd name="T1" fmla="*/ 55 h 101"/>
                <a:gd name="T2" fmla="*/ 37 w 79"/>
                <a:gd name="T3" fmla="*/ 10 h 101"/>
                <a:gd name="T4" fmla="*/ 77 w 79"/>
                <a:gd name="T5" fmla="*/ 5 h 101"/>
                <a:gd name="T6" fmla="*/ 75 w 79"/>
                <a:gd name="T7" fmla="*/ 25 h 101"/>
                <a:gd name="T8" fmla="*/ 61 w 79"/>
                <a:gd name="T9" fmla="*/ 67 h 101"/>
                <a:gd name="T10" fmla="*/ 43 w 79"/>
                <a:gd name="T11" fmla="*/ 81 h 101"/>
                <a:gd name="T12" fmla="*/ 52 w 79"/>
                <a:gd name="T13" fmla="*/ 80 h 101"/>
                <a:gd name="T14" fmla="*/ 30 w 79"/>
                <a:gd name="T15" fmla="*/ 101 h 101"/>
                <a:gd name="T16" fmla="*/ 27 w 79"/>
                <a:gd name="T17" fmla="*/ 87 h 101"/>
                <a:gd name="T18" fmla="*/ 48 w 79"/>
                <a:gd name="T19" fmla="*/ 20 h 101"/>
                <a:gd name="T20" fmla="*/ 18 w 79"/>
                <a:gd name="T21" fmla="*/ 91 h 101"/>
                <a:gd name="T22" fmla="*/ 1 w 79"/>
                <a:gd name="T23" fmla="*/ 51 h 101"/>
                <a:gd name="T24" fmla="*/ 4 w 79"/>
                <a:gd name="T25" fmla="*/ 55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9" h="101">
                  <a:moveTo>
                    <a:pt x="4" y="55"/>
                  </a:moveTo>
                  <a:cubicBezTo>
                    <a:pt x="4" y="55"/>
                    <a:pt x="0" y="25"/>
                    <a:pt x="37" y="10"/>
                  </a:cubicBezTo>
                  <a:cubicBezTo>
                    <a:pt x="63" y="0"/>
                    <a:pt x="77" y="5"/>
                    <a:pt x="77" y="5"/>
                  </a:cubicBezTo>
                  <a:cubicBezTo>
                    <a:pt x="77" y="5"/>
                    <a:pt x="67" y="7"/>
                    <a:pt x="75" y="25"/>
                  </a:cubicBezTo>
                  <a:cubicBezTo>
                    <a:pt x="79" y="35"/>
                    <a:pt x="76" y="57"/>
                    <a:pt x="61" y="67"/>
                  </a:cubicBezTo>
                  <a:cubicBezTo>
                    <a:pt x="47" y="78"/>
                    <a:pt x="43" y="81"/>
                    <a:pt x="43" y="81"/>
                  </a:cubicBezTo>
                  <a:cubicBezTo>
                    <a:pt x="52" y="80"/>
                    <a:pt x="52" y="80"/>
                    <a:pt x="52" y="80"/>
                  </a:cubicBezTo>
                  <a:cubicBezTo>
                    <a:pt x="52" y="80"/>
                    <a:pt x="29" y="91"/>
                    <a:pt x="30" y="101"/>
                  </a:cubicBezTo>
                  <a:cubicBezTo>
                    <a:pt x="28" y="97"/>
                    <a:pt x="28" y="92"/>
                    <a:pt x="27" y="87"/>
                  </a:cubicBezTo>
                  <a:cubicBezTo>
                    <a:pt x="24" y="59"/>
                    <a:pt x="33" y="34"/>
                    <a:pt x="48" y="20"/>
                  </a:cubicBezTo>
                  <a:cubicBezTo>
                    <a:pt x="30" y="31"/>
                    <a:pt x="14" y="52"/>
                    <a:pt x="18" y="91"/>
                  </a:cubicBezTo>
                  <a:cubicBezTo>
                    <a:pt x="11" y="85"/>
                    <a:pt x="0" y="71"/>
                    <a:pt x="1" y="51"/>
                  </a:cubicBezTo>
                  <a:lnTo>
                    <a:pt x="4" y="5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48214" tIns="24107" rIns="48214" bIns="24107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5" name="Freeform 30"/>
            <p:cNvSpPr>
              <a:spLocks/>
            </p:cNvSpPr>
            <p:nvPr/>
          </p:nvSpPr>
          <p:spPr bwMode="auto">
            <a:xfrm rot="19798984">
              <a:off x="9589356" y="1775933"/>
              <a:ext cx="1351642" cy="1016047"/>
            </a:xfrm>
            <a:custGeom>
              <a:avLst/>
              <a:gdLst>
                <a:gd name="T0" fmla="*/ 9 w 246"/>
                <a:gd name="T1" fmla="*/ 121 h 185"/>
                <a:gd name="T2" fmla="*/ 73 w 246"/>
                <a:gd name="T3" fmla="*/ 31 h 185"/>
                <a:gd name="T4" fmla="*/ 69 w 246"/>
                <a:gd name="T5" fmla="*/ 42 h 185"/>
                <a:gd name="T6" fmla="*/ 192 w 246"/>
                <a:gd name="T7" fmla="*/ 58 h 185"/>
                <a:gd name="T8" fmla="*/ 246 w 246"/>
                <a:gd name="T9" fmla="*/ 133 h 185"/>
                <a:gd name="T10" fmla="*/ 203 w 246"/>
                <a:gd name="T11" fmla="*/ 150 h 185"/>
                <a:gd name="T12" fmla="*/ 105 w 246"/>
                <a:gd name="T13" fmla="*/ 168 h 185"/>
                <a:gd name="T14" fmla="*/ 59 w 246"/>
                <a:gd name="T15" fmla="*/ 147 h 185"/>
                <a:gd name="T16" fmla="*/ 71 w 246"/>
                <a:gd name="T17" fmla="*/ 164 h 185"/>
                <a:gd name="T18" fmla="*/ 0 w 246"/>
                <a:gd name="T19" fmla="*/ 145 h 185"/>
                <a:gd name="T20" fmla="*/ 165 w 246"/>
                <a:gd name="T21" fmla="*/ 83 h 185"/>
                <a:gd name="T22" fmla="*/ 9 w 246"/>
                <a:gd name="T23" fmla="*/ 121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6" h="185">
                  <a:moveTo>
                    <a:pt x="9" y="121"/>
                  </a:moveTo>
                  <a:cubicBezTo>
                    <a:pt x="9" y="121"/>
                    <a:pt x="14" y="59"/>
                    <a:pt x="73" y="31"/>
                  </a:cubicBezTo>
                  <a:cubicBezTo>
                    <a:pt x="69" y="42"/>
                    <a:pt x="69" y="42"/>
                    <a:pt x="69" y="42"/>
                  </a:cubicBezTo>
                  <a:cubicBezTo>
                    <a:pt x="69" y="42"/>
                    <a:pt x="124" y="0"/>
                    <a:pt x="192" y="58"/>
                  </a:cubicBezTo>
                  <a:cubicBezTo>
                    <a:pt x="241" y="99"/>
                    <a:pt x="246" y="133"/>
                    <a:pt x="246" y="133"/>
                  </a:cubicBezTo>
                  <a:cubicBezTo>
                    <a:pt x="246" y="133"/>
                    <a:pt x="230" y="116"/>
                    <a:pt x="203" y="150"/>
                  </a:cubicBezTo>
                  <a:cubicBezTo>
                    <a:pt x="187" y="169"/>
                    <a:pt x="142" y="185"/>
                    <a:pt x="105" y="168"/>
                  </a:cubicBezTo>
                  <a:cubicBezTo>
                    <a:pt x="68" y="151"/>
                    <a:pt x="59" y="147"/>
                    <a:pt x="59" y="147"/>
                  </a:cubicBezTo>
                  <a:cubicBezTo>
                    <a:pt x="71" y="164"/>
                    <a:pt x="71" y="164"/>
                    <a:pt x="71" y="164"/>
                  </a:cubicBezTo>
                  <a:cubicBezTo>
                    <a:pt x="71" y="164"/>
                    <a:pt x="17" y="124"/>
                    <a:pt x="0" y="145"/>
                  </a:cubicBezTo>
                  <a:cubicBezTo>
                    <a:pt x="0" y="145"/>
                    <a:pt x="79" y="49"/>
                    <a:pt x="165" y="83"/>
                  </a:cubicBezTo>
                  <a:cubicBezTo>
                    <a:pt x="165" y="83"/>
                    <a:pt x="91" y="41"/>
                    <a:pt x="9" y="12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48214" tIns="24107" rIns="48214" bIns="24107" numCol="1" anchor="t" anchorCtr="0" compatLnSpc="1">
              <a:prstTxWarp prst="textNoShape">
                <a:avLst/>
              </a:prstTxWarp>
            </a:bodyPr>
            <a:lstStyle/>
            <a:p>
              <a:endParaRPr lang="id-ID" dirty="0"/>
            </a:p>
          </p:txBody>
        </p:sp>
        <p:sp>
          <p:nvSpPr>
            <p:cNvPr id="16" name="Freeform 36"/>
            <p:cNvSpPr>
              <a:spLocks/>
            </p:cNvSpPr>
            <p:nvPr/>
          </p:nvSpPr>
          <p:spPr bwMode="auto">
            <a:xfrm rot="20742510">
              <a:off x="8449623" y="3313795"/>
              <a:ext cx="369825" cy="474643"/>
            </a:xfrm>
            <a:custGeom>
              <a:avLst/>
              <a:gdLst>
                <a:gd name="T0" fmla="*/ 4 w 79"/>
                <a:gd name="T1" fmla="*/ 55 h 101"/>
                <a:gd name="T2" fmla="*/ 37 w 79"/>
                <a:gd name="T3" fmla="*/ 10 h 101"/>
                <a:gd name="T4" fmla="*/ 77 w 79"/>
                <a:gd name="T5" fmla="*/ 5 h 101"/>
                <a:gd name="T6" fmla="*/ 75 w 79"/>
                <a:gd name="T7" fmla="*/ 25 h 101"/>
                <a:gd name="T8" fmla="*/ 61 w 79"/>
                <a:gd name="T9" fmla="*/ 67 h 101"/>
                <a:gd name="T10" fmla="*/ 43 w 79"/>
                <a:gd name="T11" fmla="*/ 81 h 101"/>
                <a:gd name="T12" fmla="*/ 52 w 79"/>
                <a:gd name="T13" fmla="*/ 80 h 101"/>
                <a:gd name="T14" fmla="*/ 30 w 79"/>
                <a:gd name="T15" fmla="*/ 101 h 101"/>
                <a:gd name="T16" fmla="*/ 27 w 79"/>
                <a:gd name="T17" fmla="*/ 87 h 101"/>
                <a:gd name="T18" fmla="*/ 48 w 79"/>
                <a:gd name="T19" fmla="*/ 20 h 101"/>
                <a:gd name="T20" fmla="*/ 18 w 79"/>
                <a:gd name="T21" fmla="*/ 91 h 101"/>
                <a:gd name="T22" fmla="*/ 1 w 79"/>
                <a:gd name="T23" fmla="*/ 51 h 101"/>
                <a:gd name="T24" fmla="*/ 4 w 79"/>
                <a:gd name="T25" fmla="*/ 55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9" h="101">
                  <a:moveTo>
                    <a:pt x="4" y="55"/>
                  </a:moveTo>
                  <a:cubicBezTo>
                    <a:pt x="4" y="55"/>
                    <a:pt x="0" y="25"/>
                    <a:pt x="37" y="10"/>
                  </a:cubicBezTo>
                  <a:cubicBezTo>
                    <a:pt x="63" y="0"/>
                    <a:pt x="77" y="5"/>
                    <a:pt x="77" y="5"/>
                  </a:cubicBezTo>
                  <a:cubicBezTo>
                    <a:pt x="77" y="5"/>
                    <a:pt x="67" y="7"/>
                    <a:pt x="75" y="25"/>
                  </a:cubicBezTo>
                  <a:cubicBezTo>
                    <a:pt x="79" y="35"/>
                    <a:pt x="76" y="57"/>
                    <a:pt x="61" y="67"/>
                  </a:cubicBezTo>
                  <a:cubicBezTo>
                    <a:pt x="47" y="78"/>
                    <a:pt x="43" y="81"/>
                    <a:pt x="43" y="81"/>
                  </a:cubicBezTo>
                  <a:cubicBezTo>
                    <a:pt x="52" y="80"/>
                    <a:pt x="52" y="80"/>
                    <a:pt x="52" y="80"/>
                  </a:cubicBezTo>
                  <a:cubicBezTo>
                    <a:pt x="52" y="80"/>
                    <a:pt x="29" y="91"/>
                    <a:pt x="30" y="101"/>
                  </a:cubicBezTo>
                  <a:cubicBezTo>
                    <a:pt x="28" y="97"/>
                    <a:pt x="28" y="92"/>
                    <a:pt x="27" y="87"/>
                  </a:cubicBezTo>
                  <a:cubicBezTo>
                    <a:pt x="24" y="59"/>
                    <a:pt x="33" y="34"/>
                    <a:pt x="48" y="20"/>
                  </a:cubicBezTo>
                  <a:cubicBezTo>
                    <a:pt x="30" y="31"/>
                    <a:pt x="14" y="52"/>
                    <a:pt x="18" y="91"/>
                  </a:cubicBezTo>
                  <a:cubicBezTo>
                    <a:pt x="11" y="85"/>
                    <a:pt x="0" y="71"/>
                    <a:pt x="1" y="51"/>
                  </a:cubicBezTo>
                  <a:lnTo>
                    <a:pt x="4" y="5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48214" tIns="24107" rIns="48214" bIns="24107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7" name="Freeform 30"/>
            <p:cNvSpPr>
              <a:spLocks/>
            </p:cNvSpPr>
            <p:nvPr/>
          </p:nvSpPr>
          <p:spPr bwMode="auto">
            <a:xfrm rot="1666479" flipH="1">
              <a:off x="7109750" y="1531261"/>
              <a:ext cx="1223410" cy="919653"/>
            </a:xfrm>
            <a:custGeom>
              <a:avLst/>
              <a:gdLst>
                <a:gd name="T0" fmla="*/ 9 w 246"/>
                <a:gd name="T1" fmla="*/ 121 h 185"/>
                <a:gd name="T2" fmla="*/ 73 w 246"/>
                <a:gd name="T3" fmla="*/ 31 h 185"/>
                <a:gd name="T4" fmla="*/ 69 w 246"/>
                <a:gd name="T5" fmla="*/ 42 h 185"/>
                <a:gd name="T6" fmla="*/ 192 w 246"/>
                <a:gd name="T7" fmla="*/ 58 h 185"/>
                <a:gd name="T8" fmla="*/ 246 w 246"/>
                <a:gd name="T9" fmla="*/ 133 h 185"/>
                <a:gd name="T10" fmla="*/ 203 w 246"/>
                <a:gd name="T11" fmla="*/ 150 h 185"/>
                <a:gd name="T12" fmla="*/ 105 w 246"/>
                <a:gd name="T13" fmla="*/ 168 h 185"/>
                <a:gd name="T14" fmla="*/ 59 w 246"/>
                <a:gd name="T15" fmla="*/ 147 h 185"/>
                <a:gd name="T16" fmla="*/ 71 w 246"/>
                <a:gd name="T17" fmla="*/ 164 h 185"/>
                <a:gd name="T18" fmla="*/ 0 w 246"/>
                <a:gd name="T19" fmla="*/ 145 h 185"/>
                <a:gd name="T20" fmla="*/ 165 w 246"/>
                <a:gd name="T21" fmla="*/ 83 h 185"/>
                <a:gd name="T22" fmla="*/ 9 w 246"/>
                <a:gd name="T23" fmla="*/ 121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6" h="185">
                  <a:moveTo>
                    <a:pt x="9" y="121"/>
                  </a:moveTo>
                  <a:cubicBezTo>
                    <a:pt x="9" y="121"/>
                    <a:pt x="14" y="59"/>
                    <a:pt x="73" y="31"/>
                  </a:cubicBezTo>
                  <a:cubicBezTo>
                    <a:pt x="69" y="42"/>
                    <a:pt x="69" y="42"/>
                    <a:pt x="69" y="42"/>
                  </a:cubicBezTo>
                  <a:cubicBezTo>
                    <a:pt x="69" y="42"/>
                    <a:pt x="124" y="0"/>
                    <a:pt x="192" y="58"/>
                  </a:cubicBezTo>
                  <a:cubicBezTo>
                    <a:pt x="241" y="99"/>
                    <a:pt x="246" y="133"/>
                    <a:pt x="246" y="133"/>
                  </a:cubicBezTo>
                  <a:cubicBezTo>
                    <a:pt x="246" y="133"/>
                    <a:pt x="230" y="116"/>
                    <a:pt x="203" y="150"/>
                  </a:cubicBezTo>
                  <a:cubicBezTo>
                    <a:pt x="187" y="169"/>
                    <a:pt x="142" y="185"/>
                    <a:pt x="105" y="168"/>
                  </a:cubicBezTo>
                  <a:cubicBezTo>
                    <a:pt x="68" y="151"/>
                    <a:pt x="59" y="147"/>
                    <a:pt x="59" y="147"/>
                  </a:cubicBezTo>
                  <a:cubicBezTo>
                    <a:pt x="71" y="164"/>
                    <a:pt x="71" y="164"/>
                    <a:pt x="71" y="164"/>
                  </a:cubicBezTo>
                  <a:cubicBezTo>
                    <a:pt x="71" y="164"/>
                    <a:pt x="17" y="124"/>
                    <a:pt x="0" y="145"/>
                  </a:cubicBezTo>
                  <a:cubicBezTo>
                    <a:pt x="0" y="145"/>
                    <a:pt x="79" y="49"/>
                    <a:pt x="165" y="83"/>
                  </a:cubicBezTo>
                  <a:cubicBezTo>
                    <a:pt x="165" y="83"/>
                    <a:pt x="91" y="41"/>
                    <a:pt x="9" y="12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48214" tIns="24107" rIns="48214" bIns="24107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8" name="Freeform 29"/>
            <p:cNvSpPr>
              <a:spLocks/>
            </p:cNvSpPr>
            <p:nvPr/>
          </p:nvSpPr>
          <p:spPr bwMode="auto">
            <a:xfrm>
              <a:off x="9235169" y="3434652"/>
              <a:ext cx="1386200" cy="943962"/>
            </a:xfrm>
            <a:custGeom>
              <a:avLst/>
              <a:gdLst>
                <a:gd name="T0" fmla="*/ 129 w 226"/>
                <a:gd name="T1" fmla="*/ 12 h 154"/>
                <a:gd name="T2" fmla="*/ 7 w 226"/>
                <a:gd name="T3" fmla="*/ 154 h 154"/>
                <a:gd name="T4" fmla="*/ 0 w 226"/>
                <a:gd name="T5" fmla="*/ 142 h 154"/>
                <a:gd name="T6" fmla="*/ 120 w 226"/>
                <a:gd name="T7" fmla="*/ 8 h 154"/>
                <a:gd name="T8" fmla="*/ 226 w 226"/>
                <a:gd name="T9" fmla="*/ 19 h 154"/>
                <a:gd name="T10" fmla="*/ 129 w 226"/>
                <a:gd name="T11" fmla="*/ 12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6" h="154">
                  <a:moveTo>
                    <a:pt x="129" y="12"/>
                  </a:moveTo>
                  <a:cubicBezTo>
                    <a:pt x="55" y="28"/>
                    <a:pt x="4" y="90"/>
                    <a:pt x="7" y="154"/>
                  </a:cubicBezTo>
                  <a:cubicBezTo>
                    <a:pt x="4" y="151"/>
                    <a:pt x="3" y="145"/>
                    <a:pt x="0" y="142"/>
                  </a:cubicBezTo>
                  <a:cubicBezTo>
                    <a:pt x="0" y="80"/>
                    <a:pt x="48" y="24"/>
                    <a:pt x="120" y="8"/>
                  </a:cubicBezTo>
                  <a:cubicBezTo>
                    <a:pt x="157" y="0"/>
                    <a:pt x="195" y="5"/>
                    <a:pt x="226" y="19"/>
                  </a:cubicBezTo>
                  <a:cubicBezTo>
                    <a:pt x="197" y="8"/>
                    <a:pt x="163" y="5"/>
                    <a:pt x="129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48214" tIns="24107" rIns="48214" bIns="24107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0" name="Freeform 24"/>
            <p:cNvSpPr>
              <a:spLocks/>
            </p:cNvSpPr>
            <p:nvPr/>
          </p:nvSpPr>
          <p:spPr bwMode="auto">
            <a:xfrm>
              <a:off x="8128278" y="4127752"/>
              <a:ext cx="183619" cy="1820681"/>
            </a:xfrm>
            <a:custGeom>
              <a:avLst/>
              <a:gdLst>
                <a:gd name="T0" fmla="*/ 21 w 30"/>
                <a:gd name="T1" fmla="*/ 297 h 297"/>
                <a:gd name="T2" fmla="*/ 29 w 30"/>
                <a:gd name="T3" fmla="*/ 290 h 297"/>
                <a:gd name="T4" fmla="*/ 29 w 30"/>
                <a:gd name="T5" fmla="*/ 13 h 297"/>
                <a:gd name="T6" fmla="*/ 21 w 30"/>
                <a:gd name="T7" fmla="*/ 2 h 297"/>
                <a:gd name="T8" fmla="*/ 22 w 30"/>
                <a:gd name="T9" fmla="*/ 7 h 297"/>
                <a:gd name="T10" fmla="*/ 14 w 30"/>
                <a:gd name="T11" fmla="*/ 290 h 297"/>
                <a:gd name="T12" fmla="*/ 21 w 30"/>
                <a:gd name="T13" fmla="*/ 297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297">
                  <a:moveTo>
                    <a:pt x="21" y="297"/>
                  </a:moveTo>
                  <a:cubicBezTo>
                    <a:pt x="25" y="297"/>
                    <a:pt x="29" y="294"/>
                    <a:pt x="29" y="290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9" y="9"/>
                    <a:pt x="25" y="2"/>
                    <a:pt x="21" y="2"/>
                  </a:cubicBezTo>
                  <a:cubicBezTo>
                    <a:pt x="17" y="2"/>
                    <a:pt x="0" y="0"/>
                    <a:pt x="22" y="7"/>
                  </a:cubicBezTo>
                  <a:cubicBezTo>
                    <a:pt x="30" y="9"/>
                    <a:pt x="14" y="290"/>
                    <a:pt x="14" y="290"/>
                  </a:cubicBezTo>
                  <a:cubicBezTo>
                    <a:pt x="14" y="294"/>
                    <a:pt x="17" y="297"/>
                    <a:pt x="21" y="29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48214" tIns="24107" rIns="48214" bIns="24107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" name="Freeform 25"/>
            <p:cNvSpPr>
              <a:spLocks/>
            </p:cNvSpPr>
            <p:nvPr/>
          </p:nvSpPr>
          <p:spPr bwMode="auto">
            <a:xfrm>
              <a:off x="9498961" y="4476888"/>
              <a:ext cx="157757" cy="1471545"/>
            </a:xfrm>
            <a:custGeom>
              <a:avLst/>
              <a:gdLst>
                <a:gd name="T0" fmla="*/ 8 w 26"/>
                <a:gd name="T1" fmla="*/ 240 h 240"/>
                <a:gd name="T2" fmla="*/ 16 w 26"/>
                <a:gd name="T3" fmla="*/ 233 h 240"/>
                <a:gd name="T4" fmla="*/ 17 w 26"/>
                <a:gd name="T5" fmla="*/ 34 h 240"/>
                <a:gd name="T6" fmla="*/ 12 w 26"/>
                <a:gd name="T7" fmla="*/ 33 h 240"/>
                <a:gd name="T8" fmla="*/ 1 w 26"/>
                <a:gd name="T9" fmla="*/ 233 h 240"/>
                <a:gd name="T10" fmla="*/ 8 w 26"/>
                <a:gd name="T11" fmla="*/ 24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" h="240">
                  <a:moveTo>
                    <a:pt x="8" y="240"/>
                  </a:moveTo>
                  <a:cubicBezTo>
                    <a:pt x="12" y="240"/>
                    <a:pt x="16" y="237"/>
                    <a:pt x="16" y="233"/>
                  </a:cubicBezTo>
                  <a:cubicBezTo>
                    <a:pt x="16" y="233"/>
                    <a:pt x="8" y="68"/>
                    <a:pt x="17" y="34"/>
                  </a:cubicBezTo>
                  <a:cubicBezTo>
                    <a:pt x="26" y="0"/>
                    <a:pt x="15" y="30"/>
                    <a:pt x="12" y="33"/>
                  </a:cubicBezTo>
                  <a:cubicBezTo>
                    <a:pt x="0" y="53"/>
                    <a:pt x="1" y="233"/>
                    <a:pt x="1" y="233"/>
                  </a:cubicBezTo>
                  <a:cubicBezTo>
                    <a:pt x="1" y="237"/>
                    <a:pt x="4" y="240"/>
                    <a:pt x="8" y="24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48214" tIns="24107" rIns="48214" bIns="24107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2" name="Freeform 26"/>
            <p:cNvSpPr>
              <a:spLocks/>
            </p:cNvSpPr>
            <p:nvPr/>
          </p:nvSpPr>
          <p:spPr bwMode="auto">
            <a:xfrm>
              <a:off x="9196375" y="4065684"/>
              <a:ext cx="124137" cy="1611200"/>
            </a:xfrm>
            <a:custGeom>
              <a:avLst/>
              <a:gdLst>
                <a:gd name="T0" fmla="*/ 9 w 20"/>
                <a:gd name="T1" fmla="*/ 263 h 263"/>
                <a:gd name="T2" fmla="*/ 17 w 20"/>
                <a:gd name="T3" fmla="*/ 256 h 263"/>
                <a:gd name="T4" fmla="*/ 17 w 20"/>
                <a:gd name="T5" fmla="*/ 19 h 263"/>
                <a:gd name="T6" fmla="*/ 9 w 20"/>
                <a:gd name="T7" fmla="*/ 12 h 263"/>
                <a:gd name="T8" fmla="*/ 2 w 20"/>
                <a:gd name="T9" fmla="*/ 256 h 263"/>
                <a:gd name="T10" fmla="*/ 9 w 20"/>
                <a:gd name="T11" fmla="*/ 263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263">
                  <a:moveTo>
                    <a:pt x="9" y="263"/>
                  </a:moveTo>
                  <a:cubicBezTo>
                    <a:pt x="13" y="263"/>
                    <a:pt x="17" y="260"/>
                    <a:pt x="17" y="256"/>
                  </a:cubicBezTo>
                  <a:cubicBezTo>
                    <a:pt x="17" y="256"/>
                    <a:pt x="8" y="67"/>
                    <a:pt x="17" y="19"/>
                  </a:cubicBezTo>
                  <a:cubicBezTo>
                    <a:pt x="20" y="0"/>
                    <a:pt x="12" y="9"/>
                    <a:pt x="9" y="12"/>
                  </a:cubicBezTo>
                  <a:cubicBezTo>
                    <a:pt x="0" y="22"/>
                    <a:pt x="2" y="256"/>
                    <a:pt x="2" y="256"/>
                  </a:cubicBezTo>
                  <a:cubicBezTo>
                    <a:pt x="2" y="260"/>
                    <a:pt x="5" y="263"/>
                    <a:pt x="9" y="26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48214" tIns="24107" rIns="48214" bIns="24107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3" name="Freeform 27"/>
            <p:cNvSpPr>
              <a:spLocks noEditPoints="1"/>
            </p:cNvSpPr>
            <p:nvPr/>
          </p:nvSpPr>
          <p:spPr bwMode="auto">
            <a:xfrm>
              <a:off x="8208449" y="5552358"/>
              <a:ext cx="1388786" cy="1194822"/>
            </a:xfrm>
            <a:custGeom>
              <a:avLst/>
              <a:gdLst>
                <a:gd name="T0" fmla="*/ 2 w 226"/>
                <a:gd name="T1" fmla="*/ 61 h 195"/>
                <a:gd name="T2" fmla="*/ 56 w 226"/>
                <a:gd name="T3" fmla="*/ 128 h 195"/>
                <a:gd name="T4" fmla="*/ 56 w 226"/>
                <a:gd name="T5" fmla="*/ 128 h 195"/>
                <a:gd name="T6" fmla="*/ 108 w 226"/>
                <a:gd name="T7" fmla="*/ 192 h 195"/>
                <a:gd name="T8" fmla="*/ 113 w 226"/>
                <a:gd name="T9" fmla="*/ 195 h 195"/>
                <a:gd name="T10" fmla="*/ 119 w 226"/>
                <a:gd name="T11" fmla="*/ 192 h 195"/>
                <a:gd name="T12" fmla="*/ 171 w 226"/>
                <a:gd name="T13" fmla="*/ 128 h 195"/>
                <a:gd name="T14" fmla="*/ 171 w 226"/>
                <a:gd name="T15" fmla="*/ 128 h 195"/>
                <a:gd name="T16" fmla="*/ 224 w 226"/>
                <a:gd name="T17" fmla="*/ 61 h 195"/>
                <a:gd name="T18" fmla="*/ 225 w 226"/>
                <a:gd name="T19" fmla="*/ 54 h 195"/>
                <a:gd name="T20" fmla="*/ 219 w 226"/>
                <a:gd name="T21" fmla="*/ 49 h 195"/>
                <a:gd name="T22" fmla="*/ 178 w 226"/>
                <a:gd name="T23" fmla="*/ 7 h 195"/>
                <a:gd name="T24" fmla="*/ 177 w 226"/>
                <a:gd name="T25" fmla="*/ 5 h 195"/>
                <a:gd name="T26" fmla="*/ 169 w 226"/>
                <a:gd name="T27" fmla="*/ 1 h 195"/>
                <a:gd name="T28" fmla="*/ 166 w 226"/>
                <a:gd name="T29" fmla="*/ 2 h 195"/>
                <a:gd name="T30" fmla="*/ 163 w 226"/>
                <a:gd name="T31" fmla="*/ 7 h 195"/>
                <a:gd name="T32" fmla="*/ 113 w 226"/>
                <a:gd name="T33" fmla="*/ 50 h 195"/>
                <a:gd name="T34" fmla="*/ 64 w 226"/>
                <a:gd name="T35" fmla="*/ 7 h 195"/>
                <a:gd name="T36" fmla="*/ 56 w 226"/>
                <a:gd name="T37" fmla="*/ 1 h 195"/>
                <a:gd name="T38" fmla="*/ 56 w 226"/>
                <a:gd name="T39" fmla="*/ 1 h 195"/>
                <a:gd name="T40" fmla="*/ 53 w 226"/>
                <a:gd name="T41" fmla="*/ 2 h 195"/>
                <a:gd name="T42" fmla="*/ 50 w 226"/>
                <a:gd name="T43" fmla="*/ 5 h 195"/>
                <a:gd name="T44" fmla="*/ 49 w 226"/>
                <a:gd name="T45" fmla="*/ 7 h 195"/>
                <a:gd name="T46" fmla="*/ 7 w 226"/>
                <a:gd name="T47" fmla="*/ 49 h 195"/>
                <a:gd name="T48" fmla="*/ 1 w 226"/>
                <a:gd name="T49" fmla="*/ 54 h 195"/>
                <a:gd name="T50" fmla="*/ 2 w 226"/>
                <a:gd name="T51" fmla="*/ 61 h 195"/>
                <a:gd name="T52" fmla="*/ 75 w 226"/>
                <a:gd name="T53" fmla="*/ 128 h 195"/>
                <a:gd name="T54" fmla="*/ 152 w 226"/>
                <a:gd name="T55" fmla="*/ 128 h 195"/>
                <a:gd name="T56" fmla="*/ 113 w 226"/>
                <a:gd name="T57" fmla="*/ 175 h 195"/>
                <a:gd name="T58" fmla="*/ 75 w 226"/>
                <a:gd name="T59" fmla="*/ 128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26" h="195">
                  <a:moveTo>
                    <a:pt x="2" y="61"/>
                  </a:moveTo>
                  <a:cubicBezTo>
                    <a:pt x="56" y="128"/>
                    <a:pt x="56" y="128"/>
                    <a:pt x="56" y="128"/>
                  </a:cubicBezTo>
                  <a:cubicBezTo>
                    <a:pt x="56" y="128"/>
                    <a:pt x="56" y="128"/>
                    <a:pt x="56" y="128"/>
                  </a:cubicBezTo>
                  <a:cubicBezTo>
                    <a:pt x="108" y="192"/>
                    <a:pt x="108" y="192"/>
                    <a:pt x="108" y="192"/>
                  </a:cubicBezTo>
                  <a:cubicBezTo>
                    <a:pt x="109" y="194"/>
                    <a:pt x="111" y="195"/>
                    <a:pt x="113" y="195"/>
                  </a:cubicBezTo>
                  <a:cubicBezTo>
                    <a:pt x="116" y="195"/>
                    <a:pt x="118" y="194"/>
                    <a:pt x="119" y="192"/>
                  </a:cubicBezTo>
                  <a:cubicBezTo>
                    <a:pt x="171" y="128"/>
                    <a:pt x="171" y="128"/>
                    <a:pt x="171" y="128"/>
                  </a:cubicBezTo>
                  <a:cubicBezTo>
                    <a:pt x="171" y="128"/>
                    <a:pt x="171" y="128"/>
                    <a:pt x="171" y="128"/>
                  </a:cubicBezTo>
                  <a:cubicBezTo>
                    <a:pt x="224" y="61"/>
                    <a:pt x="224" y="61"/>
                    <a:pt x="224" y="61"/>
                  </a:cubicBezTo>
                  <a:cubicBezTo>
                    <a:pt x="226" y="59"/>
                    <a:pt x="226" y="56"/>
                    <a:pt x="225" y="54"/>
                  </a:cubicBezTo>
                  <a:cubicBezTo>
                    <a:pt x="224" y="51"/>
                    <a:pt x="222" y="50"/>
                    <a:pt x="219" y="49"/>
                  </a:cubicBezTo>
                  <a:cubicBezTo>
                    <a:pt x="198" y="46"/>
                    <a:pt x="180" y="29"/>
                    <a:pt x="178" y="7"/>
                  </a:cubicBezTo>
                  <a:cubicBezTo>
                    <a:pt x="178" y="6"/>
                    <a:pt x="177" y="5"/>
                    <a:pt x="177" y="5"/>
                  </a:cubicBezTo>
                  <a:cubicBezTo>
                    <a:pt x="175" y="2"/>
                    <a:pt x="172" y="0"/>
                    <a:pt x="169" y="1"/>
                  </a:cubicBezTo>
                  <a:cubicBezTo>
                    <a:pt x="168" y="1"/>
                    <a:pt x="167" y="1"/>
                    <a:pt x="166" y="2"/>
                  </a:cubicBezTo>
                  <a:cubicBezTo>
                    <a:pt x="164" y="3"/>
                    <a:pt x="163" y="5"/>
                    <a:pt x="163" y="7"/>
                  </a:cubicBezTo>
                  <a:cubicBezTo>
                    <a:pt x="160" y="31"/>
                    <a:pt x="138" y="50"/>
                    <a:pt x="113" y="50"/>
                  </a:cubicBezTo>
                  <a:cubicBezTo>
                    <a:pt x="88" y="50"/>
                    <a:pt x="67" y="31"/>
                    <a:pt x="64" y="7"/>
                  </a:cubicBezTo>
                  <a:cubicBezTo>
                    <a:pt x="63" y="3"/>
                    <a:pt x="60" y="1"/>
                    <a:pt x="56" y="1"/>
                  </a:cubicBezTo>
                  <a:cubicBezTo>
                    <a:pt x="56" y="1"/>
                    <a:pt x="56" y="1"/>
                    <a:pt x="56" y="1"/>
                  </a:cubicBezTo>
                  <a:cubicBezTo>
                    <a:pt x="55" y="1"/>
                    <a:pt x="54" y="1"/>
                    <a:pt x="53" y="2"/>
                  </a:cubicBezTo>
                  <a:cubicBezTo>
                    <a:pt x="51" y="2"/>
                    <a:pt x="50" y="3"/>
                    <a:pt x="50" y="5"/>
                  </a:cubicBezTo>
                  <a:cubicBezTo>
                    <a:pt x="49" y="5"/>
                    <a:pt x="49" y="6"/>
                    <a:pt x="49" y="7"/>
                  </a:cubicBezTo>
                  <a:cubicBezTo>
                    <a:pt x="46" y="29"/>
                    <a:pt x="29" y="46"/>
                    <a:pt x="7" y="49"/>
                  </a:cubicBezTo>
                  <a:cubicBezTo>
                    <a:pt x="4" y="50"/>
                    <a:pt x="2" y="51"/>
                    <a:pt x="1" y="54"/>
                  </a:cubicBezTo>
                  <a:cubicBezTo>
                    <a:pt x="0" y="56"/>
                    <a:pt x="1" y="59"/>
                    <a:pt x="2" y="61"/>
                  </a:cubicBezTo>
                  <a:close/>
                  <a:moveTo>
                    <a:pt x="75" y="128"/>
                  </a:moveTo>
                  <a:cubicBezTo>
                    <a:pt x="101" y="123"/>
                    <a:pt x="126" y="123"/>
                    <a:pt x="152" y="128"/>
                  </a:cubicBezTo>
                  <a:cubicBezTo>
                    <a:pt x="113" y="175"/>
                    <a:pt x="113" y="175"/>
                    <a:pt x="113" y="175"/>
                  </a:cubicBezTo>
                  <a:lnTo>
                    <a:pt x="75" y="12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48214" tIns="24107" rIns="48214" bIns="24107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4" name="Freeform 28"/>
            <p:cNvSpPr>
              <a:spLocks/>
            </p:cNvSpPr>
            <p:nvPr/>
          </p:nvSpPr>
          <p:spPr bwMode="auto">
            <a:xfrm>
              <a:off x="6861512" y="2859315"/>
              <a:ext cx="1546462" cy="1423223"/>
            </a:xfrm>
            <a:custGeom>
              <a:avLst/>
              <a:gdLst>
                <a:gd name="T0" fmla="*/ 105 w 164"/>
                <a:gd name="T1" fmla="*/ 85 h 151"/>
                <a:gd name="T2" fmla="*/ 149 w 164"/>
                <a:gd name="T3" fmla="*/ 140 h 151"/>
                <a:gd name="T4" fmla="*/ 60 w 164"/>
                <a:gd name="T5" fmla="*/ 126 h 151"/>
                <a:gd name="T6" fmla="*/ 33 w 164"/>
                <a:gd name="T7" fmla="*/ 0 h 151"/>
                <a:gd name="T8" fmla="*/ 126 w 164"/>
                <a:gd name="T9" fmla="*/ 54 h 151"/>
                <a:gd name="T10" fmla="*/ 164 w 164"/>
                <a:gd name="T11" fmla="*/ 127 h 151"/>
                <a:gd name="T12" fmla="*/ 105 w 164"/>
                <a:gd name="T13" fmla="*/ 85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4" h="151">
                  <a:moveTo>
                    <a:pt x="105" y="85"/>
                  </a:moveTo>
                  <a:cubicBezTo>
                    <a:pt x="105" y="85"/>
                    <a:pt x="156" y="110"/>
                    <a:pt x="149" y="140"/>
                  </a:cubicBezTo>
                  <a:cubicBezTo>
                    <a:pt x="134" y="131"/>
                    <a:pt x="88" y="151"/>
                    <a:pt x="60" y="126"/>
                  </a:cubicBezTo>
                  <a:cubicBezTo>
                    <a:pt x="0" y="69"/>
                    <a:pt x="33" y="0"/>
                    <a:pt x="33" y="0"/>
                  </a:cubicBezTo>
                  <a:cubicBezTo>
                    <a:pt x="39" y="49"/>
                    <a:pt x="90" y="22"/>
                    <a:pt x="126" y="54"/>
                  </a:cubicBezTo>
                  <a:cubicBezTo>
                    <a:pt x="159" y="83"/>
                    <a:pt x="162" y="111"/>
                    <a:pt x="164" y="127"/>
                  </a:cubicBezTo>
                  <a:cubicBezTo>
                    <a:pt x="162" y="121"/>
                    <a:pt x="142" y="91"/>
                    <a:pt x="105" y="8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48214" tIns="24107" rIns="48214" bIns="24107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5" name="Freeform 30"/>
            <p:cNvSpPr>
              <a:spLocks/>
            </p:cNvSpPr>
            <p:nvPr/>
          </p:nvSpPr>
          <p:spPr bwMode="auto">
            <a:xfrm>
              <a:off x="9423961" y="2928144"/>
              <a:ext cx="1510337" cy="1135340"/>
            </a:xfrm>
            <a:custGeom>
              <a:avLst/>
              <a:gdLst>
                <a:gd name="T0" fmla="*/ 9 w 246"/>
                <a:gd name="T1" fmla="*/ 121 h 185"/>
                <a:gd name="T2" fmla="*/ 73 w 246"/>
                <a:gd name="T3" fmla="*/ 31 h 185"/>
                <a:gd name="T4" fmla="*/ 69 w 246"/>
                <a:gd name="T5" fmla="*/ 42 h 185"/>
                <a:gd name="T6" fmla="*/ 192 w 246"/>
                <a:gd name="T7" fmla="*/ 58 h 185"/>
                <a:gd name="T8" fmla="*/ 246 w 246"/>
                <a:gd name="T9" fmla="*/ 133 h 185"/>
                <a:gd name="T10" fmla="*/ 203 w 246"/>
                <a:gd name="T11" fmla="*/ 150 h 185"/>
                <a:gd name="T12" fmla="*/ 105 w 246"/>
                <a:gd name="T13" fmla="*/ 168 h 185"/>
                <a:gd name="T14" fmla="*/ 59 w 246"/>
                <a:gd name="T15" fmla="*/ 147 h 185"/>
                <a:gd name="T16" fmla="*/ 71 w 246"/>
                <a:gd name="T17" fmla="*/ 164 h 185"/>
                <a:gd name="T18" fmla="*/ 0 w 246"/>
                <a:gd name="T19" fmla="*/ 145 h 185"/>
                <a:gd name="T20" fmla="*/ 165 w 246"/>
                <a:gd name="T21" fmla="*/ 83 h 185"/>
                <a:gd name="T22" fmla="*/ 9 w 246"/>
                <a:gd name="T23" fmla="*/ 121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6" h="185">
                  <a:moveTo>
                    <a:pt x="9" y="121"/>
                  </a:moveTo>
                  <a:cubicBezTo>
                    <a:pt x="9" y="121"/>
                    <a:pt x="14" y="59"/>
                    <a:pt x="73" y="31"/>
                  </a:cubicBezTo>
                  <a:cubicBezTo>
                    <a:pt x="69" y="42"/>
                    <a:pt x="69" y="42"/>
                    <a:pt x="69" y="42"/>
                  </a:cubicBezTo>
                  <a:cubicBezTo>
                    <a:pt x="69" y="42"/>
                    <a:pt x="124" y="0"/>
                    <a:pt x="192" y="58"/>
                  </a:cubicBezTo>
                  <a:cubicBezTo>
                    <a:pt x="241" y="99"/>
                    <a:pt x="246" y="133"/>
                    <a:pt x="246" y="133"/>
                  </a:cubicBezTo>
                  <a:cubicBezTo>
                    <a:pt x="246" y="133"/>
                    <a:pt x="230" y="116"/>
                    <a:pt x="203" y="150"/>
                  </a:cubicBezTo>
                  <a:cubicBezTo>
                    <a:pt x="187" y="169"/>
                    <a:pt x="142" y="185"/>
                    <a:pt x="105" y="168"/>
                  </a:cubicBezTo>
                  <a:cubicBezTo>
                    <a:pt x="68" y="151"/>
                    <a:pt x="59" y="147"/>
                    <a:pt x="59" y="147"/>
                  </a:cubicBezTo>
                  <a:cubicBezTo>
                    <a:pt x="71" y="164"/>
                    <a:pt x="71" y="164"/>
                    <a:pt x="71" y="164"/>
                  </a:cubicBezTo>
                  <a:cubicBezTo>
                    <a:pt x="71" y="164"/>
                    <a:pt x="17" y="124"/>
                    <a:pt x="0" y="145"/>
                  </a:cubicBezTo>
                  <a:cubicBezTo>
                    <a:pt x="0" y="145"/>
                    <a:pt x="79" y="49"/>
                    <a:pt x="165" y="83"/>
                  </a:cubicBezTo>
                  <a:cubicBezTo>
                    <a:pt x="165" y="83"/>
                    <a:pt x="91" y="41"/>
                    <a:pt x="9" y="12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48214" tIns="24107" rIns="48214" bIns="24107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6" name="Freeform 32"/>
            <p:cNvSpPr>
              <a:spLocks/>
            </p:cNvSpPr>
            <p:nvPr/>
          </p:nvSpPr>
          <p:spPr bwMode="auto">
            <a:xfrm>
              <a:off x="8508448" y="3695592"/>
              <a:ext cx="93103" cy="1981292"/>
            </a:xfrm>
            <a:custGeom>
              <a:avLst/>
              <a:gdLst>
                <a:gd name="T0" fmla="*/ 13 w 15"/>
                <a:gd name="T1" fmla="*/ 4 h 300"/>
                <a:gd name="T2" fmla="*/ 15 w 15"/>
                <a:gd name="T3" fmla="*/ 293 h 300"/>
                <a:gd name="T4" fmla="*/ 7 w 15"/>
                <a:gd name="T5" fmla="*/ 300 h 300"/>
                <a:gd name="T6" fmla="*/ 0 w 15"/>
                <a:gd name="T7" fmla="*/ 293 h 300"/>
                <a:gd name="T8" fmla="*/ 4 w 15"/>
                <a:gd name="T9" fmla="*/ 0 h 300"/>
                <a:gd name="T10" fmla="*/ 13 w 15"/>
                <a:gd name="T11" fmla="*/ 4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300">
                  <a:moveTo>
                    <a:pt x="13" y="4"/>
                  </a:moveTo>
                  <a:cubicBezTo>
                    <a:pt x="13" y="137"/>
                    <a:pt x="15" y="293"/>
                    <a:pt x="15" y="293"/>
                  </a:cubicBezTo>
                  <a:cubicBezTo>
                    <a:pt x="15" y="297"/>
                    <a:pt x="11" y="300"/>
                    <a:pt x="7" y="300"/>
                  </a:cubicBezTo>
                  <a:cubicBezTo>
                    <a:pt x="3" y="300"/>
                    <a:pt x="0" y="297"/>
                    <a:pt x="0" y="293"/>
                  </a:cubicBezTo>
                  <a:cubicBezTo>
                    <a:pt x="0" y="293"/>
                    <a:pt x="3" y="134"/>
                    <a:pt x="4" y="0"/>
                  </a:cubicBezTo>
                  <a:cubicBezTo>
                    <a:pt x="7" y="2"/>
                    <a:pt x="10" y="3"/>
                    <a:pt x="13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48214" tIns="24107" rIns="48214" bIns="24107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7" name="Freeform 33"/>
            <p:cNvSpPr>
              <a:spLocks/>
            </p:cNvSpPr>
            <p:nvPr/>
          </p:nvSpPr>
          <p:spPr bwMode="auto">
            <a:xfrm>
              <a:off x="8435333" y="3910700"/>
              <a:ext cx="928895" cy="771083"/>
            </a:xfrm>
            <a:custGeom>
              <a:avLst/>
              <a:gdLst>
                <a:gd name="T0" fmla="*/ 167 w 196"/>
                <a:gd name="T1" fmla="*/ 142 h 163"/>
                <a:gd name="T2" fmla="*/ 170 w 196"/>
                <a:gd name="T3" fmla="*/ 48 h 163"/>
                <a:gd name="T4" fmla="*/ 167 w 196"/>
                <a:gd name="T5" fmla="*/ 57 h 163"/>
                <a:gd name="T6" fmla="*/ 75 w 196"/>
                <a:gd name="T7" fmla="*/ 3 h 163"/>
                <a:gd name="T8" fmla="*/ 0 w 196"/>
                <a:gd name="T9" fmla="*/ 26 h 163"/>
                <a:gd name="T10" fmla="*/ 20 w 196"/>
                <a:gd name="T11" fmla="*/ 60 h 163"/>
                <a:gd name="T12" fmla="*/ 77 w 196"/>
                <a:gd name="T13" fmla="*/ 124 h 163"/>
                <a:gd name="T14" fmla="*/ 119 w 196"/>
                <a:gd name="T15" fmla="*/ 134 h 163"/>
                <a:gd name="T16" fmla="*/ 102 w 196"/>
                <a:gd name="T17" fmla="*/ 139 h 163"/>
                <a:gd name="T18" fmla="*/ 161 w 196"/>
                <a:gd name="T19" fmla="*/ 163 h 163"/>
                <a:gd name="T20" fmla="*/ 81 w 196"/>
                <a:gd name="T21" fmla="*/ 35 h 163"/>
                <a:gd name="T22" fmla="*/ 167 w 196"/>
                <a:gd name="T23" fmla="*/ 142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6" h="163">
                  <a:moveTo>
                    <a:pt x="167" y="142"/>
                  </a:moveTo>
                  <a:cubicBezTo>
                    <a:pt x="167" y="142"/>
                    <a:pt x="196" y="98"/>
                    <a:pt x="170" y="48"/>
                  </a:cubicBezTo>
                  <a:cubicBezTo>
                    <a:pt x="167" y="57"/>
                    <a:pt x="167" y="57"/>
                    <a:pt x="167" y="57"/>
                  </a:cubicBezTo>
                  <a:cubicBezTo>
                    <a:pt x="167" y="57"/>
                    <a:pt x="152" y="0"/>
                    <a:pt x="75" y="3"/>
                  </a:cubicBezTo>
                  <a:cubicBezTo>
                    <a:pt x="21" y="6"/>
                    <a:pt x="0" y="26"/>
                    <a:pt x="0" y="26"/>
                  </a:cubicBezTo>
                  <a:cubicBezTo>
                    <a:pt x="0" y="26"/>
                    <a:pt x="19" y="23"/>
                    <a:pt x="20" y="60"/>
                  </a:cubicBezTo>
                  <a:cubicBezTo>
                    <a:pt x="21" y="81"/>
                    <a:pt x="43" y="116"/>
                    <a:pt x="77" y="124"/>
                  </a:cubicBezTo>
                  <a:cubicBezTo>
                    <a:pt x="111" y="131"/>
                    <a:pt x="119" y="134"/>
                    <a:pt x="119" y="134"/>
                  </a:cubicBezTo>
                  <a:cubicBezTo>
                    <a:pt x="102" y="139"/>
                    <a:pt x="102" y="139"/>
                    <a:pt x="102" y="139"/>
                  </a:cubicBezTo>
                  <a:cubicBezTo>
                    <a:pt x="102" y="139"/>
                    <a:pt x="159" y="140"/>
                    <a:pt x="161" y="163"/>
                  </a:cubicBezTo>
                  <a:cubicBezTo>
                    <a:pt x="161" y="163"/>
                    <a:pt x="157" y="56"/>
                    <a:pt x="81" y="35"/>
                  </a:cubicBezTo>
                  <a:cubicBezTo>
                    <a:pt x="81" y="35"/>
                    <a:pt x="153" y="45"/>
                    <a:pt x="167" y="14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48214" tIns="24107" rIns="48214" bIns="24107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8" name="Freeform 34"/>
            <p:cNvSpPr>
              <a:spLocks/>
            </p:cNvSpPr>
            <p:nvPr/>
          </p:nvSpPr>
          <p:spPr bwMode="auto">
            <a:xfrm>
              <a:off x="7838797" y="2620506"/>
              <a:ext cx="478445" cy="638791"/>
            </a:xfrm>
            <a:custGeom>
              <a:avLst/>
              <a:gdLst>
                <a:gd name="T0" fmla="*/ 23 w 78"/>
                <a:gd name="T1" fmla="*/ 85 h 104"/>
                <a:gd name="T2" fmla="*/ 18 w 78"/>
                <a:gd name="T3" fmla="*/ 31 h 104"/>
                <a:gd name="T4" fmla="*/ 45 w 78"/>
                <a:gd name="T5" fmla="*/ 0 h 104"/>
                <a:gd name="T6" fmla="*/ 57 w 78"/>
                <a:gd name="T7" fmla="*/ 17 h 104"/>
                <a:gd name="T8" fmla="*/ 75 w 78"/>
                <a:gd name="T9" fmla="*/ 57 h 104"/>
                <a:gd name="T10" fmla="*/ 70 w 78"/>
                <a:gd name="T11" fmla="*/ 79 h 104"/>
                <a:gd name="T12" fmla="*/ 76 w 78"/>
                <a:gd name="T13" fmla="*/ 72 h 104"/>
                <a:gd name="T14" fmla="*/ 73 w 78"/>
                <a:gd name="T15" fmla="*/ 104 h 104"/>
                <a:gd name="T16" fmla="*/ 62 w 78"/>
                <a:gd name="T17" fmla="*/ 95 h 104"/>
                <a:gd name="T18" fmla="*/ 33 w 78"/>
                <a:gd name="T19" fmla="*/ 30 h 104"/>
                <a:gd name="T20" fmla="*/ 57 w 78"/>
                <a:gd name="T21" fmla="*/ 104 h 104"/>
                <a:gd name="T22" fmla="*/ 19 w 78"/>
                <a:gd name="T23" fmla="*/ 85 h 104"/>
                <a:gd name="T24" fmla="*/ 23 w 78"/>
                <a:gd name="T25" fmla="*/ 85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8" h="104">
                  <a:moveTo>
                    <a:pt x="23" y="85"/>
                  </a:moveTo>
                  <a:cubicBezTo>
                    <a:pt x="23" y="85"/>
                    <a:pt x="0" y="66"/>
                    <a:pt x="18" y="31"/>
                  </a:cubicBezTo>
                  <a:cubicBezTo>
                    <a:pt x="31" y="5"/>
                    <a:pt x="45" y="0"/>
                    <a:pt x="45" y="0"/>
                  </a:cubicBezTo>
                  <a:cubicBezTo>
                    <a:pt x="45" y="0"/>
                    <a:pt x="40" y="8"/>
                    <a:pt x="57" y="17"/>
                  </a:cubicBezTo>
                  <a:cubicBezTo>
                    <a:pt x="67" y="22"/>
                    <a:pt x="78" y="40"/>
                    <a:pt x="75" y="57"/>
                  </a:cubicBezTo>
                  <a:cubicBezTo>
                    <a:pt x="71" y="75"/>
                    <a:pt x="70" y="79"/>
                    <a:pt x="70" y="79"/>
                  </a:cubicBezTo>
                  <a:cubicBezTo>
                    <a:pt x="76" y="72"/>
                    <a:pt x="76" y="72"/>
                    <a:pt x="76" y="72"/>
                  </a:cubicBezTo>
                  <a:cubicBezTo>
                    <a:pt x="76" y="72"/>
                    <a:pt x="66" y="96"/>
                    <a:pt x="73" y="104"/>
                  </a:cubicBezTo>
                  <a:cubicBezTo>
                    <a:pt x="69" y="101"/>
                    <a:pt x="66" y="98"/>
                    <a:pt x="62" y="95"/>
                  </a:cubicBezTo>
                  <a:cubicBezTo>
                    <a:pt x="41" y="76"/>
                    <a:pt x="31" y="51"/>
                    <a:pt x="33" y="30"/>
                  </a:cubicBezTo>
                  <a:cubicBezTo>
                    <a:pt x="27" y="50"/>
                    <a:pt x="29" y="77"/>
                    <a:pt x="57" y="104"/>
                  </a:cubicBezTo>
                  <a:cubicBezTo>
                    <a:pt x="48" y="104"/>
                    <a:pt x="31" y="101"/>
                    <a:pt x="19" y="85"/>
                  </a:cubicBezTo>
                  <a:lnTo>
                    <a:pt x="23" y="8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48214" tIns="24107" rIns="48214" bIns="24107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9" name="Freeform 35"/>
            <p:cNvSpPr>
              <a:spLocks/>
            </p:cNvSpPr>
            <p:nvPr/>
          </p:nvSpPr>
          <p:spPr bwMode="auto">
            <a:xfrm>
              <a:off x="9485256" y="4296241"/>
              <a:ext cx="571548" cy="545688"/>
            </a:xfrm>
            <a:custGeom>
              <a:avLst/>
              <a:gdLst>
                <a:gd name="T0" fmla="*/ 9 w 93"/>
                <a:gd name="T1" fmla="*/ 37 h 89"/>
                <a:gd name="T2" fmla="*/ 52 w 93"/>
                <a:gd name="T3" fmla="*/ 3 h 89"/>
                <a:gd name="T4" fmla="*/ 93 w 93"/>
                <a:gd name="T5" fmla="*/ 9 h 89"/>
                <a:gd name="T6" fmla="*/ 85 w 93"/>
                <a:gd name="T7" fmla="*/ 28 h 89"/>
                <a:gd name="T8" fmla="*/ 60 w 93"/>
                <a:gd name="T9" fmla="*/ 65 h 89"/>
                <a:gd name="T10" fmla="*/ 40 w 93"/>
                <a:gd name="T11" fmla="*/ 73 h 89"/>
                <a:gd name="T12" fmla="*/ 49 w 93"/>
                <a:gd name="T13" fmla="*/ 74 h 89"/>
                <a:gd name="T14" fmla="*/ 21 w 93"/>
                <a:gd name="T15" fmla="*/ 89 h 89"/>
                <a:gd name="T16" fmla="*/ 22 w 93"/>
                <a:gd name="T17" fmla="*/ 74 h 89"/>
                <a:gd name="T18" fmla="*/ 60 w 93"/>
                <a:gd name="T19" fmla="*/ 15 h 89"/>
                <a:gd name="T20" fmla="*/ 12 w 93"/>
                <a:gd name="T21" fmla="*/ 76 h 89"/>
                <a:gd name="T22" fmla="*/ 7 w 93"/>
                <a:gd name="T23" fmla="*/ 33 h 89"/>
                <a:gd name="T24" fmla="*/ 9 w 93"/>
                <a:gd name="T25" fmla="*/ 37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3" h="89">
                  <a:moveTo>
                    <a:pt x="9" y="37"/>
                  </a:moveTo>
                  <a:cubicBezTo>
                    <a:pt x="9" y="37"/>
                    <a:pt x="13" y="7"/>
                    <a:pt x="52" y="3"/>
                  </a:cubicBezTo>
                  <a:cubicBezTo>
                    <a:pt x="80" y="0"/>
                    <a:pt x="93" y="9"/>
                    <a:pt x="93" y="9"/>
                  </a:cubicBezTo>
                  <a:cubicBezTo>
                    <a:pt x="93" y="9"/>
                    <a:pt x="83" y="9"/>
                    <a:pt x="85" y="28"/>
                  </a:cubicBezTo>
                  <a:cubicBezTo>
                    <a:pt x="86" y="39"/>
                    <a:pt x="77" y="58"/>
                    <a:pt x="60" y="65"/>
                  </a:cubicBezTo>
                  <a:cubicBezTo>
                    <a:pt x="44" y="71"/>
                    <a:pt x="40" y="73"/>
                    <a:pt x="40" y="73"/>
                  </a:cubicBezTo>
                  <a:cubicBezTo>
                    <a:pt x="49" y="74"/>
                    <a:pt x="49" y="74"/>
                    <a:pt x="49" y="74"/>
                  </a:cubicBezTo>
                  <a:cubicBezTo>
                    <a:pt x="49" y="74"/>
                    <a:pt x="23" y="78"/>
                    <a:pt x="21" y="89"/>
                  </a:cubicBezTo>
                  <a:cubicBezTo>
                    <a:pt x="21" y="84"/>
                    <a:pt x="21" y="79"/>
                    <a:pt x="22" y="74"/>
                  </a:cubicBezTo>
                  <a:cubicBezTo>
                    <a:pt x="27" y="47"/>
                    <a:pt x="42" y="25"/>
                    <a:pt x="60" y="15"/>
                  </a:cubicBezTo>
                  <a:cubicBezTo>
                    <a:pt x="41" y="21"/>
                    <a:pt x="19" y="37"/>
                    <a:pt x="12" y="76"/>
                  </a:cubicBezTo>
                  <a:cubicBezTo>
                    <a:pt x="7" y="68"/>
                    <a:pt x="0" y="52"/>
                    <a:pt x="7" y="33"/>
                  </a:cubicBezTo>
                  <a:lnTo>
                    <a:pt x="9" y="3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48214" tIns="24107" rIns="48214" bIns="24107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0" name="Freeform 36"/>
            <p:cNvSpPr>
              <a:spLocks/>
            </p:cNvSpPr>
            <p:nvPr/>
          </p:nvSpPr>
          <p:spPr bwMode="auto">
            <a:xfrm>
              <a:off x="9188231" y="2679483"/>
              <a:ext cx="483618" cy="620687"/>
            </a:xfrm>
            <a:custGeom>
              <a:avLst/>
              <a:gdLst>
                <a:gd name="T0" fmla="*/ 4 w 79"/>
                <a:gd name="T1" fmla="*/ 55 h 101"/>
                <a:gd name="T2" fmla="*/ 37 w 79"/>
                <a:gd name="T3" fmla="*/ 10 h 101"/>
                <a:gd name="T4" fmla="*/ 77 w 79"/>
                <a:gd name="T5" fmla="*/ 5 h 101"/>
                <a:gd name="T6" fmla="*/ 75 w 79"/>
                <a:gd name="T7" fmla="*/ 25 h 101"/>
                <a:gd name="T8" fmla="*/ 61 w 79"/>
                <a:gd name="T9" fmla="*/ 67 h 101"/>
                <a:gd name="T10" fmla="*/ 43 w 79"/>
                <a:gd name="T11" fmla="*/ 81 h 101"/>
                <a:gd name="T12" fmla="*/ 52 w 79"/>
                <a:gd name="T13" fmla="*/ 80 h 101"/>
                <a:gd name="T14" fmla="*/ 30 w 79"/>
                <a:gd name="T15" fmla="*/ 101 h 101"/>
                <a:gd name="T16" fmla="*/ 27 w 79"/>
                <a:gd name="T17" fmla="*/ 87 h 101"/>
                <a:gd name="T18" fmla="*/ 48 w 79"/>
                <a:gd name="T19" fmla="*/ 20 h 101"/>
                <a:gd name="T20" fmla="*/ 18 w 79"/>
                <a:gd name="T21" fmla="*/ 91 h 101"/>
                <a:gd name="T22" fmla="*/ 1 w 79"/>
                <a:gd name="T23" fmla="*/ 51 h 101"/>
                <a:gd name="T24" fmla="*/ 4 w 79"/>
                <a:gd name="T25" fmla="*/ 55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9" h="101">
                  <a:moveTo>
                    <a:pt x="4" y="55"/>
                  </a:moveTo>
                  <a:cubicBezTo>
                    <a:pt x="4" y="55"/>
                    <a:pt x="0" y="25"/>
                    <a:pt x="37" y="10"/>
                  </a:cubicBezTo>
                  <a:cubicBezTo>
                    <a:pt x="63" y="0"/>
                    <a:pt x="77" y="5"/>
                    <a:pt x="77" y="5"/>
                  </a:cubicBezTo>
                  <a:cubicBezTo>
                    <a:pt x="77" y="5"/>
                    <a:pt x="67" y="7"/>
                    <a:pt x="75" y="25"/>
                  </a:cubicBezTo>
                  <a:cubicBezTo>
                    <a:pt x="79" y="35"/>
                    <a:pt x="76" y="57"/>
                    <a:pt x="61" y="67"/>
                  </a:cubicBezTo>
                  <a:cubicBezTo>
                    <a:pt x="47" y="78"/>
                    <a:pt x="43" y="81"/>
                    <a:pt x="43" y="81"/>
                  </a:cubicBezTo>
                  <a:cubicBezTo>
                    <a:pt x="52" y="80"/>
                    <a:pt x="52" y="80"/>
                    <a:pt x="52" y="80"/>
                  </a:cubicBezTo>
                  <a:cubicBezTo>
                    <a:pt x="52" y="80"/>
                    <a:pt x="29" y="91"/>
                    <a:pt x="30" y="101"/>
                  </a:cubicBezTo>
                  <a:cubicBezTo>
                    <a:pt x="28" y="97"/>
                    <a:pt x="28" y="92"/>
                    <a:pt x="27" y="87"/>
                  </a:cubicBezTo>
                  <a:cubicBezTo>
                    <a:pt x="24" y="59"/>
                    <a:pt x="33" y="34"/>
                    <a:pt x="48" y="20"/>
                  </a:cubicBezTo>
                  <a:cubicBezTo>
                    <a:pt x="30" y="31"/>
                    <a:pt x="14" y="52"/>
                    <a:pt x="18" y="91"/>
                  </a:cubicBezTo>
                  <a:cubicBezTo>
                    <a:pt x="11" y="85"/>
                    <a:pt x="0" y="71"/>
                    <a:pt x="1" y="51"/>
                  </a:cubicBezTo>
                  <a:lnTo>
                    <a:pt x="4" y="5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48214" tIns="24107" rIns="48214" bIns="24107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1" name="Freeform 37"/>
            <p:cNvSpPr>
              <a:spLocks/>
            </p:cNvSpPr>
            <p:nvPr/>
          </p:nvSpPr>
          <p:spPr bwMode="auto">
            <a:xfrm>
              <a:off x="8205477" y="1954575"/>
              <a:ext cx="680168" cy="889651"/>
            </a:xfrm>
            <a:custGeom>
              <a:avLst/>
              <a:gdLst>
                <a:gd name="T0" fmla="*/ 15 w 111"/>
                <a:gd name="T1" fmla="*/ 90 h 145"/>
                <a:gd name="T2" fmla="*/ 45 w 111"/>
                <a:gd name="T3" fmla="*/ 21 h 145"/>
                <a:gd name="T4" fmla="*/ 98 w 111"/>
                <a:gd name="T5" fmla="*/ 2 h 145"/>
                <a:gd name="T6" fmla="*/ 101 w 111"/>
                <a:gd name="T7" fmla="*/ 31 h 145"/>
                <a:gd name="T8" fmla="*/ 94 w 111"/>
                <a:gd name="T9" fmla="*/ 91 h 145"/>
                <a:gd name="T10" fmla="*/ 74 w 111"/>
                <a:gd name="T11" fmla="*/ 114 h 145"/>
                <a:gd name="T12" fmla="*/ 86 w 111"/>
                <a:gd name="T13" fmla="*/ 110 h 145"/>
                <a:gd name="T14" fmla="*/ 61 w 111"/>
                <a:gd name="T15" fmla="*/ 145 h 145"/>
                <a:gd name="T16" fmla="*/ 54 w 111"/>
                <a:gd name="T17" fmla="*/ 126 h 145"/>
                <a:gd name="T18" fmla="*/ 63 w 111"/>
                <a:gd name="T19" fmla="*/ 30 h 145"/>
                <a:gd name="T20" fmla="*/ 42 w 111"/>
                <a:gd name="T21" fmla="*/ 134 h 145"/>
                <a:gd name="T22" fmla="*/ 9 w 111"/>
                <a:gd name="T23" fmla="*/ 86 h 145"/>
                <a:gd name="T24" fmla="*/ 15 w 111"/>
                <a:gd name="T25" fmla="*/ 9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1" h="145">
                  <a:moveTo>
                    <a:pt x="15" y="90"/>
                  </a:moveTo>
                  <a:cubicBezTo>
                    <a:pt x="15" y="90"/>
                    <a:pt x="0" y="50"/>
                    <a:pt x="45" y="21"/>
                  </a:cubicBezTo>
                  <a:cubicBezTo>
                    <a:pt x="78" y="0"/>
                    <a:pt x="98" y="2"/>
                    <a:pt x="98" y="2"/>
                  </a:cubicBezTo>
                  <a:cubicBezTo>
                    <a:pt x="98" y="2"/>
                    <a:pt x="86" y="9"/>
                    <a:pt x="101" y="31"/>
                  </a:cubicBezTo>
                  <a:cubicBezTo>
                    <a:pt x="109" y="43"/>
                    <a:pt x="111" y="72"/>
                    <a:pt x="94" y="91"/>
                  </a:cubicBezTo>
                  <a:cubicBezTo>
                    <a:pt x="78" y="109"/>
                    <a:pt x="74" y="114"/>
                    <a:pt x="74" y="114"/>
                  </a:cubicBezTo>
                  <a:cubicBezTo>
                    <a:pt x="86" y="110"/>
                    <a:pt x="86" y="110"/>
                    <a:pt x="86" y="110"/>
                  </a:cubicBezTo>
                  <a:cubicBezTo>
                    <a:pt x="86" y="110"/>
                    <a:pt x="58" y="131"/>
                    <a:pt x="61" y="145"/>
                  </a:cubicBezTo>
                  <a:cubicBezTo>
                    <a:pt x="59" y="139"/>
                    <a:pt x="56" y="133"/>
                    <a:pt x="54" y="126"/>
                  </a:cubicBezTo>
                  <a:cubicBezTo>
                    <a:pt x="42" y="90"/>
                    <a:pt x="47" y="53"/>
                    <a:pt x="63" y="30"/>
                  </a:cubicBezTo>
                  <a:cubicBezTo>
                    <a:pt x="43" y="50"/>
                    <a:pt x="27" y="84"/>
                    <a:pt x="42" y="134"/>
                  </a:cubicBezTo>
                  <a:cubicBezTo>
                    <a:pt x="32" y="128"/>
                    <a:pt x="14" y="113"/>
                    <a:pt x="9" y="86"/>
                  </a:cubicBezTo>
                  <a:lnTo>
                    <a:pt x="15" y="9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48214" tIns="24107" rIns="48214" bIns="24107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2" name="Freeform 33"/>
            <p:cNvSpPr>
              <a:spLocks/>
            </p:cNvSpPr>
            <p:nvPr/>
          </p:nvSpPr>
          <p:spPr bwMode="auto">
            <a:xfrm>
              <a:off x="7066535" y="2493591"/>
              <a:ext cx="684651" cy="568335"/>
            </a:xfrm>
            <a:custGeom>
              <a:avLst/>
              <a:gdLst>
                <a:gd name="T0" fmla="*/ 167 w 196"/>
                <a:gd name="T1" fmla="*/ 142 h 163"/>
                <a:gd name="T2" fmla="*/ 170 w 196"/>
                <a:gd name="T3" fmla="*/ 48 h 163"/>
                <a:gd name="T4" fmla="*/ 167 w 196"/>
                <a:gd name="T5" fmla="*/ 57 h 163"/>
                <a:gd name="T6" fmla="*/ 75 w 196"/>
                <a:gd name="T7" fmla="*/ 3 h 163"/>
                <a:gd name="T8" fmla="*/ 0 w 196"/>
                <a:gd name="T9" fmla="*/ 26 h 163"/>
                <a:gd name="T10" fmla="*/ 20 w 196"/>
                <a:gd name="T11" fmla="*/ 60 h 163"/>
                <a:gd name="T12" fmla="*/ 77 w 196"/>
                <a:gd name="T13" fmla="*/ 124 h 163"/>
                <a:gd name="T14" fmla="*/ 119 w 196"/>
                <a:gd name="T15" fmla="*/ 134 h 163"/>
                <a:gd name="T16" fmla="*/ 102 w 196"/>
                <a:gd name="T17" fmla="*/ 139 h 163"/>
                <a:gd name="T18" fmla="*/ 161 w 196"/>
                <a:gd name="T19" fmla="*/ 163 h 163"/>
                <a:gd name="T20" fmla="*/ 81 w 196"/>
                <a:gd name="T21" fmla="*/ 35 h 163"/>
                <a:gd name="T22" fmla="*/ 167 w 196"/>
                <a:gd name="T23" fmla="*/ 142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6" h="163">
                  <a:moveTo>
                    <a:pt x="167" y="142"/>
                  </a:moveTo>
                  <a:cubicBezTo>
                    <a:pt x="167" y="142"/>
                    <a:pt x="196" y="98"/>
                    <a:pt x="170" y="48"/>
                  </a:cubicBezTo>
                  <a:cubicBezTo>
                    <a:pt x="167" y="57"/>
                    <a:pt x="167" y="57"/>
                    <a:pt x="167" y="57"/>
                  </a:cubicBezTo>
                  <a:cubicBezTo>
                    <a:pt x="167" y="57"/>
                    <a:pt x="152" y="0"/>
                    <a:pt x="75" y="3"/>
                  </a:cubicBezTo>
                  <a:cubicBezTo>
                    <a:pt x="21" y="6"/>
                    <a:pt x="0" y="26"/>
                    <a:pt x="0" y="26"/>
                  </a:cubicBezTo>
                  <a:cubicBezTo>
                    <a:pt x="0" y="26"/>
                    <a:pt x="19" y="23"/>
                    <a:pt x="20" y="60"/>
                  </a:cubicBezTo>
                  <a:cubicBezTo>
                    <a:pt x="21" y="81"/>
                    <a:pt x="43" y="116"/>
                    <a:pt x="77" y="124"/>
                  </a:cubicBezTo>
                  <a:cubicBezTo>
                    <a:pt x="111" y="131"/>
                    <a:pt x="119" y="134"/>
                    <a:pt x="119" y="134"/>
                  </a:cubicBezTo>
                  <a:cubicBezTo>
                    <a:pt x="102" y="139"/>
                    <a:pt x="102" y="139"/>
                    <a:pt x="102" y="139"/>
                  </a:cubicBezTo>
                  <a:cubicBezTo>
                    <a:pt x="102" y="139"/>
                    <a:pt x="159" y="140"/>
                    <a:pt x="161" y="163"/>
                  </a:cubicBezTo>
                  <a:cubicBezTo>
                    <a:pt x="161" y="163"/>
                    <a:pt x="157" y="56"/>
                    <a:pt x="81" y="35"/>
                  </a:cubicBezTo>
                  <a:cubicBezTo>
                    <a:pt x="81" y="35"/>
                    <a:pt x="153" y="45"/>
                    <a:pt x="167" y="14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48214" tIns="24107" rIns="48214" bIns="24107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44" name="TextBox 23"/>
          <p:cNvSpPr txBox="1"/>
          <p:nvPr/>
        </p:nvSpPr>
        <p:spPr>
          <a:xfrm>
            <a:off x="6251675" y="2263689"/>
            <a:ext cx="381488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</a:t>
            </a: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。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</a:t>
            </a: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5" name="TextBox 24"/>
          <p:cNvSpPr txBox="1"/>
          <p:nvPr/>
        </p:nvSpPr>
        <p:spPr>
          <a:xfrm>
            <a:off x="8445599" y="2019469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内容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46" name="TextBox 23"/>
          <p:cNvSpPr txBox="1"/>
          <p:nvPr/>
        </p:nvSpPr>
        <p:spPr>
          <a:xfrm>
            <a:off x="6241143" y="3530514"/>
            <a:ext cx="382541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7" name="TextBox 24"/>
          <p:cNvSpPr txBox="1"/>
          <p:nvPr/>
        </p:nvSpPr>
        <p:spPr>
          <a:xfrm>
            <a:off x="8445599" y="3286294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内容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48" name="TextBox 23"/>
          <p:cNvSpPr txBox="1"/>
          <p:nvPr/>
        </p:nvSpPr>
        <p:spPr>
          <a:xfrm>
            <a:off x="6241143" y="4768764"/>
            <a:ext cx="382541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9" name="TextBox 24"/>
          <p:cNvSpPr txBox="1"/>
          <p:nvPr/>
        </p:nvSpPr>
        <p:spPr>
          <a:xfrm>
            <a:off x="8445599" y="4524544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内容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grpSp>
        <p:nvGrpSpPr>
          <p:cNvPr id="50" name="Group 11"/>
          <p:cNvGrpSpPr/>
          <p:nvPr/>
        </p:nvGrpSpPr>
        <p:grpSpPr>
          <a:xfrm>
            <a:off x="10245799" y="2162071"/>
            <a:ext cx="730280" cy="730280"/>
            <a:chOff x="3962400" y="2419350"/>
            <a:chExt cx="685800" cy="685800"/>
          </a:xfrm>
          <a:solidFill>
            <a:srgbClr val="C52C2D"/>
          </a:solidFill>
        </p:grpSpPr>
        <p:sp>
          <p:nvSpPr>
            <p:cNvPr id="51" name="Rounded Rectangle 12"/>
            <p:cNvSpPr/>
            <p:nvPr/>
          </p:nvSpPr>
          <p:spPr bwMode="auto">
            <a:xfrm>
              <a:off x="3962400" y="2419350"/>
              <a:ext cx="685800" cy="685800"/>
            </a:xfrm>
            <a:prstGeom prst="roundRect">
              <a:avLst/>
            </a:prstGeom>
            <a:solidFill>
              <a:srgbClr val="014999"/>
            </a:solidFill>
            <a:ln w="19050">
              <a:noFill/>
              <a:round/>
              <a:headEnd/>
              <a:tailEnd/>
            </a:ln>
          </p:spPr>
          <p:txBody>
            <a:bodyPr vert="horz" wrap="none" lIns="128580" tIns="64290" rIns="128580" bIns="64290" numCol="1" rtlCol="0" anchor="ctr" anchorCtr="1" compatLnSpc="1">
              <a:prstTxWarp prst="textNoShape">
                <a:avLst/>
              </a:prstTxWarp>
            </a:bodyPr>
            <a:lstStyle/>
            <a:p>
              <a:pPr algn="ctr"/>
              <a:endParaRPr lang="en-US" sz="1687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52" name="Oval 13"/>
            <p:cNvSpPr/>
            <p:nvPr/>
          </p:nvSpPr>
          <p:spPr bwMode="auto">
            <a:xfrm>
              <a:off x="4038600" y="2495550"/>
              <a:ext cx="533400" cy="533400"/>
            </a:xfrm>
            <a:prstGeom prst="ellipse">
              <a:avLst/>
            </a:prstGeom>
            <a:solidFill>
              <a:schemeClr val="bg1"/>
            </a:solidFill>
            <a:ln w="19050">
              <a:noFill/>
              <a:round/>
              <a:headEnd/>
              <a:tailEnd/>
            </a:ln>
          </p:spPr>
          <p:txBody>
            <a:bodyPr vert="horz" wrap="none" lIns="128580" tIns="64290" rIns="128580" bIns="64290" numCol="1" rtlCol="0" anchor="ctr" anchorCtr="1" compatLnSpc="1">
              <a:prstTxWarp prst="textNoShape">
                <a:avLst/>
              </a:prstTxWarp>
            </a:bodyPr>
            <a:lstStyle/>
            <a:p>
              <a:pPr algn="ctr"/>
              <a:endParaRPr lang="en-US" sz="1687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53" name="Group 14"/>
          <p:cNvGrpSpPr/>
          <p:nvPr/>
        </p:nvGrpSpPr>
        <p:grpSpPr>
          <a:xfrm>
            <a:off x="10466157" y="2345575"/>
            <a:ext cx="289566" cy="363274"/>
            <a:chOff x="3740150" y="1146175"/>
            <a:chExt cx="174625" cy="219075"/>
          </a:xfrm>
          <a:solidFill>
            <a:srgbClr val="014999"/>
          </a:solidFill>
        </p:grpSpPr>
        <p:sp>
          <p:nvSpPr>
            <p:cNvPr id="54" name="Freeform 53"/>
            <p:cNvSpPr>
              <a:spLocks noEditPoints="1"/>
            </p:cNvSpPr>
            <p:nvPr/>
          </p:nvSpPr>
          <p:spPr bwMode="auto">
            <a:xfrm>
              <a:off x="3740150" y="1146175"/>
              <a:ext cx="174625" cy="219075"/>
            </a:xfrm>
            <a:custGeom>
              <a:avLst/>
              <a:gdLst/>
              <a:ahLst/>
              <a:cxnLst>
                <a:cxn ang="0">
                  <a:pos x="57" y="5"/>
                </a:cxn>
                <a:cxn ang="0">
                  <a:pos x="55" y="0"/>
                </a:cxn>
                <a:cxn ang="0">
                  <a:pos x="53" y="5"/>
                </a:cxn>
                <a:cxn ang="0">
                  <a:pos x="49" y="1"/>
                </a:cxn>
                <a:cxn ang="0">
                  <a:pos x="45" y="1"/>
                </a:cxn>
                <a:cxn ang="0">
                  <a:pos x="40" y="5"/>
                </a:cxn>
                <a:cxn ang="0">
                  <a:pos x="38" y="0"/>
                </a:cxn>
                <a:cxn ang="0">
                  <a:pos x="36" y="5"/>
                </a:cxn>
                <a:cxn ang="0">
                  <a:pos x="31" y="1"/>
                </a:cxn>
                <a:cxn ang="0">
                  <a:pos x="28" y="1"/>
                </a:cxn>
                <a:cxn ang="0">
                  <a:pos x="23" y="5"/>
                </a:cxn>
                <a:cxn ang="0">
                  <a:pos x="21" y="0"/>
                </a:cxn>
                <a:cxn ang="0">
                  <a:pos x="19" y="5"/>
                </a:cxn>
                <a:cxn ang="0">
                  <a:pos x="14" y="1"/>
                </a:cxn>
                <a:cxn ang="0">
                  <a:pos x="11" y="1"/>
                </a:cxn>
                <a:cxn ang="0">
                  <a:pos x="6" y="5"/>
                </a:cxn>
                <a:cxn ang="0">
                  <a:pos x="0" y="80"/>
                </a:cxn>
                <a:cxn ang="0">
                  <a:pos x="62" y="85"/>
                </a:cxn>
                <a:cxn ang="0">
                  <a:pos x="68" y="10"/>
                </a:cxn>
                <a:cxn ang="0">
                  <a:pos x="6" y="80"/>
                </a:cxn>
                <a:cxn ang="0">
                  <a:pos x="44" y="24"/>
                </a:cxn>
                <a:cxn ang="0">
                  <a:pos x="44" y="20"/>
                </a:cxn>
                <a:cxn ang="0">
                  <a:pos x="6" y="10"/>
                </a:cxn>
                <a:cxn ang="0">
                  <a:pos x="11" y="14"/>
                </a:cxn>
                <a:cxn ang="0">
                  <a:pos x="14" y="14"/>
                </a:cxn>
                <a:cxn ang="0">
                  <a:pos x="19" y="10"/>
                </a:cxn>
                <a:cxn ang="0">
                  <a:pos x="21" y="16"/>
                </a:cxn>
                <a:cxn ang="0">
                  <a:pos x="23" y="10"/>
                </a:cxn>
                <a:cxn ang="0">
                  <a:pos x="28" y="14"/>
                </a:cxn>
                <a:cxn ang="0">
                  <a:pos x="31" y="14"/>
                </a:cxn>
                <a:cxn ang="0">
                  <a:pos x="36" y="10"/>
                </a:cxn>
                <a:cxn ang="0">
                  <a:pos x="38" y="16"/>
                </a:cxn>
                <a:cxn ang="0">
                  <a:pos x="40" y="10"/>
                </a:cxn>
                <a:cxn ang="0">
                  <a:pos x="45" y="14"/>
                </a:cxn>
                <a:cxn ang="0">
                  <a:pos x="49" y="14"/>
                </a:cxn>
                <a:cxn ang="0">
                  <a:pos x="53" y="10"/>
                </a:cxn>
                <a:cxn ang="0">
                  <a:pos x="55" y="16"/>
                </a:cxn>
                <a:cxn ang="0">
                  <a:pos x="57" y="10"/>
                </a:cxn>
                <a:cxn ang="0">
                  <a:pos x="62" y="20"/>
                </a:cxn>
                <a:cxn ang="0">
                  <a:pos x="52" y="22"/>
                </a:cxn>
                <a:cxn ang="0">
                  <a:pos x="62" y="24"/>
                </a:cxn>
                <a:cxn ang="0">
                  <a:pos x="6" y="80"/>
                </a:cxn>
              </a:cxnLst>
              <a:rect l="0" t="0" r="r" b="b"/>
              <a:pathLst>
                <a:path w="68" h="85">
                  <a:moveTo>
                    <a:pt x="62" y="5"/>
                  </a:moveTo>
                  <a:cubicBezTo>
                    <a:pt x="57" y="5"/>
                    <a:pt x="57" y="5"/>
                    <a:pt x="57" y="5"/>
                  </a:cubicBezTo>
                  <a:cubicBezTo>
                    <a:pt x="57" y="1"/>
                    <a:pt x="57" y="1"/>
                    <a:pt x="57" y="1"/>
                  </a:cubicBezTo>
                  <a:cubicBezTo>
                    <a:pt x="57" y="0"/>
                    <a:pt x="56" y="0"/>
                    <a:pt x="55" y="0"/>
                  </a:cubicBezTo>
                  <a:cubicBezTo>
                    <a:pt x="54" y="0"/>
                    <a:pt x="53" y="0"/>
                    <a:pt x="53" y="1"/>
                  </a:cubicBezTo>
                  <a:cubicBezTo>
                    <a:pt x="53" y="5"/>
                    <a:pt x="53" y="5"/>
                    <a:pt x="53" y="5"/>
                  </a:cubicBezTo>
                  <a:cubicBezTo>
                    <a:pt x="49" y="5"/>
                    <a:pt x="49" y="5"/>
                    <a:pt x="49" y="5"/>
                  </a:cubicBezTo>
                  <a:cubicBezTo>
                    <a:pt x="49" y="1"/>
                    <a:pt x="49" y="1"/>
                    <a:pt x="49" y="1"/>
                  </a:cubicBezTo>
                  <a:cubicBezTo>
                    <a:pt x="49" y="0"/>
                    <a:pt x="48" y="0"/>
                    <a:pt x="47" y="0"/>
                  </a:cubicBezTo>
                  <a:cubicBezTo>
                    <a:pt x="46" y="0"/>
                    <a:pt x="45" y="0"/>
                    <a:pt x="45" y="1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0"/>
                    <a:pt x="39" y="0"/>
                    <a:pt x="38" y="0"/>
                  </a:cubicBezTo>
                  <a:cubicBezTo>
                    <a:pt x="37" y="0"/>
                    <a:pt x="36" y="0"/>
                    <a:pt x="36" y="1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1" y="0"/>
                    <a:pt x="31" y="0"/>
                    <a:pt x="30" y="0"/>
                  </a:cubicBezTo>
                  <a:cubicBezTo>
                    <a:pt x="29" y="0"/>
                    <a:pt x="28" y="0"/>
                    <a:pt x="28" y="1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0"/>
                    <a:pt x="22" y="0"/>
                    <a:pt x="21" y="0"/>
                  </a:cubicBezTo>
                  <a:cubicBezTo>
                    <a:pt x="20" y="0"/>
                    <a:pt x="19" y="0"/>
                    <a:pt x="19" y="1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0"/>
                    <a:pt x="13" y="0"/>
                    <a:pt x="12" y="0"/>
                  </a:cubicBezTo>
                  <a:cubicBezTo>
                    <a:pt x="11" y="0"/>
                    <a:pt x="11" y="0"/>
                    <a:pt x="11" y="1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3" y="5"/>
                    <a:pt x="0" y="7"/>
                    <a:pt x="0" y="1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3"/>
                    <a:pt x="3" y="85"/>
                    <a:pt x="6" y="85"/>
                  </a:cubicBezTo>
                  <a:cubicBezTo>
                    <a:pt x="62" y="85"/>
                    <a:pt x="62" y="85"/>
                    <a:pt x="62" y="85"/>
                  </a:cubicBezTo>
                  <a:cubicBezTo>
                    <a:pt x="65" y="85"/>
                    <a:pt x="68" y="83"/>
                    <a:pt x="68" y="80"/>
                  </a:cubicBezTo>
                  <a:cubicBezTo>
                    <a:pt x="68" y="10"/>
                    <a:pt x="68" y="10"/>
                    <a:pt x="68" y="10"/>
                  </a:cubicBezTo>
                  <a:cubicBezTo>
                    <a:pt x="68" y="7"/>
                    <a:pt x="65" y="5"/>
                    <a:pt x="62" y="5"/>
                  </a:cubicBezTo>
                  <a:close/>
                  <a:moveTo>
                    <a:pt x="6" y="80"/>
                  </a:moveTo>
                  <a:cubicBezTo>
                    <a:pt x="6" y="24"/>
                    <a:pt x="6" y="24"/>
                    <a:pt x="6" y="24"/>
                  </a:cubicBezTo>
                  <a:cubicBezTo>
                    <a:pt x="44" y="24"/>
                    <a:pt x="44" y="24"/>
                    <a:pt x="44" y="24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1"/>
                    <a:pt x="45" y="20"/>
                    <a:pt x="44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5"/>
                    <a:pt x="11" y="16"/>
                    <a:pt x="12" y="16"/>
                  </a:cubicBezTo>
                  <a:cubicBezTo>
                    <a:pt x="13" y="16"/>
                    <a:pt x="14" y="15"/>
                    <a:pt x="14" y="14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19" y="15"/>
                    <a:pt x="20" y="16"/>
                    <a:pt x="21" y="16"/>
                  </a:cubicBezTo>
                  <a:cubicBezTo>
                    <a:pt x="22" y="16"/>
                    <a:pt x="23" y="15"/>
                    <a:pt x="23" y="14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8" y="15"/>
                    <a:pt x="29" y="16"/>
                    <a:pt x="30" y="16"/>
                  </a:cubicBezTo>
                  <a:cubicBezTo>
                    <a:pt x="31" y="16"/>
                    <a:pt x="31" y="15"/>
                    <a:pt x="31" y="14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6" y="15"/>
                    <a:pt x="37" y="16"/>
                    <a:pt x="38" y="16"/>
                  </a:cubicBezTo>
                  <a:cubicBezTo>
                    <a:pt x="39" y="16"/>
                    <a:pt x="40" y="15"/>
                    <a:pt x="40" y="14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4"/>
                    <a:pt x="45" y="14"/>
                    <a:pt x="45" y="14"/>
                  </a:cubicBezTo>
                  <a:cubicBezTo>
                    <a:pt x="45" y="15"/>
                    <a:pt x="46" y="16"/>
                    <a:pt x="47" y="16"/>
                  </a:cubicBezTo>
                  <a:cubicBezTo>
                    <a:pt x="48" y="16"/>
                    <a:pt x="49" y="15"/>
                    <a:pt x="49" y="14"/>
                  </a:cubicBezTo>
                  <a:cubicBezTo>
                    <a:pt x="49" y="10"/>
                    <a:pt x="49" y="10"/>
                    <a:pt x="49" y="10"/>
                  </a:cubicBezTo>
                  <a:cubicBezTo>
                    <a:pt x="53" y="10"/>
                    <a:pt x="53" y="10"/>
                    <a:pt x="53" y="10"/>
                  </a:cubicBezTo>
                  <a:cubicBezTo>
                    <a:pt x="53" y="14"/>
                    <a:pt x="53" y="14"/>
                    <a:pt x="53" y="14"/>
                  </a:cubicBezTo>
                  <a:cubicBezTo>
                    <a:pt x="53" y="15"/>
                    <a:pt x="54" y="16"/>
                    <a:pt x="55" y="16"/>
                  </a:cubicBezTo>
                  <a:cubicBezTo>
                    <a:pt x="56" y="16"/>
                    <a:pt x="57" y="15"/>
                    <a:pt x="57" y="14"/>
                  </a:cubicBezTo>
                  <a:cubicBezTo>
                    <a:pt x="57" y="10"/>
                    <a:pt x="57" y="10"/>
                    <a:pt x="57" y="10"/>
                  </a:cubicBezTo>
                  <a:cubicBezTo>
                    <a:pt x="62" y="10"/>
                    <a:pt x="62" y="10"/>
                    <a:pt x="62" y="10"/>
                  </a:cubicBezTo>
                  <a:cubicBezTo>
                    <a:pt x="62" y="20"/>
                    <a:pt x="62" y="20"/>
                    <a:pt x="62" y="20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3" y="20"/>
                    <a:pt x="52" y="21"/>
                    <a:pt x="52" y="22"/>
                  </a:cubicBezTo>
                  <a:cubicBezTo>
                    <a:pt x="52" y="23"/>
                    <a:pt x="53" y="24"/>
                    <a:pt x="54" y="24"/>
                  </a:cubicBezTo>
                  <a:cubicBezTo>
                    <a:pt x="62" y="24"/>
                    <a:pt x="62" y="24"/>
                    <a:pt x="62" y="24"/>
                  </a:cubicBezTo>
                  <a:cubicBezTo>
                    <a:pt x="62" y="80"/>
                    <a:pt x="62" y="80"/>
                    <a:pt x="62" y="80"/>
                  </a:cubicBezTo>
                  <a:lnTo>
                    <a:pt x="6" y="8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Freeform 54"/>
            <p:cNvSpPr>
              <a:spLocks/>
            </p:cNvSpPr>
            <p:nvPr/>
          </p:nvSpPr>
          <p:spPr bwMode="auto">
            <a:xfrm>
              <a:off x="3816350" y="1236663"/>
              <a:ext cx="65088" cy="11113"/>
            </a:xfrm>
            <a:custGeom>
              <a:avLst/>
              <a:gdLst/>
              <a:ahLst/>
              <a:cxnLst>
                <a:cxn ang="0">
                  <a:pos x="23" y="0"/>
                </a:cxn>
                <a:cxn ang="0">
                  <a:pos x="1" y="0"/>
                </a:cxn>
                <a:cxn ang="0">
                  <a:pos x="0" y="2"/>
                </a:cxn>
                <a:cxn ang="0">
                  <a:pos x="1" y="4"/>
                </a:cxn>
                <a:cxn ang="0">
                  <a:pos x="23" y="4"/>
                </a:cxn>
                <a:cxn ang="0">
                  <a:pos x="25" y="2"/>
                </a:cxn>
                <a:cxn ang="0">
                  <a:pos x="23" y="0"/>
                </a:cxn>
              </a:cxnLst>
              <a:rect l="0" t="0" r="r" b="b"/>
              <a:pathLst>
                <a:path w="25" h="4">
                  <a:moveTo>
                    <a:pt x="23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3"/>
                    <a:pt x="0" y="4"/>
                    <a:pt x="1" y="4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24" y="4"/>
                    <a:pt x="25" y="3"/>
                    <a:pt x="25" y="2"/>
                  </a:cubicBezTo>
                  <a:cubicBezTo>
                    <a:pt x="25" y="1"/>
                    <a:pt x="24" y="0"/>
                    <a:pt x="23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Freeform 55"/>
            <p:cNvSpPr>
              <a:spLocks/>
            </p:cNvSpPr>
            <p:nvPr/>
          </p:nvSpPr>
          <p:spPr bwMode="auto">
            <a:xfrm>
              <a:off x="3773488" y="1236663"/>
              <a:ext cx="25400" cy="11113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1" y="0"/>
                </a:cxn>
                <a:cxn ang="0">
                  <a:pos x="0" y="2"/>
                </a:cxn>
                <a:cxn ang="0">
                  <a:pos x="1" y="4"/>
                </a:cxn>
                <a:cxn ang="0">
                  <a:pos x="8" y="4"/>
                </a:cxn>
                <a:cxn ang="0">
                  <a:pos x="10" y="2"/>
                </a:cxn>
                <a:cxn ang="0">
                  <a:pos x="8" y="0"/>
                </a:cxn>
              </a:cxnLst>
              <a:rect l="0" t="0" r="r" b="b"/>
              <a:pathLst>
                <a:path w="10" h="4">
                  <a:moveTo>
                    <a:pt x="8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3"/>
                    <a:pt x="0" y="4"/>
                    <a:pt x="1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9" y="4"/>
                    <a:pt x="10" y="3"/>
                    <a:pt x="10" y="2"/>
                  </a:cubicBezTo>
                  <a:cubicBezTo>
                    <a:pt x="10" y="1"/>
                    <a:pt x="9" y="0"/>
                    <a:pt x="8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" name="Freeform 56"/>
            <p:cNvSpPr>
              <a:spLocks/>
            </p:cNvSpPr>
            <p:nvPr/>
          </p:nvSpPr>
          <p:spPr bwMode="auto">
            <a:xfrm>
              <a:off x="3816350" y="1262063"/>
              <a:ext cx="65088" cy="7938"/>
            </a:xfrm>
            <a:custGeom>
              <a:avLst/>
              <a:gdLst/>
              <a:ahLst/>
              <a:cxnLst>
                <a:cxn ang="0">
                  <a:pos x="23" y="0"/>
                </a:cxn>
                <a:cxn ang="0">
                  <a:pos x="1" y="0"/>
                </a:cxn>
                <a:cxn ang="0">
                  <a:pos x="0" y="2"/>
                </a:cxn>
                <a:cxn ang="0">
                  <a:pos x="1" y="3"/>
                </a:cxn>
                <a:cxn ang="0">
                  <a:pos x="23" y="3"/>
                </a:cxn>
                <a:cxn ang="0">
                  <a:pos x="25" y="2"/>
                </a:cxn>
                <a:cxn ang="0">
                  <a:pos x="23" y="0"/>
                </a:cxn>
              </a:cxnLst>
              <a:rect l="0" t="0" r="r" b="b"/>
              <a:pathLst>
                <a:path w="25" h="3">
                  <a:moveTo>
                    <a:pt x="23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4" y="3"/>
                    <a:pt x="25" y="3"/>
                    <a:pt x="25" y="2"/>
                  </a:cubicBezTo>
                  <a:cubicBezTo>
                    <a:pt x="25" y="1"/>
                    <a:pt x="24" y="0"/>
                    <a:pt x="23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" name="Freeform 57"/>
            <p:cNvSpPr>
              <a:spLocks/>
            </p:cNvSpPr>
            <p:nvPr/>
          </p:nvSpPr>
          <p:spPr bwMode="auto">
            <a:xfrm>
              <a:off x="3773488" y="1262063"/>
              <a:ext cx="25400" cy="7938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1" y="0"/>
                </a:cxn>
                <a:cxn ang="0">
                  <a:pos x="0" y="2"/>
                </a:cxn>
                <a:cxn ang="0">
                  <a:pos x="1" y="3"/>
                </a:cxn>
                <a:cxn ang="0">
                  <a:pos x="8" y="3"/>
                </a:cxn>
                <a:cxn ang="0">
                  <a:pos x="10" y="2"/>
                </a:cxn>
                <a:cxn ang="0">
                  <a:pos x="8" y="0"/>
                </a:cxn>
              </a:cxnLst>
              <a:rect l="0" t="0" r="r" b="b"/>
              <a:pathLst>
                <a:path w="10" h="3">
                  <a:moveTo>
                    <a:pt x="8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9" y="3"/>
                    <a:pt x="10" y="3"/>
                    <a:pt x="10" y="2"/>
                  </a:cubicBezTo>
                  <a:cubicBezTo>
                    <a:pt x="10" y="1"/>
                    <a:pt x="9" y="0"/>
                    <a:pt x="8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" name="Freeform 58"/>
            <p:cNvSpPr>
              <a:spLocks/>
            </p:cNvSpPr>
            <p:nvPr/>
          </p:nvSpPr>
          <p:spPr bwMode="auto">
            <a:xfrm>
              <a:off x="3816350" y="1287463"/>
              <a:ext cx="65088" cy="7938"/>
            </a:xfrm>
            <a:custGeom>
              <a:avLst/>
              <a:gdLst/>
              <a:ahLst/>
              <a:cxnLst>
                <a:cxn ang="0">
                  <a:pos x="23" y="0"/>
                </a:cxn>
                <a:cxn ang="0">
                  <a:pos x="1" y="0"/>
                </a:cxn>
                <a:cxn ang="0">
                  <a:pos x="0" y="2"/>
                </a:cxn>
                <a:cxn ang="0">
                  <a:pos x="1" y="3"/>
                </a:cxn>
                <a:cxn ang="0">
                  <a:pos x="23" y="3"/>
                </a:cxn>
                <a:cxn ang="0">
                  <a:pos x="25" y="2"/>
                </a:cxn>
                <a:cxn ang="0">
                  <a:pos x="23" y="0"/>
                </a:cxn>
              </a:cxnLst>
              <a:rect l="0" t="0" r="r" b="b"/>
              <a:pathLst>
                <a:path w="25" h="3">
                  <a:moveTo>
                    <a:pt x="23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4" y="3"/>
                    <a:pt x="25" y="3"/>
                    <a:pt x="25" y="2"/>
                  </a:cubicBezTo>
                  <a:cubicBezTo>
                    <a:pt x="25" y="1"/>
                    <a:pt x="24" y="0"/>
                    <a:pt x="23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" name="Freeform 59"/>
            <p:cNvSpPr>
              <a:spLocks/>
            </p:cNvSpPr>
            <p:nvPr/>
          </p:nvSpPr>
          <p:spPr bwMode="auto">
            <a:xfrm>
              <a:off x="3773488" y="1287463"/>
              <a:ext cx="25400" cy="7938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1" y="0"/>
                </a:cxn>
                <a:cxn ang="0">
                  <a:pos x="0" y="2"/>
                </a:cxn>
                <a:cxn ang="0">
                  <a:pos x="1" y="3"/>
                </a:cxn>
                <a:cxn ang="0">
                  <a:pos x="8" y="3"/>
                </a:cxn>
                <a:cxn ang="0">
                  <a:pos x="10" y="2"/>
                </a:cxn>
                <a:cxn ang="0">
                  <a:pos x="8" y="0"/>
                </a:cxn>
              </a:cxnLst>
              <a:rect l="0" t="0" r="r" b="b"/>
              <a:pathLst>
                <a:path w="10" h="3">
                  <a:moveTo>
                    <a:pt x="8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9" y="3"/>
                    <a:pt x="10" y="3"/>
                    <a:pt x="10" y="2"/>
                  </a:cubicBezTo>
                  <a:cubicBezTo>
                    <a:pt x="10" y="1"/>
                    <a:pt x="9" y="0"/>
                    <a:pt x="8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" name="Freeform 60"/>
            <p:cNvSpPr>
              <a:spLocks/>
            </p:cNvSpPr>
            <p:nvPr/>
          </p:nvSpPr>
          <p:spPr bwMode="auto">
            <a:xfrm>
              <a:off x="3816350" y="1314450"/>
              <a:ext cx="65088" cy="9525"/>
            </a:xfrm>
            <a:custGeom>
              <a:avLst/>
              <a:gdLst/>
              <a:ahLst/>
              <a:cxnLst>
                <a:cxn ang="0">
                  <a:pos x="23" y="0"/>
                </a:cxn>
                <a:cxn ang="0">
                  <a:pos x="1" y="0"/>
                </a:cxn>
                <a:cxn ang="0">
                  <a:pos x="0" y="2"/>
                </a:cxn>
                <a:cxn ang="0">
                  <a:pos x="1" y="4"/>
                </a:cxn>
                <a:cxn ang="0">
                  <a:pos x="23" y="4"/>
                </a:cxn>
                <a:cxn ang="0">
                  <a:pos x="25" y="2"/>
                </a:cxn>
                <a:cxn ang="0">
                  <a:pos x="23" y="0"/>
                </a:cxn>
              </a:cxnLst>
              <a:rect l="0" t="0" r="r" b="b"/>
              <a:pathLst>
                <a:path w="25" h="4">
                  <a:moveTo>
                    <a:pt x="23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3"/>
                    <a:pt x="0" y="4"/>
                    <a:pt x="1" y="4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24" y="4"/>
                    <a:pt x="25" y="3"/>
                    <a:pt x="25" y="2"/>
                  </a:cubicBezTo>
                  <a:cubicBezTo>
                    <a:pt x="25" y="1"/>
                    <a:pt x="24" y="0"/>
                    <a:pt x="23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" name="Freeform 61"/>
            <p:cNvSpPr>
              <a:spLocks/>
            </p:cNvSpPr>
            <p:nvPr/>
          </p:nvSpPr>
          <p:spPr bwMode="auto">
            <a:xfrm>
              <a:off x="3773488" y="1314450"/>
              <a:ext cx="25400" cy="9525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1" y="0"/>
                </a:cxn>
                <a:cxn ang="0">
                  <a:pos x="0" y="2"/>
                </a:cxn>
                <a:cxn ang="0">
                  <a:pos x="1" y="4"/>
                </a:cxn>
                <a:cxn ang="0">
                  <a:pos x="8" y="4"/>
                </a:cxn>
                <a:cxn ang="0">
                  <a:pos x="10" y="2"/>
                </a:cxn>
                <a:cxn ang="0">
                  <a:pos x="8" y="0"/>
                </a:cxn>
              </a:cxnLst>
              <a:rect l="0" t="0" r="r" b="b"/>
              <a:pathLst>
                <a:path w="10" h="4">
                  <a:moveTo>
                    <a:pt x="8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3"/>
                    <a:pt x="0" y="4"/>
                    <a:pt x="1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9" y="4"/>
                    <a:pt x="10" y="3"/>
                    <a:pt x="10" y="2"/>
                  </a:cubicBezTo>
                  <a:cubicBezTo>
                    <a:pt x="10" y="1"/>
                    <a:pt x="9" y="0"/>
                    <a:pt x="8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3" name="Group 27"/>
          <p:cNvGrpSpPr/>
          <p:nvPr/>
        </p:nvGrpSpPr>
        <p:grpSpPr>
          <a:xfrm>
            <a:off x="10245799" y="3636316"/>
            <a:ext cx="730280" cy="730280"/>
            <a:chOff x="3962400" y="2419350"/>
            <a:chExt cx="685800" cy="685800"/>
          </a:xfrm>
          <a:solidFill>
            <a:srgbClr val="C52C2D"/>
          </a:solidFill>
        </p:grpSpPr>
        <p:sp>
          <p:nvSpPr>
            <p:cNvPr id="64" name="Rounded Rectangle 28"/>
            <p:cNvSpPr/>
            <p:nvPr/>
          </p:nvSpPr>
          <p:spPr bwMode="auto">
            <a:xfrm>
              <a:off x="3962400" y="2419350"/>
              <a:ext cx="685800" cy="685800"/>
            </a:xfrm>
            <a:prstGeom prst="roundRect">
              <a:avLst/>
            </a:prstGeom>
            <a:solidFill>
              <a:srgbClr val="014999"/>
            </a:solidFill>
            <a:ln w="19050">
              <a:noFill/>
              <a:round/>
              <a:headEnd/>
              <a:tailEnd/>
            </a:ln>
          </p:spPr>
          <p:txBody>
            <a:bodyPr vert="horz" wrap="none" lIns="128580" tIns="64290" rIns="128580" bIns="64290" numCol="1" rtlCol="0" anchor="ctr" anchorCtr="1" compatLnSpc="1">
              <a:prstTxWarp prst="textNoShape">
                <a:avLst/>
              </a:prstTxWarp>
            </a:bodyPr>
            <a:lstStyle/>
            <a:p>
              <a:pPr algn="ctr"/>
              <a:endParaRPr lang="en-US" sz="1687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65" name="Oval 29"/>
            <p:cNvSpPr/>
            <p:nvPr/>
          </p:nvSpPr>
          <p:spPr bwMode="auto">
            <a:xfrm>
              <a:off x="4038600" y="2495550"/>
              <a:ext cx="533400" cy="533400"/>
            </a:xfrm>
            <a:prstGeom prst="ellipse">
              <a:avLst/>
            </a:prstGeom>
            <a:solidFill>
              <a:schemeClr val="bg1"/>
            </a:solidFill>
            <a:ln w="19050">
              <a:noFill/>
              <a:round/>
              <a:headEnd/>
              <a:tailEnd/>
            </a:ln>
          </p:spPr>
          <p:txBody>
            <a:bodyPr vert="horz" wrap="none" lIns="128580" tIns="64290" rIns="128580" bIns="64290" numCol="1" rtlCol="0" anchor="ctr" anchorCtr="1" compatLnSpc="1">
              <a:prstTxWarp prst="textNoShape">
                <a:avLst/>
              </a:prstTxWarp>
            </a:bodyPr>
            <a:lstStyle/>
            <a:p>
              <a:pPr algn="ctr"/>
              <a:endParaRPr lang="en-US" sz="1687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66" name="Group 30"/>
          <p:cNvGrpSpPr/>
          <p:nvPr/>
        </p:nvGrpSpPr>
        <p:grpSpPr>
          <a:xfrm>
            <a:off x="10245799" y="4768764"/>
            <a:ext cx="730280" cy="730280"/>
            <a:chOff x="3962400" y="2419350"/>
            <a:chExt cx="685800" cy="685800"/>
          </a:xfrm>
          <a:solidFill>
            <a:srgbClr val="C52C2D"/>
          </a:solidFill>
        </p:grpSpPr>
        <p:sp>
          <p:nvSpPr>
            <p:cNvPr id="67" name="Rounded Rectangle 31"/>
            <p:cNvSpPr/>
            <p:nvPr/>
          </p:nvSpPr>
          <p:spPr bwMode="auto">
            <a:xfrm>
              <a:off x="3962400" y="2419350"/>
              <a:ext cx="685800" cy="685800"/>
            </a:xfrm>
            <a:prstGeom prst="roundRect">
              <a:avLst/>
            </a:prstGeom>
            <a:solidFill>
              <a:srgbClr val="014999"/>
            </a:solidFill>
            <a:ln w="19050">
              <a:noFill/>
              <a:round/>
              <a:headEnd/>
              <a:tailEnd/>
            </a:ln>
          </p:spPr>
          <p:txBody>
            <a:bodyPr vert="horz" wrap="none" lIns="128580" tIns="64290" rIns="128580" bIns="64290" numCol="1" rtlCol="0" anchor="ctr" anchorCtr="1" compatLnSpc="1">
              <a:prstTxWarp prst="textNoShape">
                <a:avLst/>
              </a:prstTxWarp>
            </a:bodyPr>
            <a:lstStyle/>
            <a:p>
              <a:pPr algn="ctr"/>
              <a:endParaRPr lang="en-US" sz="1687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68" name="Oval 32"/>
            <p:cNvSpPr/>
            <p:nvPr/>
          </p:nvSpPr>
          <p:spPr bwMode="auto">
            <a:xfrm>
              <a:off x="4038600" y="2495550"/>
              <a:ext cx="533400" cy="533400"/>
            </a:xfrm>
            <a:prstGeom prst="ellipse">
              <a:avLst/>
            </a:prstGeom>
            <a:solidFill>
              <a:schemeClr val="bg1"/>
            </a:solidFill>
            <a:ln w="19050">
              <a:noFill/>
              <a:round/>
              <a:headEnd/>
              <a:tailEnd/>
            </a:ln>
          </p:spPr>
          <p:txBody>
            <a:bodyPr vert="horz" wrap="none" lIns="128580" tIns="64290" rIns="128580" bIns="64290" numCol="1" rtlCol="0" anchor="ctr" anchorCtr="1" compatLnSpc="1">
              <a:prstTxWarp prst="textNoShape">
                <a:avLst/>
              </a:prstTxWarp>
            </a:bodyPr>
            <a:lstStyle/>
            <a:p>
              <a:pPr algn="ctr"/>
              <a:endParaRPr lang="en-US" sz="1687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69" name="Freeform 122"/>
          <p:cNvSpPr>
            <a:spLocks noEditPoints="1"/>
          </p:cNvSpPr>
          <p:nvPr/>
        </p:nvSpPr>
        <p:spPr bwMode="auto">
          <a:xfrm>
            <a:off x="10422240" y="3835945"/>
            <a:ext cx="377398" cy="336376"/>
          </a:xfrm>
          <a:custGeom>
            <a:avLst/>
            <a:gdLst/>
            <a:ahLst/>
            <a:cxnLst>
              <a:cxn ang="0">
                <a:pos x="84" y="19"/>
              </a:cxn>
              <a:cxn ang="0">
                <a:pos x="74" y="3"/>
              </a:cxn>
              <a:cxn ang="0">
                <a:pos x="69" y="0"/>
              </a:cxn>
              <a:cxn ang="0">
                <a:pos x="16" y="0"/>
              </a:cxn>
              <a:cxn ang="0">
                <a:pos x="11" y="3"/>
              </a:cxn>
              <a:cxn ang="0">
                <a:pos x="1" y="19"/>
              </a:cxn>
              <a:cxn ang="0">
                <a:pos x="1" y="25"/>
              </a:cxn>
              <a:cxn ang="0">
                <a:pos x="38" y="74"/>
              </a:cxn>
              <a:cxn ang="0">
                <a:pos x="43" y="76"/>
              </a:cxn>
              <a:cxn ang="0">
                <a:pos x="47" y="74"/>
              </a:cxn>
              <a:cxn ang="0">
                <a:pos x="84" y="25"/>
              </a:cxn>
              <a:cxn ang="0">
                <a:pos x="84" y="19"/>
              </a:cxn>
              <a:cxn ang="0">
                <a:pos x="43" y="6"/>
              </a:cxn>
              <a:cxn ang="0">
                <a:pos x="53" y="20"/>
              </a:cxn>
              <a:cxn ang="0">
                <a:pos x="32" y="20"/>
              </a:cxn>
              <a:cxn ang="0">
                <a:pos x="42" y="6"/>
              </a:cxn>
              <a:cxn ang="0">
                <a:pos x="43" y="6"/>
              </a:cxn>
              <a:cxn ang="0">
                <a:pos x="54" y="23"/>
              </a:cxn>
              <a:cxn ang="0">
                <a:pos x="43" y="64"/>
              </a:cxn>
              <a:cxn ang="0">
                <a:pos x="31" y="23"/>
              </a:cxn>
              <a:cxn ang="0">
                <a:pos x="54" y="23"/>
              </a:cxn>
              <a:cxn ang="0">
                <a:pos x="47" y="6"/>
              </a:cxn>
              <a:cxn ang="0">
                <a:pos x="65" y="6"/>
              </a:cxn>
              <a:cxn ang="0">
                <a:pos x="56" y="18"/>
              </a:cxn>
              <a:cxn ang="0">
                <a:pos x="47" y="6"/>
              </a:cxn>
              <a:cxn ang="0">
                <a:pos x="16" y="6"/>
              </a:cxn>
              <a:cxn ang="0">
                <a:pos x="38" y="6"/>
              </a:cxn>
              <a:cxn ang="0">
                <a:pos x="29" y="18"/>
              </a:cxn>
              <a:cxn ang="0">
                <a:pos x="23" y="10"/>
              </a:cxn>
              <a:cxn ang="0">
                <a:pos x="20" y="10"/>
              </a:cxn>
              <a:cxn ang="0">
                <a:pos x="20" y="12"/>
              </a:cxn>
              <a:cxn ang="0">
                <a:pos x="26" y="20"/>
              </a:cxn>
              <a:cxn ang="0">
                <a:pos x="7" y="20"/>
              </a:cxn>
              <a:cxn ang="0">
                <a:pos x="16" y="6"/>
              </a:cxn>
              <a:cxn ang="0">
                <a:pos x="7" y="23"/>
              </a:cxn>
              <a:cxn ang="0">
                <a:pos x="28" y="23"/>
              </a:cxn>
              <a:cxn ang="0">
                <a:pos x="40" y="67"/>
              </a:cxn>
              <a:cxn ang="0">
                <a:pos x="7" y="23"/>
              </a:cxn>
              <a:cxn ang="0">
                <a:pos x="46" y="67"/>
              </a:cxn>
              <a:cxn ang="0">
                <a:pos x="58" y="23"/>
              </a:cxn>
              <a:cxn ang="0">
                <a:pos x="61" y="23"/>
              </a:cxn>
              <a:cxn ang="0">
                <a:pos x="63" y="22"/>
              </a:cxn>
              <a:cxn ang="0">
                <a:pos x="61" y="20"/>
              </a:cxn>
              <a:cxn ang="0">
                <a:pos x="60" y="20"/>
              </a:cxn>
              <a:cxn ang="0">
                <a:pos x="70" y="6"/>
              </a:cxn>
              <a:cxn ang="0">
                <a:pos x="79" y="20"/>
              </a:cxn>
              <a:cxn ang="0">
                <a:pos x="72" y="20"/>
              </a:cxn>
              <a:cxn ang="0">
                <a:pos x="71" y="22"/>
              </a:cxn>
              <a:cxn ang="0">
                <a:pos x="72" y="23"/>
              </a:cxn>
              <a:cxn ang="0">
                <a:pos x="78" y="23"/>
              </a:cxn>
              <a:cxn ang="0">
                <a:pos x="46" y="67"/>
              </a:cxn>
            </a:cxnLst>
            <a:rect l="0" t="0" r="r" b="b"/>
            <a:pathLst>
              <a:path w="85" h="76">
                <a:moveTo>
                  <a:pt x="84" y="19"/>
                </a:moveTo>
                <a:cubicBezTo>
                  <a:pt x="74" y="3"/>
                  <a:pt x="74" y="3"/>
                  <a:pt x="74" y="3"/>
                </a:cubicBezTo>
                <a:cubicBezTo>
                  <a:pt x="73" y="1"/>
                  <a:pt x="71" y="0"/>
                  <a:pt x="69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4" y="0"/>
                  <a:pt x="12" y="1"/>
                  <a:pt x="11" y="3"/>
                </a:cubicBezTo>
                <a:cubicBezTo>
                  <a:pt x="1" y="19"/>
                  <a:pt x="1" y="19"/>
                  <a:pt x="1" y="19"/>
                </a:cubicBezTo>
                <a:cubicBezTo>
                  <a:pt x="0" y="20"/>
                  <a:pt x="0" y="23"/>
                  <a:pt x="1" y="25"/>
                </a:cubicBezTo>
                <a:cubicBezTo>
                  <a:pt x="38" y="74"/>
                  <a:pt x="38" y="74"/>
                  <a:pt x="38" y="74"/>
                </a:cubicBezTo>
                <a:cubicBezTo>
                  <a:pt x="39" y="76"/>
                  <a:pt x="41" y="76"/>
                  <a:pt x="43" y="76"/>
                </a:cubicBezTo>
                <a:cubicBezTo>
                  <a:pt x="44" y="76"/>
                  <a:pt x="46" y="76"/>
                  <a:pt x="47" y="74"/>
                </a:cubicBezTo>
                <a:cubicBezTo>
                  <a:pt x="84" y="25"/>
                  <a:pt x="84" y="25"/>
                  <a:pt x="84" y="25"/>
                </a:cubicBezTo>
                <a:cubicBezTo>
                  <a:pt x="85" y="23"/>
                  <a:pt x="85" y="20"/>
                  <a:pt x="84" y="19"/>
                </a:cubicBezTo>
                <a:close/>
                <a:moveTo>
                  <a:pt x="43" y="6"/>
                </a:moveTo>
                <a:cubicBezTo>
                  <a:pt x="53" y="20"/>
                  <a:pt x="53" y="20"/>
                  <a:pt x="53" y="20"/>
                </a:cubicBezTo>
                <a:cubicBezTo>
                  <a:pt x="32" y="20"/>
                  <a:pt x="32" y="20"/>
                  <a:pt x="32" y="20"/>
                </a:cubicBezTo>
                <a:cubicBezTo>
                  <a:pt x="42" y="6"/>
                  <a:pt x="42" y="6"/>
                  <a:pt x="42" y="6"/>
                </a:cubicBezTo>
                <a:lnTo>
                  <a:pt x="43" y="6"/>
                </a:lnTo>
                <a:close/>
                <a:moveTo>
                  <a:pt x="54" y="23"/>
                </a:moveTo>
                <a:cubicBezTo>
                  <a:pt x="43" y="64"/>
                  <a:pt x="43" y="64"/>
                  <a:pt x="43" y="64"/>
                </a:cubicBezTo>
                <a:cubicBezTo>
                  <a:pt x="31" y="23"/>
                  <a:pt x="31" y="23"/>
                  <a:pt x="31" y="23"/>
                </a:cubicBezTo>
                <a:lnTo>
                  <a:pt x="54" y="23"/>
                </a:lnTo>
                <a:close/>
                <a:moveTo>
                  <a:pt x="47" y="6"/>
                </a:moveTo>
                <a:cubicBezTo>
                  <a:pt x="65" y="6"/>
                  <a:pt x="65" y="6"/>
                  <a:pt x="65" y="6"/>
                </a:cubicBezTo>
                <a:cubicBezTo>
                  <a:pt x="56" y="18"/>
                  <a:pt x="56" y="18"/>
                  <a:pt x="56" y="18"/>
                </a:cubicBezTo>
                <a:lnTo>
                  <a:pt x="47" y="6"/>
                </a:lnTo>
                <a:close/>
                <a:moveTo>
                  <a:pt x="16" y="6"/>
                </a:moveTo>
                <a:cubicBezTo>
                  <a:pt x="38" y="6"/>
                  <a:pt x="38" y="6"/>
                  <a:pt x="38" y="6"/>
                </a:cubicBezTo>
                <a:cubicBezTo>
                  <a:pt x="29" y="18"/>
                  <a:pt x="29" y="18"/>
                  <a:pt x="29" y="18"/>
                </a:cubicBezTo>
                <a:cubicBezTo>
                  <a:pt x="23" y="10"/>
                  <a:pt x="23" y="10"/>
                  <a:pt x="23" y="10"/>
                </a:cubicBezTo>
                <a:cubicBezTo>
                  <a:pt x="22" y="9"/>
                  <a:pt x="21" y="9"/>
                  <a:pt x="20" y="10"/>
                </a:cubicBezTo>
                <a:cubicBezTo>
                  <a:pt x="20" y="10"/>
                  <a:pt x="19" y="11"/>
                  <a:pt x="20" y="12"/>
                </a:cubicBezTo>
                <a:cubicBezTo>
                  <a:pt x="26" y="20"/>
                  <a:pt x="26" y="20"/>
                  <a:pt x="26" y="20"/>
                </a:cubicBezTo>
                <a:cubicBezTo>
                  <a:pt x="7" y="20"/>
                  <a:pt x="7" y="20"/>
                  <a:pt x="7" y="20"/>
                </a:cubicBezTo>
                <a:lnTo>
                  <a:pt x="16" y="6"/>
                </a:lnTo>
                <a:close/>
                <a:moveTo>
                  <a:pt x="7" y="23"/>
                </a:moveTo>
                <a:cubicBezTo>
                  <a:pt x="28" y="23"/>
                  <a:pt x="28" y="23"/>
                  <a:pt x="28" y="23"/>
                </a:cubicBezTo>
                <a:cubicBezTo>
                  <a:pt x="40" y="67"/>
                  <a:pt x="40" y="67"/>
                  <a:pt x="40" y="67"/>
                </a:cubicBezTo>
                <a:lnTo>
                  <a:pt x="7" y="23"/>
                </a:lnTo>
                <a:close/>
                <a:moveTo>
                  <a:pt x="46" y="67"/>
                </a:moveTo>
                <a:cubicBezTo>
                  <a:pt x="58" y="23"/>
                  <a:pt x="58" y="23"/>
                  <a:pt x="58" y="23"/>
                </a:cubicBezTo>
                <a:cubicBezTo>
                  <a:pt x="61" y="23"/>
                  <a:pt x="61" y="23"/>
                  <a:pt x="61" y="23"/>
                </a:cubicBezTo>
                <a:cubicBezTo>
                  <a:pt x="62" y="23"/>
                  <a:pt x="63" y="22"/>
                  <a:pt x="63" y="22"/>
                </a:cubicBezTo>
                <a:cubicBezTo>
                  <a:pt x="63" y="21"/>
                  <a:pt x="62" y="20"/>
                  <a:pt x="61" y="20"/>
                </a:cubicBezTo>
                <a:cubicBezTo>
                  <a:pt x="60" y="20"/>
                  <a:pt x="60" y="20"/>
                  <a:pt x="60" y="20"/>
                </a:cubicBezTo>
                <a:cubicBezTo>
                  <a:pt x="70" y="6"/>
                  <a:pt x="70" y="6"/>
                  <a:pt x="70" y="6"/>
                </a:cubicBezTo>
                <a:cubicBezTo>
                  <a:pt x="79" y="20"/>
                  <a:pt x="79" y="20"/>
                  <a:pt x="79" y="20"/>
                </a:cubicBezTo>
                <a:cubicBezTo>
                  <a:pt x="72" y="20"/>
                  <a:pt x="72" y="20"/>
                  <a:pt x="72" y="20"/>
                </a:cubicBezTo>
                <a:cubicBezTo>
                  <a:pt x="71" y="20"/>
                  <a:pt x="71" y="21"/>
                  <a:pt x="71" y="22"/>
                </a:cubicBezTo>
                <a:cubicBezTo>
                  <a:pt x="71" y="22"/>
                  <a:pt x="71" y="23"/>
                  <a:pt x="72" y="23"/>
                </a:cubicBezTo>
                <a:cubicBezTo>
                  <a:pt x="78" y="23"/>
                  <a:pt x="78" y="23"/>
                  <a:pt x="78" y="23"/>
                </a:cubicBezTo>
                <a:lnTo>
                  <a:pt x="46" y="67"/>
                </a:lnTo>
                <a:close/>
              </a:path>
            </a:pathLst>
          </a:custGeom>
          <a:solidFill>
            <a:srgbClr val="014999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70" name="Group 37"/>
          <p:cNvGrpSpPr/>
          <p:nvPr/>
        </p:nvGrpSpPr>
        <p:grpSpPr>
          <a:xfrm>
            <a:off x="10432809" y="4956911"/>
            <a:ext cx="356258" cy="358858"/>
            <a:chOff x="1905000" y="3457575"/>
            <a:chExt cx="217488" cy="219075"/>
          </a:xfrm>
          <a:solidFill>
            <a:srgbClr val="014999"/>
          </a:solidFill>
        </p:grpSpPr>
        <p:sp>
          <p:nvSpPr>
            <p:cNvPr id="71" name="Freeform 44"/>
            <p:cNvSpPr>
              <a:spLocks noEditPoints="1"/>
            </p:cNvSpPr>
            <p:nvPr/>
          </p:nvSpPr>
          <p:spPr bwMode="auto">
            <a:xfrm>
              <a:off x="1905000" y="3457575"/>
              <a:ext cx="217488" cy="219075"/>
            </a:xfrm>
            <a:custGeom>
              <a:avLst/>
              <a:gdLst/>
              <a:ahLst/>
              <a:cxnLst>
                <a:cxn ang="0">
                  <a:pos x="76" y="9"/>
                </a:cxn>
                <a:cxn ang="0">
                  <a:pos x="53" y="0"/>
                </a:cxn>
                <a:cxn ang="0">
                  <a:pos x="30" y="9"/>
                </a:cxn>
                <a:cxn ang="0">
                  <a:pos x="21" y="32"/>
                </a:cxn>
                <a:cxn ang="0">
                  <a:pos x="25" y="48"/>
                </a:cxn>
                <a:cxn ang="0">
                  <a:pos x="1" y="73"/>
                </a:cxn>
                <a:cxn ang="0">
                  <a:pos x="0" y="75"/>
                </a:cxn>
                <a:cxn ang="0">
                  <a:pos x="1" y="77"/>
                </a:cxn>
                <a:cxn ang="0">
                  <a:pos x="8" y="85"/>
                </a:cxn>
                <a:cxn ang="0">
                  <a:pos x="10" y="85"/>
                </a:cxn>
                <a:cxn ang="0">
                  <a:pos x="12" y="85"/>
                </a:cxn>
                <a:cxn ang="0">
                  <a:pos x="37" y="60"/>
                </a:cxn>
                <a:cxn ang="0">
                  <a:pos x="53" y="64"/>
                </a:cxn>
                <a:cxn ang="0">
                  <a:pos x="76" y="55"/>
                </a:cxn>
                <a:cxn ang="0">
                  <a:pos x="85" y="32"/>
                </a:cxn>
                <a:cxn ang="0">
                  <a:pos x="76" y="9"/>
                </a:cxn>
                <a:cxn ang="0">
                  <a:pos x="10" y="79"/>
                </a:cxn>
                <a:cxn ang="0">
                  <a:pos x="6" y="75"/>
                </a:cxn>
                <a:cxn ang="0">
                  <a:pos x="28" y="53"/>
                </a:cxn>
                <a:cxn ang="0">
                  <a:pos x="30" y="55"/>
                </a:cxn>
                <a:cxn ang="0">
                  <a:pos x="32" y="57"/>
                </a:cxn>
                <a:cxn ang="0">
                  <a:pos x="10" y="79"/>
                </a:cxn>
                <a:cxn ang="0">
                  <a:pos x="72" y="51"/>
                </a:cxn>
                <a:cxn ang="0">
                  <a:pos x="53" y="59"/>
                </a:cxn>
                <a:cxn ang="0">
                  <a:pos x="34" y="51"/>
                </a:cxn>
                <a:cxn ang="0">
                  <a:pos x="26" y="32"/>
                </a:cxn>
                <a:cxn ang="0">
                  <a:pos x="34" y="13"/>
                </a:cxn>
                <a:cxn ang="0">
                  <a:pos x="53" y="5"/>
                </a:cxn>
                <a:cxn ang="0">
                  <a:pos x="72" y="13"/>
                </a:cxn>
                <a:cxn ang="0">
                  <a:pos x="80" y="32"/>
                </a:cxn>
                <a:cxn ang="0">
                  <a:pos x="72" y="51"/>
                </a:cxn>
              </a:cxnLst>
              <a:rect l="0" t="0" r="r" b="b"/>
              <a:pathLst>
                <a:path w="85" h="85">
                  <a:moveTo>
                    <a:pt x="76" y="9"/>
                  </a:moveTo>
                  <a:cubicBezTo>
                    <a:pt x="70" y="3"/>
                    <a:pt x="62" y="0"/>
                    <a:pt x="53" y="0"/>
                  </a:cubicBezTo>
                  <a:cubicBezTo>
                    <a:pt x="44" y="0"/>
                    <a:pt x="36" y="3"/>
                    <a:pt x="30" y="9"/>
                  </a:cubicBezTo>
                  <a:cubicBezTo>
                    <a:pt x="24" y="15"/>
                    <a:pt x="21" y="23"/>
                    <a:pt x="21" y="32"/>
                  </a:cubicBezTo>
                  <a:cubicBezTo>
                    <a:pt x="21" y="38"/>
                    <a:pt x="22" y="43"/>
                    <a:pt x="25" y="48"/>
                  </a:cubicBezTo>
                  <a:cubicBezTo>
                    <a:pt x="1" y="73"/>
                    <a:pt x="1" y="73"/>
                    <a:pt x="1" y="73"/>
                  </a:cubicBezTo>
                  <a:cubicBezTo>
                    <a:pt x="0" y="74"/>
                    <a:pt x="0" y="74"/>
                    <a:pt x="0" y="75"/>
                  </a:cubicBezTo>
                  <a:cubicBezTo>
                    <a:pt x="0" y="76"/>
                    <a:pt x="0" y="76"/>
                    <a:pt x="1" y="77"/>
                  </a:cubicBezTo>
                  <a:cubicBezTo>
                    <a:pt x="8" y="85"/>
                    <a:pt x="8" y="85"/>
                    <a:pt x="8" y="85"/>
                  </a:cubicBezTo>
                  <a:cubicBezTo>
                    <a:pt x="9" y="85"/>
                    <a:pt x="9" y="85"/>
                    <a:pt x="10" y="85"/>
                  </a:cubicBezTo>
                  <a:cubicBezTo>
                    <a:pt x="11" y="85"/>
                    <a:pt x="12" y="85"/>
                    <a:pt x="12" y="85"/>
                  </a:cubicBezTo>
                  <a:cubicBezTo>
                    <a:pt x="37" y="60"/>
                    <a:pt x="37" y="60"/>
                    <a:pt x="37" y="60"/>
                  </a:cubicBezTo>
                  <a:cubicBezTo>
                    <a:pt x="42" y="63"/>
                    <a:pt x="47" y="64"/>
                    <a:pt x="53" y="64"/>
                  </a:cubicBezTo>
                  <a:cubicBezTo>
                    <a:pt x="62" y="64"/>
                    <a:pt x="70" y="61"/>
                    <a:pt x="76" y="55"/>
                  </a:cubicBezTo>
                  <a:cubicBezTo>
                    <a:pt x="82" y="49"/>
                    <a:pt x="85" y="41"/>
                    <a:pt x="85" y="32"/>
                  </a:cubicBezTo>
                  <a:cubicBezTo>
                    <a:pt x="85" y="23"/>
                    <a:pt x="82" y="15"/>
                    <a:pt x="76" y="9"/>
                  </a:cubicBezTo>
                  <a:close/>
                  <a:moveTo>
                    <a:pt x="10" y="79"/>
                  </a:moveTo>
                  <a:cubicBezTo>
                    <a:pt x="6" y="75"/>
                    <a:pt x="6" y="75"/>
                    <a:pt x="6" y="75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29" y="53"/>
                    <a:pt x="30" y="54"/>
                    <a:pt x="30" y="55"/>
                  </a:cubicBezTo>
                  <a:cubicBezTo>
                    <a:pt x="31" y="56"/>
                    <a:pt x="32" y="56"/>
                    <a:pt x="32" y="57"/>
                  </a:cubicBezTo>
                  <a:lnTo>
                    <a:pt x="10" y="79"/>
                  </a:lnTo>
                  <a:close/>
                  <a:moveTo>
                    <a:pt x="72" y="51"/>
                  </a:moveTo>
                  <a:cubicBezTo>
                    <a:pt x="67" y="56"/>
                    <a:pt x="60" y="59"/>
                    <a:pt x="53" y="59"/>
                  </a:cubicBezTo>
                  <a:cubicBezTo>
                    <a:pt x="46" y="59"/>
                    <a:pt x="39" y="56"/>
                    <a:pt x="34" y="51"/>
                  </a:cubicBezTo>
                  <a:cubicBezTo>
                    <a:pt x="29" y="46"/>
                    <a:pt x="26" y="39"/>
                    <a:pt x="26" y="32"/>
                  </a:cubicBezTo>
                  <a:cubicBezTo>
                    <a:pt x="26" y="25"/>
                    <a:pt x="29" y="18"/>
                    <a:pt x="34" y="13"/>
                  </a:cubicBezTo>
                  <a:cubicBezTo>
                    <a:pt x="39" y="8"/>
                    <a:pt x="46" y="5"/>
                    <a:pt x="53" y="5"/>
                  </a:cubicBezTo>
                  <a:cubicBezTo>
                    <a:pt x="60" y="5"/>
                    <a:pt x="67" y="8"/>
                    <a:pt x="72" y="13"/>
                  </a:cubicBezTo>
                  <a:cubicBezTo>
                    <a:pt x="77" y="18"/>
                    <a:pt x="80" y="25"/>
                    <a:pt x="80" y="32"/>
                  </a:cubicBezTo>
                  <a:cubicBezTo>
                    <a:pt x="80" y="39"/>
                    <a:pt x="77" y="46"/>
                    <a:pt x="72" y="5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" name="Freeform 45"/>
            <p:cNvSpPr>
              <a:spLocks/>
            </p:cNvSpPr>
            <p:nvPr/>
          </p:nvSpPr>
          <p:spPr bwMode="auto">
            <a:xfrm>
              <a:off x="1992313" y="3548063"/>
              <a:ext cx="107950" cy="50800"/>
            </a:xfrm>
            <a:custGeom>
              <a:avLst/>
              <a:gdLst/>
              <a:ahLst/>
              <a:cxnLst>
                <a:cxn ang="0">
                  <a:pos x="40" y="0"/>
                </a:cxn>
                <a:cxn ang="0">
                  <a:pos x="38" y="2"/>
                </a:cxn>
                <a:cxn ang="0">
                  <a:pos x="33" y="11"/>
                </a:cxn>
                <a:cxn ang="0">
                  <a:pos x="19" y="17"/>
                </a:cxn>
                <a:cxn ang="0">
                  <a:pos x="5" y="11"/>
                </a:cxn>
                <a:cxn ang="0">
                  <a:pos x="3" y="9"/>
                </a:cxn>
                <a:cxn ang="0">
                  <a:pos x="1" y="8"/>
                </a:cxn>
                <a:cxn ang="0">
                  <a:pos x="1" y="11"/>
                </a:cxn>
                <a:cxn ang="0">
                  <a:pos x="3" y="13"/>
                </a:cxn>
                <a:cxn ang="0">
                  <a:pos x="19" y="20"/>
                </a:cxn>
                <a:cxn ang="0">
                  <a:pos x="35" y="13"/>
                </a:cxn>
                <a:cxn ang="0">
                  <a:pos x="42" y="2"/>
                </a:cxn>
                <a:cxn ang="0">
                  <a:pos x="40" y="0"/>
                </a:cxn>
              </a:cxnLst>
              <a:rect l="0" t="0" r="r" b="b"/>
              <a:pathLst>
                <a:path w="42" h="20">
                  <a:moveTo>
                    <a:pt x="40" y="0"/>
                  </a:moveTo>
                  <a:cubicBezTo>
                    <a:pt x="39" y="0"/>
                    <a:pt x="38" y="1"/>
                    <a:pt x="38" y="2"/>
                  </a:cubicBezTo>
                  <a:cubicBezTo>
                    <a:pt x="37" y="5"/>
                    <a:pt x="35" y="8"/>
                    <a:pt x="33" y="11"/>
                  </a:cubicBezTo>
                  <a:cubicBezTo>
                    <a:pt x="29" y="15"/>
                    <a:pt x="24" y="17"/>
                    <a:pt x="19" y="17"/>
                  </a:cubicBezTo>
                  <a:cubicBezTo>
                    <a:pt x="14" y="17"/>
                    <a:pt x="9" y="15"/>
                    <a:pt x="5" y="11"/>
                  </a:cubicBezTo>
                  <a:cubicBezTo>
                    <a:pt x="5" y="10"/>
                    <a:pt x="4" y="9"/>
                    <a:pt x="3" y="9"/>
                  </a:cubicBezTo>
                  <a:cubicBezTo>
                    <a:pt x="3" y="8"/>
                    <a:pt x="2" y="8"/>
                    <a:pt x="1" y="8"/>
                  </a:cubicBezTo>
                  <a:cubicBezTo>
                    <a:pt x="0" y="9"/>
                    <a:pt x="0" y="10"/>
                    <a:pt x="1" y="11"/>
                  </a:cubicBezTo>
                  <a:cubicBezTo>
                    <a:pt x="1" y="12"/>
                    <a:pt x="2" y="13"/>
                    <a:pt x="3" y="13"/>
                  </a:cubicBezTo>
                  <a:cubicBezTo>
                    <a:pt x="7" y="18"/>
                    <a:pt x="13" y="20"/>
                    <a:pt x="19" y="20"/>
                  </a:cubicBezTo>
                  <a:cubicBezTo>
                    <a:pt x="25" y="20"/>
                    <a:pt x="31" y="18"/>
                    <a:pt x="35" y="13"/>
                  </a:cubicBezTo>
                  <a:cubicBezTo>
                    <a:pt x="38" y="10"/>
                    <a:pt x="41" y="7"/>
                    <a:pt x="42" y="2"/>
                  </a:cubicBezTo>
                  <a:cubicBezTo>
                    <a:pt x="42" y="1"/>
                    <a:pt x="41" y="0"/>
                    <a:pt x="40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" name="Freeform 46"/>
            <p:cNvSpPr>
              <a:spLocks/>
            </p:cNvSpPr>
            <p:nvPr/>
          </p:nvSpPr>
          <p:spPr bwMode="auto">
            <a:xfrm>
              <a:off x="1976438" y="3481388"/>
              <a:ext cx="123825" cy="79375"/>
            </a:xfrm>
            <a:custGeom>
              <a:avLst/>
              <a:gdLst/>
              <a:ahLst/>
              <a:cxnLst>
                <a:cxn ang="0">
                  <a:pos x="6" y="29"/>
                </a:cxn>
                <a:cxn ang="0">
                  <a:pos x="11" y="9"/>
                </a:cxn>
                <a:cxn ang="0">
                  <a:pos x="25" y="3"/>
                </a:cxn>
                <a:cxn ang="0">
                  <a:pos x="39" y="9"/>
                </a:cxn>
                <a:cxn ang="0">
                  <a:pos x="44" y="18"/>
                </a:cxn>
                <a:cxn ang="0">
                  <a:pos x="46" y="19"/>
                </a:cxn>
                <a:cxn ang="0">
                  <a:pos x="47" y="17"/>
                </a:cxn>
                <a:cxn ang="0">
                  <a:pos x="41" y="7"/>
                </a:cxn>
                <a:cxn ang="0">
                  <a:pos x="25" y="0"/>
                </a:cxn>
                <a:cxn ang="0">
                  <a:pos x="9" y="7"/>
                </a:cxn>
                <a:cxn ang="0">
                  <a:pos x="3" y="30"/>
                </a:cxn>
                <a:cxn ang="0">
                  <a:pos x="5" y="31"/>
                </a:cxn>
                <a:cxn ang="0">
                  <a:pos x="5" y="31"/>
                </a:cxn>
                <a:cxn ang="0">
                  <a:pos x="6" y="29"/>
                </a:cxn>
              </a:cxnLst>
              <a:rect l="0" t="0" r="r" b="b"/>
              <a:pathLst>
                <a:path w="48" h="31">
                  <a:moveTo>
                    <a:pt x="6" y="29"/>
                  </a:moveTo>
                  <a:cubicBezTo>
                    <a:pt x="4" y="22"/>
                    <a:pt x="6" y="14"/>
                    <a:pt x="11" y="9"/>
                  </a:cubicBezTo>
                  <a:cubicBezTo>
                    <a:pt x="15" y="6"/>
                    <a:pt x="20" y="3"/>
                    <a:pt x="25" y="3"/>
                  </a:cubicBezTo>
                  <a:cubicBezTo>
                    <a:pt x="30" y="3"/>
                    <a:pt x="35" y="6"/>
                    <a:pt x="39" y="9"/>
                  </a:cubicBezTo>
                  <a:cubicBezTo>
                    <a:pt x="41" y="12"/>
                    <a:pt x="43" y="15"/>
                    <a:pt x="44" y="18"/>
                  </a:cubicBezTo>
                  <a:cubicBezTo>
                    <a:pt x="44" y="19"/>
                    <a:pt x="45" y="20"/>
                    <a:pt x="46" y="19"/>
                  </a:cubicBezTo>
                  <a:cubicBezTo>
                    <a:pt x="47" y="19"/>
                    <a:pt x="48" y="18"/>
                    <a:pt x="47" y="17"/>
                  </a:cubicBezTo>
                  <a:cubicBezTo>
                    <a:pt x="46" y="13"/>
                    <a:pt x="44" y="10"/>
                    <a:pt x="41" y="7"/>
                  </a:cubicBezTo>
                  <a:cubicBezTo>
                    <a:pt x="37" y="2"/>
                    <a:pt x="31" y="0"/>
                    <a:pt x="25" y="0"/>
                  </a:cubicBezTo>
                  <a:cubicBezTo>
                    <a:pt x="19" y="0"/>
                    <a:pt x="13" y="2"/>
                    <a:pt x="9" y="7"/>
                  </a:cubicBezTo>
                  <a:cubicBezTo>
                    <a:pt x="3" y="13"/>
                    <a:pt x="0" y="22"/>
                    <a:pt x="3" y="30"/>
                  </a:cubicBezTo>
                  <a:cubicBezTo>
                    <a:pt x="3" y="31"/>
                    <a:pt x="4" y="31"/>
                    <a:pt x="5" y="31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6" y="31"/>
                    <a:pt x="7" y="30"/>
                    <a:pt x="6" y="2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" name="Freeform 47"/>
            <p:cNvSpPr>
              <a:spLocks/>
            </p:cNvSpPr>
            <p:nvPr/>
          </p:nvSpPr>
          <p:spPr bwMode="auto">
            <a:xfrm>
              <a:off x="2043113" y="3498850"/>
              <a:ext cx="28575" cy="20638"/>
            </a:xfrm>
            <a:custGeom>
              <a:avLst/>
              <a:gdLst/>
              <a:ahLst/>
              <a:cxnLst>
                <a:cxn ang="0">
                  <a:pos x="3" y="1"/>
                </a:cxn>
                <a:cxn ang="0">
                  <a:pos x="0" y="2"/>
                </a:cxn>
                <a:cxn ang="0">
                  <a:pos x="2" y="4"/>
                </a:cxn>
                <a:cxn ang="0">
                  <a:pos x="8" y="7"/>
                </a:cxn>
                <a:cxn ang="0">
                  <a:pos x="9" y="8"/>
                </a:cxn>
                <a:cxn ang="0">
                  <a:pos x="10" y="7"/>
                </a:cxn>
                <a:cxn ang="0">
                  <a:pos x="10" y="5"/>
                </a:cxn>
                <a:cxn ang="0">
                  <a:pos x="3" y="1"/>
                </a:cxn>
              </a:cxnLst>
              <a:rect l="0" t="0" r="r" b="b"/>
              <a:pathLst>
                <a:path w="11" h="8">
                  <a:moveTo>
                    <a:pt x="3" y="1"/>
                  </a:moveTo>
                  <a:cubicBezTo>
                    <a:pt x="2" y="0"/>
                    <a:pt x="1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4" y="5"/>
                    <a:pt x="6" y="6"/>
                    <a:pt x="8" y="7"/>
                  </a:cubicBezTo>
                  <a:cubicBezTo>
                    <a:pt x="8" y="8"/>
                    <a:pt x="8" y="8"/>
                    <a:pt x="9" y="8"/>
                  </a:cubicBezTo>
                  <a:cubicBezTo>
                    <a:pt x="9" y="8"/>
                    <a:pt x="10" y="8"/>
                    <a:pt x="10" y="7"/>
                  </a:cubicBezTo>
                  <a:cubicBezTo>
                    <a:pt x="11" y="7"/>
                    <a:pt x="11" y="6"/>
                    <a:pt x="10" y="5"/>
                  </a:cubicBezTo>
                  <a:cubicBezTo>
                    <a:pt x="8" y="3"/>
                    <a:pt x="5" y="1"/>
                    <a:pt x="3" y="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5" name="Freeform 48"/>
            <p:cNvSpPr>
              <a:spLocks/>
            </p:cNvSpPr>
            <p:nvPr/>
          </p:nvSpPr>
          <p:spPr bwMode="auto">
            <a:xfrm>
              <a:off x="2070100" y="3522663"/>
              <a:ext cx="12700" cy="17463"/>
            </a:xfrm>
            <a:custGeom>
              <a:avLst/>
              <a:gdLst/>
              <a:ahLst/>
              <a:cxnLst>
                <a:cxn ang="0">
                  <a:pos x="1" y="6"/>
                </a:cxn>
                <a:cxn ang="0">
                  <a:pos x="3" y="7"/>
                </a:cxn>
                <a:cxn ang="0">
                  <a:pos x="3" y="7"/>
                </a:cxn>
                <a:cxn ang="0">
                  <a:pos x="5" y="5"/>
                </a:cxn>
                <a:cxn ang="0">
                  <a:pos x="4" y="2"/>
                </a:cxn>
                <a:cxn ang="0">
                  <a:pos x="2" y="1"/>
                </a:cxn>
                <a:cxn ang="0">
                  <a:pos x="1" y="3"/>
                </a:cxn>
                <a:cxn ang="0">
                  <a:pos x="1" y="6"/>
                </a:cxn>
              </a:cxnLst>
              <a:rect l="0" t="0" r="r" b="b"/>
              <a:pathLst>
                <a:path w="5" h="7">
                  <a:moveTo>
                    <a:pt x="1" y="6"/>
                  </a:moveTo>
                  <a:cubicBezTo>
                    <a:pt x="1" y="7"/>
                    <a:pt x="2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7"/>
                    <a:pt x="5" y="6"/>
                    <a:pt x="5" y="5"/>
                  </a:cubicBezTo>
                  <a:cubicBezTo>
                    <a:pt x="5" y="4"/>
                    <a:pt x="4" y="3"/>
                    <a:pt x="4" y="2"/>
                  </a:cubicBezTo>
                  <a:cubicBezTo>
                    <a:pt x="4" y="1"/>
                    <a:pt x="3" y="0"/>
                    <a:pt x="2" y="1"/>
                  </a:cubicBezTo>
                  <a:cubicBezTo>
                    <a:pt x="1" y="1"/>
                    <a:pt x="0" y="2"/>
                    <a:pt x="1" y="3"/>
                  </a:cubicBezTo>
                  <a:cubicBezTo>
                    <a:pt x="1" y="4"/>
                    <a:pt x="1" y="5"/>
                    <a:pt x="1" y="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77" name="矩形 76"/>
          <p:cNvSpPr/>
          <p:nvPr/>
        </p:nvSpPr>
        <p:spPr>
          <a:xfrm>
            <a:off x="351" y="0"/>
            <a:ext cx="12858399" cy="753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78" name="任意多边形 77"/>
          <p:cNvSpPr/>
          <p:nvPr/>
        </p:nvSpPr>
        <p:spPr>
          <a:xfrm>
            <a:off x="353" y="0"/>
            <a:ext cx="4701223" cy="707192"/>
          </a:xfrm>
          <a:custGeom>
            <a:avLst/>
            <a:gdLst>
              <a:gd name="connsiteX0" fmla="*/ 0 w 3886200"/>
              <a:gd name="connsiteY0" fmla="*/ 0 h 762000"/>
              <a:gd name="connsiteX1" fmla="*/ 3886200 w 3886200"/>
              <a:gd name="connsiteY1" fmla="*/ 0 h 762000"/>
              <a:gd name="connsiteX2" fmla="*/ 3886200 w 3886200"/>
              <a:gd name="connsiteY2" fmla="*/ 15385 h 762000"/>
              <a:gd name="connsiteX3" fmla="*/ 3359574 w 3886200"/>
              <a:gd name="connsiteY3" fmla="*/ 762000 h 762000"/>
              <a:gd name="connsiteX4" fmla="*/ 0 w 3886200"/>
              <a:gd name="connsiteY4" fmla="*/ 762000 h 76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86200" h="762000">
                <a:moveTo>
                  <a:pt x="0" y="0"/>
                </a:moveTo>
                <a:lnTo>
                  <a:pt x="3886200" y="0"/>
                </a:lnTo>
                <a:lnTo>
                  <a:pt x="3886200" y="15385"/>
                </a:lnTo>
                <a:lnTo>
                  <a:pt x="3359574" y="762000"/>
                </a:lnTo>
                <a:lnTo>
                  <a:pt x="0" y="762000"/>
                </a:lnTo>
                <a:close/>
              </a:path>
            </a:pathLst>
          </a:cu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79" name="任意多边形 78"/>
          <p:cNvSpPr/>
          <p:nvPr/>
        </p:nvSpPr>
        <p:spPr>
          <a:xfrm rot="7994024">
            <a:off x="4049850" y="320113"/>
            <a:ext cx="1033627" cy="66969"/>
          </a:xfrm>
          <a:custGeom>
            <a:avLst/>
            <a:gdLst>
              <a:gd name="connsiteX0" fmla="*/ 59700 w 980085"/>
              <a:gd name="connsiteY0" fmla="*/ 63500 h 63500"/>
              <a:gd name="connsiteX1" fmla="*/ 0 w 980085"/>
              <a:gd name="connsiteY1" fmla="*/ 0 h 63500"/>
              <a:gd name="connsiteX2" fmla="*/ 920384 w 980085"/>
              <a:gd name="connsiteY2" fmla="*/ 0 h 63500"/>
              <a:gd name="connsiteX3" fmla="*/ 980085 w 980085"/>
              <a:gd name="connsiteY3" fmla="*/ 63500 h 6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80085" h="63500">
                <a:moveTo>
                  <a:pt x="59700" y="63500"/>
                </a:moveTo>
                <a:lnTo>
                  <a:pt x="0" y="0"/>
                </a:lnTo>
                <a:lnTo>
                  <a:pt x="920384" y="0"/>
                </a:lnTo>
                <a:lnTo>
                  <a:pt x="980085" y="63500"/>
                </a:lnTo>
                <a:close/>
              </a:path>
            </a:pathLst>
          </a:cu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80" name="TextBox 24"/>
          <p:cNvSpPr txBox="1"/>
          <p:nvPr/>
        </p:nvSpPr>
        <p:spPr>
          <a:xfrm>
            <a:off x="521008" y="168905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2800" dirty="0">
                <a:solidFill>
                  <a:schemeClr val="bg1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81" name="TextBox 24"/>
          <p:cNvSpPr txBox="1"/>
          <p:nvPr/>
        </p:nvSpPr>
        <p:spPr>
          <a:xfrm>
            <a:off x="4897257" y="230460"/>
            <a:ext cx="66584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2400" dirty="0" smtClean="0">
                <a:solidFill>
                  <a:srgbClr val="014999"/>
                </a:solidFill>
                <a:latin typeface="+mj-lt"/>
                <a:ea typeface="微软雅黑" panose="020B0503020204020204" pitchFamily="34" charset="-122"/>
              </a:rPr>
              <a:t>PLEASE REPLACE THE WRITTEN CONTENT</a:t>
            </a:r>
            <a:endParaRPr lang="zh-CN" altLang="en-US" sz="2400" dirty="0">
              <a:solidFill>
                <a:srgbClr val="014999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45350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500"/>
                            </p:stCondLst>
                            <p:childTnLst>
                              <p:par>
                                <p:cTn id="5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0"/>
                            </p:stCondLst>
                            <p:childTnLst>
                              <p:par>
                                <p:cTn id="6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500"/>
                            </p:stCondLst>
                            <p:childTnLst>
                              <p:par>
                                <p:cTn id="6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45" grpId="0"/>
      <p:bldP spid="46" grpId="0"/>
      <p:bldP spid="47" grpId="0"/>
      <p:bldP spid="48" grpId="0"/>
      <p:bldP spid="49" grpId="0"/>
      <p:bldP spid="69" grpId="0" animBg="1"/>
      <p:bldP spid="80" grpId="0"/>
      <p:bldP spid="8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Up Arrow 64"/>
          <p:cNvSpPr/>
          <p:nvPr/>
        </p:nvSpPr>
        <p:spPr>
          <a:xfrm>
            <a:off x="6154797" y="1429179"/>
            <a:ext cx="520995" cy="5803495"/>
          </a:xfrm>
          <a:prstGeom prst="upArrow">
            <a:avLst>
              <a:gd name="adj1" fmla="val 50000"/>
              <a:gd name="adj2" fmla="val 67147"/>
            </a:avLst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6" name="Bent Arrow 65"/>
          <p:cNvSpPr/>
          <p:nvPr/>
        </p:nvSpPr>
        <p:spPr>
          <a:xfrm>
            <a:off x="6283538" y="2437672"/>
            <a:ext cx="3286684" cy="4795003"/>
          </a:xfrm>
          <a:prstGeom prst="bentArrow">
            <a:avLst>
              <a:gd name="adj1" fmla="val 8879"/>
              <a:gd name="adj2" fmla="val 9038"/>
              <a:gd name="adj3" fmla="val 15734"/>
              <a:gd name="adj4" fmla="val 19454"/>
            </a:avLst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4" name="Bent Arrow 53"/>
          <p:cNvSpPr/>
          <p:nvPr/>
        </p:nvSpPr>
        <p:spPr>
          <a:xfrm flipH="1">
            <a:off x="3290873" y="3402025"/>
            <a:ext cx="3286684" cy="3830650"/>
          </a:xfrm>
          <a:prstGeom prst="bentArrow">
            <a:avLst>
              <a:gd name="adj1" fmla="val 8879"/>
              <a:gd name="adj2" fmla="val 9038"/>
              <a:gd name="adj3" fmla="val 15734"/>
              <a:gd name="adj4" fmla="val 19454"/>
            </a:avLst>
          </a:prstGeom>
          <a:solidFill>
            <a:srgbClr val="014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1" name="Bent Arrow 50"/>
          <p:cNvSpPr/>
          <p:nvPr/>
        </p:nvSpPr>
        <p:spPr>
          <a:xfrm>
            <a:off x="6285115" y="3937777"/>
            <a:ext cx="2916194" cy="3294898"/>
          </a:xfrm>
          <a:prstGeom prst="bentArrow">
            <a:avLst>
              <a:gd name="adj1" fmla="val 10194"/>
              <a:gd name="adj2" fmla="val 9038"/>
              <a:gd name="adj3" fmla="val 14263"/>
              <a:gd name="adj4" fmla="val 24932"/>
            </a:avLst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7" name="Bent Arrow 56"/>
          <p:cNvSpPr/>
          <p:nvPr/>
        </p:nvSpPr>
        <p:spPr>
          <a:xfrm flipH="1">
            <a:off x="4072066" y="4775015"/>
            <a:ext cx="2505492" cy="2457660"/>
          </a:xfrm>
          <a:prstGeom prst="bentArrow">
            <a:avLst>
              <a:gd name="adj1" fmla="val 13458"/>
              <a:gd name="adj2" fmla="val 12349"/>
              <a:gd name="adj3" fmla="val 17061"/>
              <a:gd name="adj4" fmla="val 30061"/>
            </a:avLst>
          </a:prstGeom>
          <a:solidFill>
            <a:srgbClr val="014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1649685" y="4531246"/>
            <a:ext cx="2422380" cy="10849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en-US" sz="900" b="1" dirty="0" smtClean="0">
              <a:solidFill>
                <a:schemeClr val="accent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添加相关标题文字，点击添加相关标题文字，点击添加相关标题文字，点击添加相关标题文字，点击添加相关标题文字</a:t>
            </a: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。</a:t>
            </a:r>
            <a:endParaRPr lang="en-US" sz="9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900079" y="3119215"/>
            <a:ext cx="2390794" cy="10849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600" dirty="0">
                <a:solidFill>
                  <a:srgbClr val="605E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</a:t>
            </a:r>
            <a:r>
              <a:rPr lang="zh-CN" altLang="en-US" sz="1600" dirty="0" smtClean="0">
                <a:solidFill>
                  <a:srgbClr val="605E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en-US" altLang="zh-CN" sz="900" b="1" dirty="0">
              <a:solidFill>
                <a:schemeClr val="accent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</a:t>
            </a: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。</a:t>
            </a:r>
            <a:endParaRPr lang="en-US" altLang="zh-CN" sz="9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9601809" y="3655628"/>
            <a:ext cx="2390794" cy="10849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en-US" altLang="zh-CN" b="1" dirty="0">
              <a:solidFill>
                <a:schemeClr val="accent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</a:t>
            </a: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。</a:t>
            </a:r>
            <a:endParaRPr lang="en-US" altLang="zh-CN" sz="9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3677397" y="1519953"/>
            <a:ext cx="2390794" cy="10849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en-US" altLang="zh-CN" sz="900" b="1" dirty="0">
              <a:solidFill>
                <a:schemeClr val="accent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</a:t>
            </a: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。</a:t>
            </a:r>
            <a:endParaRPr lang="en-US" altLang="zh-CN" sz="9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9601809" y="2204127"/>
            <a:ext cx="2390794" cy="10849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en-US" altLang="zh-CN" sz="900" b="1" dirty="0">
              <a:solidFill>
                <a:schemeClr val="accent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</a:t>
            </a: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。</a:t>
            </a:r>
            <a:endParaRPr lang="en-US" altLang="zh-CN" sz="9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3" name="Freeform 245"/>
          <p:cNvSpPr>
            <a:spLocks/>
          </p:cNvSpPr>
          <p:nvPr/>
        </p:nvSpPr>
        <p:spPr bwMode="auto">
          <a:xfrm>
            <a:off x="5462994" y="5416100"/>
            <a:ext cx="466304" cy="466304"/>
          </a:xfrm>
          <a:custGeom>
            <a:avLst/>
            <a:gdLst/>
            <a:ahLst/>
            <a:cxnLst>
              <a:cxn ang="0">
                <a:pos x="68" y="3"/>
              </a:cxn>
              <a:cxn ang="0">
                <a:pos x="58" y="61"/>
              </a:cxn>
              <a:cxn ang="0">
                <a:pos x="57" y="63"/>
              </a:cxn>
              <a:cxn ang="0">
                <a:pos x="56" y="63"/>
              </a:cxn>
              <a:cxn ang="0">
                <a:pos x="55" y="63"/>
              </a:cxn>
              <a:cxn ang="0">
                <a:pos x="38" y="56"/>
              </a:cxn>
              <a:cxn ang="0">
                <a:pos x="28" y="67"/>
              </a:cxn>
              <a:cxn ang="0">
                <a:pos x="26" y="68"/>
              </a:cxn>
              <a:cxn ang="0">
                <a:pos x="26" y="68"/>
              </a:cxn>
              <a:cxn ang="0">
                <a:pos x="24" y="65"/>
              </a:cxn>
              <a:cxn ang="0">
                <a:pos x="24" y="52"/>
              </a:cxn>
              <a:cxn ang="0">
                <a:pos x="57" y="12"/>
              </a:cxn>
              <a:cxn ang="0">
                <a:pos x="16" y="47"/>
              </a:cxn>
              <a:cxn ang="0">
                <a:pos x="1" y="41"/>
              </a:cxn>
              <a:cxn ang="0">
                <a:pos x="0" y="39"/>
              </a:cxn>
              <a:cxn ang="0">
                <a:pos x="1" y="36"/>
              </a:cxn>
              <a:cxn ang="0">
                <a:pos x="64" y="0"/>
              </a:cxn>
              <a:cxn ang="0">
                <a:pos x="65" y="0"/>
              </a:cxn>
              <a:cxn ang="0">
                <a:pos x="67" y="0"/>
              </a:cxn>
              <a:cxn ang="0">
                <a:pos x="68" y="3"/>
              </a:cxn>
            </a:cxnLst>
            <a:rect l="0" t="0" r="r" b="b"/>
            <a:pathLst>
              <a:path w="68" h="68">
                <a:moveTo>
                  <a:pt x="68" y="3"/>
                </a:moveTo>
                <a:cubicBezTo>
                  <a:pt x="58" y="61"/>
                  <a:pt x="58" y="61"/>
                  <a:pt x="58" y="61"/>
                </a:cubicBezTo>
                <a:cubicBezTo>
                  <a:pt x="58" y="62"/>
                  <a:pt x="57" y="62"/>
                  <a:pt x="57" y="63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3"/>
                  <a:pt x="55" y="63"/>
                  <a:pt x="55" y="63"/>
                </a:cubicBezTo>
                <a:cubicBezTo>
                  <a:pt x="38" y="56"/>
                  <a:pt x="38" y="56"/>
                  <a:pt x="38" y="56"/>
                </a:cubicBezTo>
                <a:cubicBezTo>
                  <a:pt x="28" y="67"/>
                  <a:pt x="28" y="67"/>
                  <a:pt x="28" y="67"/>
                </a:cubicBezTo>
                <a:cubicBezTo>
                  <a:pt x="28" y="67"/>
                  <a:pt x="27" y="68"/>
                  <a:pt x="2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5" y="67"/>
                  <a:pt x="24" y="66"/>
                  <a:pt x="24" y="65"/>
                </a:cubicBezTo>
                <a:cubicBezTo>
                  <a:pt x="24" y="52"/>
                  <a:pt x="24" y="52"/>
                  <a:pt x="24" y="52"/>
                </a:cubicBezTo>
                <a:cubicBezTo>
                  <a:pt x="57" y="12"/>
                  <a:pt x="57" y="12"/>
                  <a:pt x="57" y="12"/>
                </a:cubicBezTo>
                <a:cubicBezTo>
                  <a:pt x="16" y="47"/>
                  <a:pt x="16" y="47"/>
                  <a:pt x="16" y="47"/>
                </a:cubicBezTo>
                <a:cubicBezTo>
                  <a:pt x="1" y="41"/>
                  <a:pt x="1" y="41"/>
                  <a:pt x="1" y="41"/>
                </a:cubicBezTo>
                <a:cubicBezTo>
                  <a:pt x="0" y="40"/>
                  <a:pt x="0" y="40"/>
                  <a:pt x="0" y="39"/>
                </a:cubicBezTo>
                <a:cubicBezTo>
                  <a:pt x="0" y="38"/>
                  <a:pt x="0" y="37"/>
                  <a:pt x="1" y="36"/>
                </a:cubicBezTo>
                <a:cubicBezTo>
                  <a:pt x="64" y="0"/>
                  <a:pt x="64" y="0"/>
                  <a:pt x="64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66" y="0"/>
                  <a:pt x="66" y="0"/>
                  <a:pt x="67" y="0"/>
                </a:cubicBezTo>
                <a:cubicBezTo>
                  <a:pt x="68" y="1"/>
                  <a:pt x="68" y="2"/>
                  <a:pt x="68" y="3"/>
                </a:cubicBezTo>
                <a:close/>
              </a:path>
            </a:pathLst>
          </a:custGeom>
          <a:solidFill>
            <a:srgbClr val="014999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74" name="Freeform 5"/>
          <p:cNvSpPr>
            <a:spLocks noEditPoints="1"/>
          </p:cNvSpPr>
          <p:nvPr/>
        </p:nvSpPr>
        <p:spPr bwMode="auto">
          <a:xfrm>
            <a:off x="6784195" y="1753202"/>
            <a:ext cx="520804" cy="520804"/>
          </a:xfrm>
          <a:custGeom>
            <a:avLst/>
            <a:gdLst/>
            <a:ahLst/>
            <a:cxnLst>
              <a:cxn ang="0">
                <a:pos x="0" y="192"/>
              </a:cxn>
              <a:cxn ang="0">
                <a:pos x="255" y="135"/>
              </a:cxn>
              <a:cxn ang="0">
                <a:pos x="277" y="122"/>
              </a:cxn>
              <a:cxn ang="0">
                <a:pos x="303" y="116"/>
              </a:cxn>
              <a:cxn ang="0">
                <a:pos x="296" y="105"/>
              </a:cxn>
              <a:cxn ang="0">
                <a:pos x="278" y="89"/>
              </a:cxn>
              <a:cxn ang="0">
                <a:pos x="265" y="90"/>
              </a:cxn>
              <a:cxn ang="0">
                <a:pos x="256" y="82"/>
              </a:cxn>
              <a:cxn ang="0">
                <a:pos x="231" y="73"/>
              </a:cxn>
              <a:cxn ang="0">
                <a:pos x="234" y="98"/>
              </a:cxn>
              <a:cxn ang="0">
                <a:pos x="224" y="118"/>
              </a:cxn>
              <a:cxn ang="0">
                <a:pos x="205" y="103"/>
              </a:cxn>
              <a:cxn ang="0">
                <a:pos x="175" y="89"/>
              </a:cxn>
              <a:cxn ang="0">
                <a:pos x="183" y="68"/>
              </a:cxn>
              <a:cxn ang="0">
                <a:pos x="212" y="58"/>
              </a:cxn>
              <a:cxn ang="0">
                <a:pos x="207" y="47"/>
              </a:cxn>
              <a:cxn ang="0">
                <a:pos x="188" y="50"/>
              </a:cxn>
              <a:cxn ang="0">
                <a:pos x="168" y="37"/>
              </a:cxn>
              <a:cxn ang="0">
                <a:pos x="171" y="52"/>
              </a:cxn>
              <a:cxn ang="0">
                <a:pos x="157" y="52"/>
              </a:cxn>
              <a:cxn ang="0">
                <a:pos x="141" y="40"/>
              </a:cxn>
              <a:cxn ang="0">
                <a:pos x="126" y="47"/>
              </a:cxn>
              <a:cxn ang="0">
                <a:pos x="143" y="51"/>
              </a:cxn>
              <a:cxn ang="0">
                <a:pos x="131" y="58"/>
              </a:cxn>
              <a:cxn ang="0">
                <a:pos x="56" y="107"/>
              </a:cxn>
              <a:cxn ang="0">
                <a:pos x="65" y="118"/>
              </a:cxn>
              <a:cxn ang="0">
                <a:pos x="79" y="135"/>
              </a:cxn>
              <a:cxn ang="0">
                <a:pos x="74" y="158"/>
              </a:cxn>
              <a:cxn ang="0">
                <a:pos x="88" y="185"/>
              </a:cxn>
              <a:cxn ang="0">
                <a:pos x="108" y="214"/>
              </a:cxn>
              <a:cxn ang="0">
                <a:pos x="118" y="227"/>
              </a:cxn>
              <a:cxn ang="0">
                <a:pos x="105" y="197"/>
              </a:cxn>
              <a:cxn ang="0">
                <a:pos x="125" y="225"/>
              </a:cxn>
              <a:cxn ang="0">
                <a:pos x="150" y="255"/>
              </a:cxn>
              <a:cxn ang="0">
                <a:pos x="184" y="269"/>
              </a:cxn>
              <a:cxn ang="0">
                <a:pos x="213" y="290"/>
              </a:cxn>
              <a:cxn ang="0">
                <a:pos x="224" y="288"/>
              </a:cxn>
              <a:cxn ang="0">
                <a:pos x="212" y="268"/>
              </a:cxn>
              <a:cxn ang="0">
                <a:pos x="197" y="262"/>
              </a:cxn>
              <a:cxn ang="0">
                <a:pos x="194" y="239"/>
              </a:cxn>
              <a:cxn ang="0">
                <a:pos x="171" y="250"/>
              </a:cxn>
              <a:cxn ang="0">
                <a:pos x="168" y="210"/>
              </a:cxn>
              <a:cxn ang="0">
                <a:pos x="184" y="206"/>
              </a:cxn>
              <a:cxn ang="0">
                <a:pos x="196" y="202"/>
              </a:cxn>
              <a:cxn ang="0">
                <a:pos x="214" y="211"/>
              </a:cxn>
              <a:cxn ang="0">
                <a:pos x="221" y="205"/>
              </a:cxn>
              <a:cxn ang="0">
                <a:pos x="234" y="179"/>
              </a:cxn>
              <a:cxn ang="0">
                <a:pos x="233" y="171"/>
              </a:cxn>
              <a:cxn ang="0">
                <a:pos x="252" y="157"/>
              </a:cxn>
              <a:cxn ang="0">
                <a:pos x="266" y="143"/>
              </a:cxn>
              <a:cxn ang="0">
                <a:pos x="273" y="131"/>
              </a:cxn>
              <a:cxn ang="0">
                <a:pos x="255" y="135"/>
              </a:cxn>
              <a:cxn ang="0">
                <a:pos x="295" y="298"/>
              </a:cxn>
              <a:cxn ang="0">
                <a:pos x="272" y="288"/>
              </a:cxn>
              <a:cxn ang="0">
                <a:pos x="251" y="288"/>
              </a:cxn>
              <a:cxn ang="0">
                <a:pos x="236" y="286"/>
              </a:cxn>
              <a:cxn ang="0">
                <a:pos x="230" y="307"/>
              </a:cxn>
              <a:cxn ang="0">
                <a:pos x="223" y="335"/>
              </a:cxn>
              <a:cxn ang="0">
                <a:pos x="308" y="302"/>
              </a:cxn>
            </a:cxnLst>
            <a:rect l="0" t="0" r="r" b="b"/>
            <a:pathLst>
              <a:path w="384" h="384">
                <a:moveTo>
                  <a:pt x="384" y="192"/>
                </a:moveTo>
                <a:cubicBezTo>
                  <a:pt x="384" y="298"/>
                  <a:pt x="298" y="384"/>
                  <a:pt x="192" y="384"/>
                </a:cubicBezTo>
                <a:cubicBezTo>
                  <a:pt x="86" y="384"/>
                  <a:pt x="0" y="298"/>
                  <a:pt x="0" y="192"/>
                </a:cubicBezTo>
                <a:cubicBezTo>
                  <a:pt x="0" y="86"/>
                  <a:pt x="86" y="0"/>
                  <a:pt x="192" y="0"/>
                </a:cubicBezTo>
                <a:cubicBezTo>
                  <a:pt x="298" y="0"/>
                  <a:pt x="384" y="86"/>
                  <a:pt x="384" y="192"/>
                </a:cubicBezTo>
                <a:close/>
                <a:moveTo>
                  <a:pt x="255" y="135"/>
                </a:moveTo>
                <a:cubicBezTo>
                  <a:pt x="256" y="135"/>
                  <a:pt x="257" y="130"/>
                  <a:pt x="258" y="129"/>
                </a:cubicBezTo>
                <a:cubicBezTo>
                  <a:pt x="260" y="127"/>
                  <a:pt x="262" y="126"/>
                  <a:pt x="264" y="125"/>
                </a:cubicBezTo>
                <a:cubicBezTo>
                  <a:pt x="268" y="124"/>
                  <a:pt x="272" y="123"/>
                  <a:pt x="277" y="122"/>
                </a:cubicBezTo>
                <a:cubicBezTo>
                  <a:pt x="281" y="121"/>
                  <a:pt x="286" y="121"/>
                  <a:pt x="289" y="125"/>
                </a:cubicBezTo>
                <a:cubicBezTo>
                  <a:pt x="289" y="124"/>
                  <a:pt x="295" y="119"/>
                  <a:pt x="295" y="119"/>
                </a:cubicBezTo>
                <a:cubicBezTo>
                  <a:pt x="298" y="118"/>
                  <a:pt x="301" y="118"/>
                  <a:pt x="303" y="116"/>
                </a:cubicBezTo>
                <a:cubicBezTo>
                  <a:pt x="303" y="115"/>
                  <a:pt x="303" y="110"/>
                  <a:pt x="303" y="110"/>
                </a:cubicBezTo>
                <a:cubicBezTo>
                  <a:pt x="299" y="111"/>
                  <a:pt x="298" y="107"/>
                  <a:pt x="297" y="103"/>
                </a:cubicBezTo>
                <a:cubicBezTo>
                  <a:pt x="297" y="104"/>
                  <a:pt x="297" y="104"/>
                  <a:pt x="296" y="105"/>
                </a:cubicBezTo>
                <a:cubicBezTo>
                  <a:pt x="296" y="102"/>
                  <a:pt x="291" y="104"/>
                  <a:pt x="290" y="104"/>
                </a:cubicBezTo>
                <a:cubicBezTo>
                  <a:pt x="284" y="102"/>
                  <a:pt x="285" y="98"/>
                  <a:pt x="283" y="94"/>
                </a:cubicBezTo>
                <a:cubicBezTo>
                  <a:pt x="282" y="92"/>
                  <a:pt x="279" y="91"/>
                  <a:pt x="278" y="89"/>
                </a:cubicBezTo>
                <a:cubicBezTo>
                  <a:pt x="277" y="87"/>
                  <a:pt x="277" y="84"/>
                  <a:pt x="274" y="84"/>
                </a:cubicBezTo>
                <a:cubicBezTo>
                  <a:pt x="273" y="84"/>
                  <a:pt x="270" y="89"/>
                  <a:pt x="270" y="89"/>
                </a:cubicBezTo>
                <a:cubicBezTo>
                  <a:pt x="267" y="88"/>
                  <a:pt x="266" y="89"/>
                  <a:pt x="265" y="90"/>
                </a:cubicBezTo>
                <a:cubicBezTo>
                  <a:pt x="263" y="91"/>
                  <a:pt x="262" y="91"/>
                  <a:pt x="260" y="92"/>
                </a:cubicBezTo>
                <a:cubicBezTo>
                  <a:pt x="265" y="90"/>
                  <a:pt x="258" y="88"/>
                  <a:pt x="256" y="88"/>
                </a:cubicBezTo>
                <a:cubicBezTo>
                  <a:pt x="260" y="87"/>
                  <a:pt x="258" y="83"/>
                  <a:pt x="256" y="82"/>
                </a:cubicBezTo>
                <a:cubicBezTo>
                  <a:pt x="256" y="82"/>
                  <a:pt x="257" y="82"/>
                  <a:pt x="257" y="82"/>
                </a:cubicBezTo>
                <a:cubicBezTo>
                  <a:pt x="257" y="79"/>
                  <a:pt x="250" y="77"/>
                  <a:pt x="247" y="76"/>
                </a:cubicBezTo>
                <a:cubicBezTo>
                  <a:pt x="245" y="74"/>
                  <a:pt x="233" y="72"/>
                  <a:pt x="231" y="73"/>
                </a:cubicBezTo>
                <a:cubicBezTo>
                  <a:pt x="228" y="75"/>
                  <a:pt x="231" y="80"/>
                  <a:pt x="231" y="83"/>
                </a:cubicBezTo>
                <a:cubicBezTo>
                  <a:pt x="232" y="86"/>
                  <a:pt x="228" y="86"/>
                  <a:pt x="228" y="89"/>
                </a:cubicBezTo>
                <a:cubicBezTo>
                  <a:pt x="228" y="93"/>
                  <a:pt x="236" y="92"/>
                  <a:pt x="234" y="98"/>
                </a:cubicBezTo>
                <a:cubicBezTo>
                  <a:pt x="233" y="102"/>
                  <a:pt x="228" y="102"/>
                  <a:pt x="226" y="105"/>
                </a:cubicBezTo>
                <a:cubicBezTo>
                  <a:pt x="224" y="108"/>
                  <a:pt x="227" y="112"/>
                  <a:pt x="229" y="114"/>
                </a:cubicBezTo>
                <a:cubicBezTo>
                  <a:pt x="231" y="115"/>
                  <a:pt x="225" y="118"/>
                  <a:pt x="224" y="118"/>
                </a:cubicBezTo>
                <a:cubicBezTo>
                  <a:pt x="220" y="120"/>
                  <a:pt x="217" y="114"/>
                  <a:pt x="216" y="110"/>
                </a:cubicBezTo>
                <a:cubicBezTo>
                  <a:pt x="215" y="108"/>
                  <a:pt x="215" y="104"/>
                  <a:pt x="212" y="103"/>
                </a:cubicBezTo>
                <a:cubicBezTo>
                  <a:pt x="210" y="102"/>
                  <a:pt x="206" y="102"/>
                  <a:pt x="205" y="103"/>
                </a:cubicBezTo>
                <a:cubicBezTo>
                  <a:pt x="203" y="99"/>
                  <a:pt x="198" y="98"/>
                  <a:pt x="194" y="97"/>
                </a:cubicBezTo>
                <a:cubicBezTo>
                  <a:pt x="189" y="95"/>
                  <a:pt x="185" y="95"/>
                  <a:pt x="180" y="96"/>
                </a:cubicBezTo>
                <a:cubicBezTo>
                  <a:pt x="181" y="95"/>
                  <a:pt x="179" y="88"/>
                  <a:pt x="175" y="89"/>
                </a:cubicBezTo>
                <a:cubicBezTo>
                  <a:pt x="176" y="86"/>
                  <a:pt x="176" y="84"/>
                  <a:pt x="176" y="81"/>
                </a:cubicBezTo>
                <a:cubicBezTo>
                  <a:pt x="177" y="79"/>
                  <a:pt x="178" y="77"/>
                  <a:pt x="179" y="75"/>
                </a:cubicBezTo>
                <a:cubicBezTo>
                  <a:pt x="180" y="74"/>
                  <a:pt x="185" y="69"/>
                  <a:pt x="183" y="68"/>
                </a:cubicBezTo>
                <a:cubicBezTo>
                  <a:pt x="188" y="69"/>
                  <a:pt x="193" y="69"/>
                  <a:pt x="196" y="66"/>
                </a:cubicBezTo>
                <a:cubicBezTo>
                  <a:pt x="198" y="63"/>
                  <a:pt x="199" y="60"/>
                  <a:pt x="202" y="57"/>
                </a:cubicBezTo>
                <a:cubicBezTo>
                  <a:pt x="205" y="53"/>
                  <a:pt x="209" y="58"/>
                  <a:pt x="212" y="58"/>
                </a:cubicBezTo>
                <a:cubicBezTo>
                  <a:pt x="217" y="59"/>
                  <a:pt x="217" y="53"/>
                  <a:pt x="214" y="51"/>
                </a:cubicBezTo>
                <a:cubicBezTo>
                  <a:pt x="218" y="51"/>
                  <a:pt x="215" y="45"/>
                  <a:pt x="213" y="44"/>
                </a:cubicBezTo>
                <a:cubicBezTo>
                  <a:pt x="211" y="43"/>
                  <a:pt x="202" y="46"/>
                  <a:pt x="207" y="47"/>
                </a:cubicBezTo>
                <a:cubicBezTo>
                  <a:pt x="206" y="47"/>
                  <a:pt x="200" y="59"/>
                  <a:pt x="196" y="53"/>
                </a:cubicBezTo>
                <a:cubicBezTo>
                  <a:pt x="195" y="52"/>
                  <a:pt x="195" y="47"/>
                  <a:pt x="193" y="46"/>
                </a:cubicBezTo>
                <a:cubicBezTo>
                  <a:pt x="190" y="46"/>
                  <a:pt x="189" y="49"/>
                  <a:pt x="188" y="50"/>
                </a:cubicBezTo>
                <a:cubicBezTo>
                  <a:pt x="190" y="47"/>
                  <a:pt x="181" y="45"/>
                  <a:pt x="180" y="44"/>
                </a:cubicBezTo>
                <a:cubicBezTo>
                  <a:pt x="183" y="42"/>
                  <a:pt x="180" y="39"/>
                  <a:pt x="178" y="38"/>
                </a:cubicBezTo>
                <a:cubicBezTo>
                  <a:pt x="176" y="36"/>
                  <a:pt x="169" y="35"/>
                  <a:pt x="168" y="37"/>
                </a:cubicBezTo>
                <a:cubicBezTo>
                  <a:pt x="163" y="43"/>
                  <a:pt x="173" y="44"/>
                  <a:pt x="175" y="45"/>
                </a:cubicBezTo>
                <a:cubicBezTo>
                  <a:pt x="176" y="46"/>
                  <a:pt x="179" y="48"/>
                  <a:pt x="177" y="49"/>
                </a:cubicBezTo>
                <a:cubicBezTo>
                  <a:pt x="176" y="50"/>
                  <a:pt x="171" y="51"/>
                  <a:pt x="171" y="52"/>
                </a:cubicBezTo>
                <a:cubicBezTo>
                  <a:pt x="169" y="54"/>
                  <a:pt x="172" y="57"/>
                  <a:pt x="170" y="59"/>
                </a:cubicBezTo>
                <a:cubicBezTo>
                  <a:pt x="168" y="57"/>
                  <a:pt x="168" y="53"/>
                  <a:pt x="166" y="50"/>
                </a:cubicBezTo>
                <a:cubicBezTo>
                  <a:pt x="168" y="53"/>
                  <a:pt x="157" y="52"/>
                  <a:pt x="157" y="52"/>
                </a:cubicBezTo>
                <a:cubicBezTo>
                  <a:pt x="154" y="52"/>
                  <a:pt x="148" y="54"/>
                  <a:pt x="145" y="50"/>
                </a:cubicBezTo>
                <a:cubicBezTo>
                  <a:pt x="144" y="49"/>
                  <a:pt x="144" y="44"/>
                  <a:pt x="146" y="45"/>
                </a:cubicBezTo>
                <a:cubicBezTo>
                  <a:pt x="144" y="43"/>
                  <a:pt x="142" y="41"/>
                  <a:pt x="141" y="40"/>
                </a:cubicBezTo>
                <a:cubicBezTo>
                  <a:pt x="132" y="43"/>
                  <a:pt x="125" y="47"/>
                  <a:pt x="117" y="51"/>
                </a:cubicBezTo>
                <a:cubicBezTo>
                  <a:pt x="118" y="51"/>
                  <a:pt x="119" y="51"/>
                  <a:pt x="120" y="50"/>
                </a:cubicBezTo>
                <a:cubicBezTo>
                  <a:pt x="122" y="50"/>
                  <a:pt x="124" y="48"/>
                  <a:pt x="126" y="47"/>
                </a:cubicBezTo>
                <a:cubicBezTo>
                  <a:pt x="128" y="46"/>
                  <a:pt x="134" y="43"/>
                  <a:pt x="136" y="46"/>
                </a:cubicBezTo>
                <a:cubicBezTo>
                  <a:pt x="137" y="45"/>
                  <a:pt x="137" y="45"/>
                  <a:pt x="138" y="44"/>
                </a:cubicBezTo>
                <a:cubicBezTo>
                  <a:pt x="139" y="46"/>
                  <a:pt x="141" y="48"/>
                  <a:pt x="143" y="51"/>
                </a:cubicBezTo>
                <a:cubicBezTo>
                  <a:pt x="141" y="50"/>
                  <a:pt x="137" y="50"/>
                  <a:pt x="135" y="50"/>
                </a:cubicBezTo>
                <a:cubicBezTo>
                  <a:pt x="133" y="51"/>
                  <a:pt x="130" y="51"/>
                  <a:pt x="130" y="53"/>
                </a:cubicBezTo>
                <a:cubicBezTo>
                  <a:pt x="130" y="55"/>
                  <a:pt x="131" y="57"/>
                  <a:pt x="131" y="58"/>
                </a:cubicBezTo>
                <a:cubicBezTo>
                  <a:pt x="128" y="56"/>
                  <a:pt x="125" y="52"/>
                  <a:pt x="121" y="51"/>
                </a:cubicBezTo>
                <a:cubicBezTo>
                  <a:pt x="119" y="51"/>
                  <a:pt x="117" y="51"/>
                  <a:pt x="115" y="52"/>
                </a:cubicBezTo>
                <a:cubicBezTo>
                  <a:pt x="91" y="65"/>
                  <a:pt x="71" y="84"/>
                  <a:pt x="56" y="107"/>
                </a:cubicBezTo>
                <a:cubicBezTo>
                  <a:pt x="57" y="108"/>
                  <a:pt x="58" y="109"/>
                  <a:pt x="59" y="109"/>
                </a:cubicBezTo>
                <a:cubicBezTo>
                  <a:pt x="62" y="110"/>
                  <a:pt x="59" y="117"/>
                  <a:pt x="64" y="113"/>
                </a:cubicBezTo>
                <a:cubicBezTo>
                  <a:pt x="66" y="115"/>
                  <a:pt x="66" y="116"/>
                  <a:pt x="65" y="118"/>
                </a:cubicBezTo>
                <a:cubicBezTo>
                  <a:pt x="65" y="118"/>
                  <a:pt x="75" y="124"/>
                  <a:pt x="76" y="125"/>
                </a:cubicBezTo>
                <a:cubicBezTo>
                  <a:pt x="78" y="126"/>
                  <a:pt x="80" y="128"/>
                  <a:pt x="81" y="130"/>
                </a:cubicBezTo>
                <a:cubicBezTo>
                  <a:pt x="82" y="132"/>
                  <a:pt x="80" y="134"/>
                  <a:pt x="79" y="135"/>
                </a:cubicBezTo>
                <a:cubicBezTo>
                  <a:pt x="78" y="134"/>
                  <a:pt x="75" y="130"/>
                  <a:pt x="74" y="131"/>
                </a:cubicBezTo>
                <a:cubicBezTo>
                  <a:pt x="73" y="133"/>
                  <a:pt x="74" y="139"/>
                  <a:pt x="77" y="139"/>
                </a:cubicBezTo>
                <a:cubicBezTo>
                  <a:pt x="73" y="139"/>
                  <a:pt x="75" y="155"/>
                  <a:pt x="74" y="158"/>
                </a:cubicBezTo>
                <a:cubicBezTo>
                  <a:pt x="74" y="158"/>
                  <a:pt x="74" y="158"/>
                  <a:pt x="74" y="158"/>
                </a:cubicBezTo>
                <a:cubicBezTo>
                  <a:pt x="73" y="161"/>
                  <a:pt x="76" y="173"/>
                  <a:pt x="81" y="172"/>
                </a:cubicBezTo>
                <a:cubicBezTo>
                  <a:pt x="78" y="172"/>
                  <a:pt x="87" y="184"/>
                  <a:pt x="88" y="185"/>
                </a:cubicBezTo>
                <a:cubicBezTo>
                  <a:pt x="91" y="187"/>
                  <a:pt x="95" y="188"/>
                  <a:pt x="97" y="192"/>
                </a:cubicBezTo>
                <a:cubicBezTo>
                  <a:pt x="100" y="195"/>
                  <a:pt x="100" y="201"/>
                  <a:pt x="103" y="203"/>
                </a:cubicBezTo>
                <a:cubicBezTo>
                  <a:pt x="102" y="206"/>
                  <a:pt x="108" y="210"/>
                  <a:pt x="108" y="214"/>
                </a:cubicBezTo>
                <a:cubicBezTo>
                  <a:pt x="108" y="214"/>
                  <a:pt x="107" y="214"/>
                  <a:pt x="107" y="215"/>
                </a:cubicBezTo>
                <a:cubicBezTo>
                  <a:pt x="108" y="218"/>
                  <a:pt x="113" y="218"/>
                  <a:pt x="115" y="221"/>
                </a:cubicBezTo>
                <a:cubicBezTo>
                  <a:pt x="116" y="223"/>
                  <a:pt x="115" y="228"/>
                  <a:pt x="118" y="227"/>
                </a:cubicBezTo>
                <a:cubicBezTo>
                  <a:pt x="118" y="222"/>
                  <a:pt x="115" y="216"/>
                  <a:pt x="112" y="212"/>
                </a:cubicBezTo>
                <a:cubicBezTo>
                  <a:pt x="110" y="209"/>
                  <a:pt x="109" y="207"/>
                  <a:pt x="108" y="204"/>
                </a:cubicBezTo>
                <a:cubicBezTo>
                  <a:pt x="106" y="202"/>
                  <a:pt x="106" y="199"/>
                  <a:pt x="105" y="197"/>
                </a:cubicBezTo>
                <a:cubicBezTo>
                  <a:pt x="106" y="197"/>
                  <a:pt x="112" y="199"/>
                  <a:pt x="111" y="200"/>
                </a:cubicBezTo>
                <a:cubicBezTo>
                  <a:pt x="109" y="205"/>
                  <a:pt x="119" y="214"/>
                  <a:pt x="122" y="217"/>
                </a:cubicBezTo>
                <a:cubicBezTo>
                  <a:pt x="123" y="218"/>
                  <a:pt x="128" y="225"/>
                  <a:pt x="125" y="225"/>
                </a:cubicBezTo>
                <a:cubicBezTo>
                  <a:pt x="129" y="225"/>
                  <a:pt x="133" y="230"/>
                  <a:pt x="135" y="233"/>
                </a:cubicBezTo>
                <a:cubicBezTo>
                  <a:pt x="137" y="236"/>
                  <a:pt x="136" y="241"/>
                  <a:pt x="138" y="245"/>
                </a:cubicBezTo>
                <a:cubicBezTo>
                  <a:pt x="139" y="250"/>
                  <a:pt x="146" y="252"/>
                  <a:pt x="150" y="255"/>
                </a:cubicBezTo>
                <a:cubicBezTo>
                  <a:pt x="154" y="256"/>
                  <a:pt x="157" y="259"/>
                  <a:pt x="160" y="260"/>
                </a:cubicBezTo>
                <a:cubicBezTo>
                  <a:pt x="166" y="262"/>
                  <a:pt x="167" y="260"/>
                  <a:pt x="171" y="260"/>
                </a:cubicBezTo>
                <a:cubicBezTo>
                  <a:pt x="178" y="259"/>
                  <a:pt x="179" y="266"/>
                  <a:pt x="184" y="269"/>
                </a:cubicBezTo>
                <a:cubicBezTo>
                  <a:pt x="187" y="270"/>
                  <a:pt x="194" y="273"/>
                  <a:pt x="198" y="271"/>
                </a:cubicBezTo>
                <a:cubicBezTo>
                  <a:pt x="196" y="272"/>
                  <a:pt x="203" y="282"/>
                  <a:pt x="204" y="283"/>
                </a:cubicBezTo>
                <a:cubicBezTo>
                  <a:pt x="206" y="286"/>
                  <a:pt x="210" y="287"/>
                  <a:pt x="213" y="290"/>
                </a:cubicBezTo>
                <a:cubicBezTo>
                  <a:pt x="213" y="290"/>
                  <a:pt x="214" y="289"/>
                  <a:pt x="214" y="288"/>
                </a:cubicBezTo>
                <a:cubicBezTo>
                  <a:pt x="213" y="291"/>
                  <a:pt x="218" y="296"/>
                  <a:pt x="221" y="296"/>
                </a:cubicBezTo>
                <a:cubicBezTo>
                  <a:pt x="223" y="295"/>
                  <a:pt x="224" y="290"/>
                  <a:pt x="224" y="288"/>
                </a:cubicBezTo>
                <a:cubicBezTo>
                  <a:pt x="219" y="290"/>
                  <a:pt x="215" y="288"/>
                  <a:pt x="212" y="283"/>
                </a:cubicBezTo>
                <a:cubicBezTo>
                  <a:pt x="211" y="282"/>
                  <a:pt x="207" y="275"/>
                  <a:pt x="211" y="275"/>
                </a:cubicBezTo>
                <a:cubicBezTo>
                  <a:pt x="216" y="275"/>
                  <a:pt x="212" y="271"/>
                  <a:pt x="212" y="268"/>
                </a:cubicBezTo>
                <a:cubicBezTo>
                  <a:pt x="211" y="264"/>
                  <a:pt x="208" y="262"/>
                  <a:pt x="206" y="259"/>
                </a:cubicBezTo>
                <a:cubicBezTo>
                  <a:pt x="205" y="262"/>
                  <a:pt x="200" y="261"/>
                  <a:pt x="198" y="259"/>
                </a:cubicBezTo>
                <a:cubicBezTo>
                  <a:pt x="198" y="259"/>
                  <a:pt x="197" y="261"/>
                  <a:pt x="197" y="262"/>
                </a:cubicBezTo>
                <a:cubicBezTo>
                  <a:pt x="196" y="262"/>
                  <a:pt x="195" y="262"/>
                  <a:pt x="194" y="261"/>
                </a:cubicBezTo>
                <a:cubicBezTo>
                  <a:pt x="194" y="258"/>
                  <a:pt x="194" y="255"/>
                  <a:pt x="195" y="251"/>
                </a:cubicBezTo>
                <a:cubicBezTo>
                  <a:pt x="196" y="247"/>
                  <a:pt x="205" y="238"/>
                  <a:pt x="194" y="239"/>
                </a:cubicBezTo>
                <a:cubicBezTo>
                  <a:pt x="190" y="239"/>
                  <a:pt x="188" y="240"/>
                  <a:pt x="187" y="244"/>
                </a:cubicBezTo>
                <a:cubicBezTo>
                  <a:pt x="186" y="247"/>
                  <a:pt x="186" y="249"/>
                  <a:pt x="183" y="251"/>
                </a:cubicBezTo>
                <a:cubicBezTo>
                  <a:pt x="181" y="252"/>
                  <a:pt x="173" y="251"/>
                  <a:pt x="171" y="250"/>
                </a:cubicBezTo>
                <a:cubicBezTo>
                  <a:pt x="166" y="247"/>
                  <a:pt x="163" y="239"/>
                  <a:pt x="163" y="234"/>
                </a:cubicBezTo>
                <a:cubicBezTo>
                  <a:pt x="163" y="227"/>
                  <a:pt x="166" y="221"/>
                  <a:pt x="163" y="215"/>
                </a:cubicBezTo>
                <a:cubicBezTo>
                  <a:pt x="164" y="213"/>
                  <a:pt x="166" y="211"/>
                  <a:pt x="168" y="210"/>
                </a:cubicBezTo>
                <a:cubicBezTo>
                  <a:pt x="169" y="209"/>
                  <a:pt x="171" y="210"/>
                  <a:pt x="172" y="207"/>
                </a:cubicBezTo>
                <a:cubicBezTo>
                  <a:pt x="171" y="207"/>
                  <a:pt x="170" y="206"/>
                  <a:pt x="170" y="206"/>
                </a:cubicBezTo>
                <a:cubicBezTo>
                  <a:pt x="173" y="208"/>
                  <a:pt x="180" y="203"/>
                  <a:pt x="184" y="206"/>
                </a:cubicBezTo>
                <a:cubicBezTo>
                  <a:pt x="186" y="207"/>
                  <a:pt x="188" y="208"/>
                  <a:pt x="189" y="205"/>
                </a:cubicBezTo>
                <a:cubicBezTo>
                  <a:pt x="189" y="205"/>
                  <a:pt x="187" y="202"/>
                  <a:pt x="188" y="200"/>
                </a:cubicBezTo>
                <a:cubicBezTo>
                  <a:pt x="189" y="204"/>
                  <a:pt x="192" y="205"/>
                  <a:pt x="196" y="202"/>
                </a:cubicBezTo>
                <a:cubicBezTo>
                  <a:pt x="197" y="203"/>
                  <a:pt x="201" y="203"/>
                  <a:pt x="204" y="204"/>
                </a:cubicBezTo>
                <a:cubicBezTo>
                  <a:pt x="207" y="206"/>
                  <a:pt x="207" y="209"/>
                  <a:pt x="211" y="205"/>
                </a:cubicBezTo>
                <a:cubicBezTo>
                  <a:pt x="213" y="208"/>
                  <a:pt x="213" y="208"/>
                  <a:pt x="214" y="211"/>
                </a:cubicBezTo>
                <a:cubicBezTo>
                  <a:pt x="214" y="214"/>
                  <a:pt x="216" y="221"/>
                  <a:pt x="218" y="222"/>
                </a:cubicBezTo>
                <a:cubicBezTo>
                  <a:pt x="224" y="225"/>
                  <a:pt x="222" y="217"/>
                  <a:pt x="222" y="214"/>
                </a:cubicBezTo>
                <a:cubicBezTo>
                  <a:pt x="222" y="213"/>
                  <a:pt x="222" y="205"/>
                  <a:pt x="221" y="205"/>
                </a:cubicBezTo>
                <a:cubicBezTo>
                  <a:pt x="213" y="203"/>
                  <a:pt x="216" y="197"/>
                  <a:pt x="221" y="193"/>
                </a:cubicBezTo>
                <a:cubicBezTo>
                  <a:pt x="222" y="192"/>
                  <a:pt x="227" y="190"/>
                  <a:pt x="230" y="188"/>
                </a:cubicBezTo>
                <a:cubicBezTo>
                  <a:pt x="232" y="186"/>
                  <a:pt x="235" y="183"/>
                  <a:pt x="234" y="179"/>
                </a:cubicBezTo>
                <a:cubicBezTo>
                  <a:pt x="235" y="179"/>
                  <a:pt x="236" y="178"/>
                  <a:pt x="236" y="177"/>
                </a:cubicBezTo>
                <a:cubicBezTo>
                  <a:pt x="236" y="177"/>
                  <a:pt x="233" y="174"/>
                  <a:pt x="232" y="175"/>
                </a:cubicBezTo>
                <a:cubicBezTo>
                  <a:pt x="234" y="174"/>
                  <a:pt x="234" y="172"/>
                  <a:pt x="233" y="171"/>
                </a:cubicBezTo>
                <a:cubicBezTo>
                  <a:pt x="235" y="169"/>
                  <a:pt x="234" y="166"/>
                  <a:pt x="236" y="165"/>
                </a:cubicBezTo>
                <a:cubicBezTo>
                  <a:pt x="239" y="169"/>
                  <a:pt x="245" y="165"/>
                  <a:pt x="242" y="162"/>
                </a:cubicBezTo>
                <a:cubicBezTo>
                  <a:pt x="244" y="158"/>
                  <a:pt x="250" y="160"/>
                  <a:pt x="252" y="157"/>
                </a:cubicBezTo>
                <a:cubicBezTo>
                  <a:pt x="255" y="158"/>
                  <a:pt x="253" y="153"/>
                  <a:pt x="255" y="150"/>
                </a:cubicBezTo>
                <a:cubicBezTo>
                  <a:pt x="256" y="148"/>
                  <a:pt x="259" y="148"/>
                  <a:pt x="262" y="147"/>
                </a:cubicBezTo>
                <a:cubicBezTo>
                  <a:pt x="262" y="147"/>
                  <a:pt x="268" y="143"/>
                  <a:pt x="266" y="143"/>
                </a:cubicBezTo>
                <a:cubicBezTo>
                  <a:pt x="270" y="144"/>
                  <a:pt x="279" y="139"/>
                  <a:pt x="272" y="135"/>
                </a:cubicBezTo>
                <a:cubicBezTo>
                  <a:pt x="273" y="133"/>
                  <a:pt x="270" y="132"/>
                  <a:pt x="268" y="132"/>
                </a:cubicBezTo>
                <a:cubicBezTo>
                  <a:pt x="269" y="131"/>
                  <a:pt x="272" y="132"/>
                  <a:pt x="273" y="131"/>
                </a:cubicBezTo>
                <a:cubicBezTo>
                  <a:pt x="276" y="129"/>
                  <a:pt x="274" y="128"/>
                  <a:pt x="271" y="127"/>
                </a:cubicBezTo>
                <a:cubicBezTo>
                  <a:pt x="268" y="126"/>
                  <a:pt x="263" y="128"/>
                  <a:pt x="261" y="130"/>
                </a:cubicBezTo>
                <a:cubicBezTo>
                  <a:pt x="259" y="132"/>
                  <a:pt x="257" y="134"/>
                  <a:pt x="255" y="135"/>
                </a:cubicBezTo>
                <a:close/>
                <a:moveTo>
                  <a:pt x="308" y="302"/>
                </a:moveTo>
                <a:cubicBezTo>
                  <a:pt x="306" y="301"/>
                  <a:pt x="303" y="301"/>
                  <a:pt x="301" y="300"/>
                </a:cubicBezTo>
                <a:cubicBezTo>
                  <a:pt x="299" y="300"/>
                  <a:pt x="298" y="299"/>
                  <a:pt x="295" y="298"/>
                </a:cubicBezTo>
                <a:cubicBezTo>
                  <a:pt x="296" y="293"/>
                  <a:pt x="290" y="292"/>
                  <a:pt x="287" y="289"/>
                </a:cubicBezTo>
                <a:cubicBezTo>
                  <a:pt x="284" y="287"/>
                  <a:pt x="282" y="284"/>
                  <a:pt x="277" y="285"/>
                </a:cubicBezTo>
                <a:cubicBezTo>
                  <a:pt x="276" y="285"/>
                  <a:pt x="271" y="287"/>
                  <a:pt x="272" y="288"/>
                </a:cubicBezTo>
                <a:cubicBezTo>
                  <a:pt x="269" y="285"/>
                  <a:pt x="268" y="284"/>
                  <a:pt x="263" y="282"/>
                </a:cubicBezTo>
                <a:cubicBezTo>
                  <a:pt x="259" y="281"/>
                  <a:pt x="257" y="276"/>
                  <a:pt x="253" y="281"/>
                </a:cubicBezTo>
                <a:cubicBezTo>
                  <a:pt x="251" y="283"/>
                  <a:pt x="252" y="286"/>
                  <a:pt x="251" y="288"/>
                </a:cubicBezTo>
                <a:cubicBezTo>
                  <a:pt x="247" y="285"/>
                  <a:pt x="254" y="282"/>
                  <a:pt x="251" y="279"/>
                </a:cubicBezTo>
                <a:cubicBezTo>
                  <a:pt x="248" y="275"/>
                  <a:pt x="243" y="281"/>
                  <a:pt x="240" y="282"/>
                </a:cubicBezTo>
                <a:cubicBezTo>
                  <a:pt x="239" y="284"/>
                  <a:pt x="237" y="284"/>
                  <a:pt x="236" y="286"/>
                </a:cubicBezTo>
                <a:cubicBezTo>
                  <a:pt x="235" y="287"/>
                  <a:pt x="234" y="290"/>
                  <a:pt x="233" y="291"/>
                </a:cubicBezTo>
                <a:cubicBezTo>
                  <a:pt x="233" y="289"/>
                  <a:pt x="228" y="290"/>
                  <a:pt x="228" y="288"/>
                </a:cubicBezTo>
                <a:cubicBezTo>
                  <a:pt x="229" y="294"/>
                  <a:pt x="229" y="301"/>
                  <a:pt x="230" y="307"/>
                </a:cubicBezTo>
                <a:cubicBezTo>
                  <a:pt x="231" y="310"/>
                  <a:pt x="230" y="316"/>
                  <a:pt x="227" y="319"/>
                </a:cubicBezTo>
                <a:cubicBezTo>
                  <a:pt x="224" y="321"/>
                  <a:pt x="221" y="324"/>
                  <a:pt x="220" y="329"/>
                </a:cubicBezTo>
                <a:cubicBezTo>
                  <a:pt x="220" y="332"/>
                  <a:pt x="220" y="334"/>
                  <a:pt x="223" y="335"/>
                </a:cubicBezTo>
                <a:cubicBezTo>
                  <a:pt x="223" y="339"/>
                  <a:pt x="219" y="342"/>
                  <a:pt x="219" y="346"/>
                </a:cubicBezTo>
                <a:cubicBezTo>
                  <a:pt x="219" y="346"/>
                  <a:pt x="220" y="348"/>
                  <a:pt x="220" y="350"/>
                </a:cubicBezTo>
                <a:cubicBezTo>
                  <a:pt x="254" y="344"/>
                  <a:pt x="285" y="327"/>
                  <a:pt x="308" y="302"/>
                </a:cubicBezTo>
                <a:close/>
              </a:path>
            </a:pathLst>
          </a:custGeom>
          <a:solidFill>
            <a:srgbClr val="E60012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75" name="Freeform 217"/>
          <p:cNvSpPr>
            <a:spLocks noEditPoints="1"/>
          </p:cNvSpPr>
          <p:nvPr/>
        </p:nvSpPr>
        <p:spPr bwMode="auto">
          <a:xfrm>
            <a:off x="5535420" y="4073949"/>
            <a:ext cx="532771" cy="399579"/>
          </a:xfrm>
          <a:custGeom>
            <a:avLst/>
            <a:gdLst/>
            <a:ahLst/>
            <a:cxnLst>
              <a:cxn ang="0">
                <a:pos x="78" y="58"/>
              </a:cxn>
              <a:cxn ang="0">
                <a:pos x="0" y="58"/>
              </a:cxn>
              <a:cxn ang="0">
                <a:pos x="0" y="0"/>
              </a:cxn>
              <a:cxn ang="0">
                <a:pos x="5" y="0"/>
              </a:cxn>
              <a:cxn ang="0">
                <a:pos x="5" y="53"/>
              </a:cxn>
              <a:cxn ang="0">
                <a:pos x="78" y="53"/>
              </a:cxn>
              <a:cxn ang="0">
                <a:pos x="78" y="58"/>
              </a:cxn>
              <a:cxn ang="0">
                <a:pos x="73" y="22"/>
              </a:cxn>
              <a:cxn ang="0">
                <a:pos x="71" y="23"/>
              </a:cxn>
              <a:cxn ang="0">
                <a:pos x="66" y="18"/>
              </a:cxn>
              <a:cxn ang="0">
                <a:pos x="42" y="42"/>
              </a:cxn>
              <a:cxn ang="0">
                <a:pos x="40" y="42"/>
              </a:cxn>
              <a:cxn ang="0">
                <a:pos x="31" y="34"/>
              </a:cxn>
              <a:cxn ang="0">
                <a:pos x="16" y="49"/>
              </a:cxn>
              <a:cxn ang="0">
                <a:pos x="8" y="42"/>
              </a:cxn>
              <a:cxn ang="0">
                <a:pos x="30" y="20"/>
              </a:cxn>
              <a:cxn ang="0">
                <a:pos x="32" y="20"/>
              </a:cxn>
              <a:cxn ang="0">
                <a:pos x="41" y="29"/>
              </a:cxn>
              <a:cxn ang="0">
                <a:pos x="59" y="11"/>
              </a:cxn>
              <a:cxn ang="0">
                <a:pos x="54" y="6"/>
              </a:cxn>
              <a:cxn ang="0">
                <a:pos x="55" y="4"/>
              </a:cxn>
              <a:cxn ang="0">
                <a:pos x="71" y="4"/>
              </a:cxn>
              <a:cxn ang="0">
                <a:pos x="73" y="6"/>
              </a:cxn>
              <a:cxn ang="0">
                <a:pos x="73" y="22"/>
              </a:cxn>
            </a:cxnLst>
            <a:rect l="0" t="0" r="r" b="b"/>
            <a:pathLst>
              <a:path w="78" h="58">
                <a:moveTo>
                  <a:pt x="78" y="58"/>
                </a:moveTo>
                <a:cubicBezTo>
                  <a:pt x="0" y="58"/>
                  <a:pt x="0" y="58"/>
                  <a:pt x="0" y="58"/>
                </a:cubicBezTo>
                <a:cubicBezTo>
                  <a:pt x="0" y="0"/>
                  <a:pt x="0" y="0"/>
                  <a:pt x="0" y="0"/>
                </a:cubicBezTo>
                <a:cubicBezTo>
                  <a:pt x="5" y="0"/>
                  <a:pt x="5" y="0"/>
                  <a:pt x="5" y="0"/>
                </a:cubicBezTo>
                <a:cubicBezTo>
                  <a:pt x="5" y="53"/>
                  <a:pt x="5" y="53"/>
                  <a:pt x="5" y="53"/>
                </a:cubicBezTo>
                <a:cubicBezTo>
                  <a:pt x="78" y="53"/>
                  <a:pt x="78" y="53"/>
                  <a:pt x="78" y="53"/>
                </a:cubicBezTo>
                <a:lnTo>
                  <a:pt x="78" y="58"/>
                </a:lnTo>
                <a:close/>
                <a:moveTo>
                  <a:pt x="73" y="22"/>
                </a:moveTo>
                <a:cubicBezTo>
                  <a:pt x="73" y="23"/>
                  <a:pt x="71" y="24"/>
                  <a:pt x="71" y="23"/>
                </a:cubicBezTo>
                <a:cubicBezTo>
                  <a:pt x="66" y="18"/>
                  <a:pt x="66" y="18"/>
                  <a:pt x="66" y="18"/>
                </a:cubicBezTo>
                <a:cubicBezTo>
                  <a:pt x="42" y="42"/>
                  <a:pt x="42" y="42"/>
                  <a:pt x="42" y="42"/>
                </a:cubicBezTo>
                <a:cubicBezTo>
                  <a:pt x="41" y="43"/>
                  <a:pt x="41" y="43"/>
                  <a:pt x="40" y="42"/>
                </a:cubicBezTo>
                <a:cubicBezTo>
                  <a:pt x="31" y="34"/>
                  <a:pt x="31" y="34"/>
                  <a:pt x="31" y="34"/>
                </a:cubicBezTo>
                <a:cubicBezTo>
                  <a:pt x="16" y="49"/>
                  <a:pt x="16" y="49"/>
                  <a:pt x="16" y="49"/>
                </a:cubicBezTo>
                <a:cubicBezTo>
                  <a:pt x="8" y="42"/>
                  <a:pt x="8" y="42"/>
                  <a:pt x="8" y="42"/>
                </a:cubicBezTo>
                <a:cubicBezTo>
                  <a:pt x="30" y="20"/>
                  <a:pt x="30" y="20"/>
                  <a:pt x="30" y="20"/>
                </a:cubicBezTo>
                <a:cubicBezTo>
                  <a:pt x="31" y="19"/>
                  <a:pt x="32" y="19"/>
                  <a:pt x="32" y="20"/>
                </a:cubicBezTo>
                <a:cubicBezTo>
                  <a:pt x="41" y="29"/>
                  <a:pt x="41" y="29"/>
                  <a:pt x="41" y="29"/>
                </a:cubicBezTo>
                <a:cubicBezTo>
                  <a:pt x="59" y="11"/>
                  <a:pt x="59" y="11"/>
                  <a:pt x="59" y="11"/>
                </a:cubicBezTo>
                <a:cubicBezTo>
                  <a:pt x="54" y="6"/>
                  <a:pt x="54" y="6"/>
                  <a:pt x="54" y="6"/>
                </a:cubicBezTo>
                <a:cubicBezTo>
                  <a:pt x="53" y="6"/>
                  <a:pt x="54" y="4"/>
                  <a:pt x="55" y="4"/>
                </a:cubicBezTo>
                <a:cubicBezTo>
                  <a:pt x="71" y="4"/>
                  <a:pt x="71" y="4"/>
                  <a:pt x="71" y="4"/>
                </a:cubicBezTo>
                <a:cubicBezTo>
                  <a:pt x="72" y="4"/>
                  <a:pt x="73" y="5"/>
                  <a:pt x="73" y="6"/>
                </a:cubicBezTo>
                <a:lnTo>
                  <a:pt x="73" y="22"/>
                </a:lnTo>
                <a:close/>
              </a:path>
            </a:pathLst>
          </a:custGeom>
          <a:solidFill>
            <a:srgbClr val="014999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76" name="Freeform 216"/>
          <p:cNvSpPr>
            <a:spLocks noEditPoints="1"/>
          </p:cNvSpPr>
          <p:nvPr/>
        </p:nvSpPr>
        <p:spPr bwMode="auto">
          <a:xfrm>
            <a:off x="6801663" y="4576869"/>
            <a:ext cx="476825" cy="480067"/>
          </a:xfrm>
          <a:custGeom>
            <a:avLst/>
            <a:gdLst/>
            <a:ahLst/>
            <a:cxnLst>
              <a:cxn ang="0">
                <a:pos x="68" y="34"/>
              </a:cxn>
              <a:cxn ang="0">
                <a:pos x="34" y="68"/>
              </a:cxn>
              <a:cxn ang="0">
                <a:pos x="0" y="34"/>
              </a:cxn>
              <a:cxn ang="0">
                <a:pos x="34" y="0"/>
              </a:cxn>
              <a:cxn ang="0">
                <a:pos x="68" y="34"/>
              </a:cxn>
              <a:cxn ang="0">
                <a:pos x="15" y="40"/>
              </a:cxn>
              <a:cxn ang="0">
                <a:pos x="14" y="34"/>
              </a:cxn>
              <a:cxn ang="0">
                <a:pos x="15" y="27"/>
              </a:cxn>
              <a:cxn ang="0">
                <a:pos x="8" y="20"/>
              </a:cxn>
              <a:cxn ang="0">
                <a:pos x="5" y="34"/>
              </a:cxn>
              <a:cxn ang="0">
                <a:pos x="8" y="47"/>
              </a:cxn>
              <a:cxn ang="0">
                <a:pos x="15" y="40"/>
              </a:cxn>
              <a:cxn ang="0">
                <a:pos x="48" y="34"/>
              </a:cxn>
              <a:cxn ang="0">
                <a:pos x="34" y="19"/>
              </a:cxn>
              <a:cxn ang="0">
                <a:pos x="19" y="34"/>
              </a:cxn>
              <a:cxn ang="0">
                <a:pos x="34" y="48"/>
              </a:cxn>
              <a:cxn ang="0">
                <a:pos x="48" y="34"/>
              </a:cxn>
              <a:cxn ang="0">
                <a:pos x="20" y="8"/>
              </a:cxn>
              <a:cxn ang="0">
                <a:pos x="27" y="15"/>
              </a:cxn>
              <a:cxn ang="0">
                <a:pos x="34" y="14"/>
              </a:cxn>
              <a:cxn ang="0">
                <a:pos x="40" y="15"/>
              </a:cxn>
              <a:cxn ang="0">
                <a:pos x="47" y="8"/>
              </a:cxn>
              <a:cxn ang="0">
                <a:pos x="34" y="5"/>
              </a:cxn>
              <a:cxn ang="0">
                <a:pos x="20" y="8"/>
              </a:cxn>
              <a:cxn ang="0">
                <a:pos x="47" y="59"/>
              </a:cxn>
              <a:cxn ang="0">
                <a:pos x="40" y="52"/>
              </a:cxn>
              <a:cxn ang="0">
                <a:pos x="34" y="53"/>
              </a:cxn>
              <a:cxn ang="0">
                <a:pos x="27" y="52"/>
              </a:cxn>
              <a:cxn ang="0">
                <a:pos x="20" y="59"/>
              </a:cxn>
              <a:cxn ang="0">
                <a:pos x="34" y="63"/>
              </a:cxn>
              <a:cxn ang="0">
                <a:pos x="47" y="59"/>
              </a:cxn>
              <a:cxn ang="0">
                <a:pos x="60" y="47"/>
              </a:cxn>
              <a:cxn ang="0">
                <a:pos x="63" y="34"/>
              </a:cxn>
              <a:cxn ang="0">
                <a:pos x="60" y="20"/>
              </a:cxn>
              <a:cxn ang="0">
                <a:pos x="52" y="27"/>
              </a:cxn>
              <a:cxn ang="0">
                <a:pos x="53" y="34"/>
              </a:cxn>
              <a:cxn ang="0">
                <a:pos x="52" y="40"/>
              </a:cxn>
              <a:cxn ang="0">
                <a:pos x="60" y="47"/>
              </a:cxn>
            </a:cxnLst>
            <a:rect l="0" t="0" r="r" b="b"/>
            <a:pathLst>
              <a:path w="68" h="68">
                <a:moveTo>
                  <a:pt x="68" y="34"/>
                </a:moveTo>
                <a:cubicBezTo>
                  <a:pt x="68" y="52"/>
                  <a:pt x="53" y="68"/>
                  <a:pt x="34" y="68"/>
                </a:cubicBezTo>
                <a:cubicBezTo>
                  <a:pt x="15" y="68"/>
                  <a:pt x="0" y="52"/>
                  <a:pt x="0" y="34"/>
                </a:cubicBezTo>
                <a:cubicBezTo>
                  <a:pt x="0" y="15"/>
                  <a:pt x="15" y="0"/>
                  <a:pt x="34" y="0"/>
                </a:cubicBezTo>
                <a:cubicBezTo>
                  <a:pt x="53" y="0"/>
                  <a:pt x="68" y="15"/>
                  <a:pt x="68" y="34"/>
                </a:cubicBezTo>
                <a:close/>
                <a:moveTo>
                  <a:pt x="15" y="40"/>
                </a:moveTo>
                <a:cubicBezTo>
                  <a:pt x="15" y="38"/>
                  <a:pt x="14" y="36"/>
                  <a:pt x="14" y="34"/>
                </a:cubicBezTo>
                <a:cubicBezTo>
                  <a:pt x="14" y="31"/>
                  <a:pt x="15" y="29"/>
                  <a:pt x="15" y="27"/>
                </a:cubicBezTo>
                <a:cubicBezTo>
                  <a:pt x="8" y="20"/>
                  <a:pt x="8" y="20"/>
                  <a:pt x="8" y="20"/>
                </a:cubicBezTo>
                <a:cubicBezTo>
                  <a:pt x="6" y="24"/>
                  <a:pt x="5" y="29"/>
                  <a:pt x="5" y="34"/>
                </a:cubicBezTo>
                <a:cubicBezTo>
                  <a:pt x="5" y="39"/>
                  <a:pt x="6" y="43"/>
                  <a:pt x="8" y="47"/>
                </a:cubicBezTo>
                <a:lnTo>
                  <a:pt x="15" y="40"/>
                </a:lnTo>
                <a:close/>
                <a:moveTo>
                  <a:pt x="48" y="34"/>
                </a:moveTo>
                <a:cubicBezTo>
                  <a:pt x="48" y="26"/>
                  <a:pt x="42" y="19"/>
                  <a:pt x="34" y="19"/>
                </a:cubicBezTo>
                <a:cubicBezTo>
                  <a:pt x="26" y="19"/>
                  <a:pt x="19" y="26"/>
                  <a:pt x="19" y="34"/>
                </a:cubicBezTo>
                <a:cubicBezTo>
                  <a:pt x="19" y="42"/>
                  <a:pt x="26" y="48"/>
                  <a:pt x="34" y="48"/>
                </a:cubicBezTo>
                <a:cubicBezTo>
                  <a:pt x="42" y="48"/>
                  <a:pt x="48" y="42"/>
                  <a:pt x="48" y="34"/>
                </a:cubicBezTo>
                <a:close/>
                <a:moveTo>
                  <a:pt x="20" y="8"/>
                </a:moveTo>
                <a:cubicBezTo>
                  <a:pt x="27" y="15"/>
                  <a:pt x="27" y="15"/>
                  <a:pt x="27" y="15"/>
                </a:cubicBezTo>
                <a:cubicBezTo>
                  <a:pt x="29" y="15"/>
                  <a:pt x="32" y="14"/>
                  <a:pt x="34" y="14"/>
                </a:cubicBezTo>
                <a:cubicBezTo>
                  <a:pt x="36" y="14"/>
                  <a:pt x="38" y="15"/>
                  <a:pt x="40" y="15"/>
                </a:cubicBezTo>
                <a:cubicBezTo>
                  <a:pt x="47" y="8"/>
                  <a:pt x="47" y="8"/>
                  <a:pt x="47" y="8"/>
                </a:cubicBezTo>
                <a:cubicBezTo>
                  <a:pt x="43" y="6"/>
                  <a:pt x="39" y="5"/>
                  <a:pt x="34" y="5"/>
                </a:cubicBezTo>
                <a:cubicBezTo>
                  <a:pt x="29" y="5"/>
                  <a:pt x="24" y="6"/>
                  <a:pt x="20" y="8"/>
                </a:cubicBezTo>
                <a:close/>
                <a:moveTo>
                  <a:pt x="47" y="59"/>
                </a:moveTo>
                <a:cubicBezTo>
                  <a:pt x="40" y="52"/>
                  <a:pt x="40" y="52"/>
                  <a:pt x="40" y="52"/>
                </a:cubicBezTo>
                <a:cubicBezTo>
                  <a:pt x="38" y="53"/>
                  <a:pt x="36" y="53"/>
                  <a:pt x="34" y="53"/>
                </a:cubicBezTo>
                <a:cubicBezTo>
                  <a:pt x="32" y="53"/>
                  <a:pt x="29" y="53"/>
                  <a:pt x="27" y="52"/>
                </a:cubicBezTo>
                <a:cubicBezTo>
                  <a:pt x="20" y="59"/>
                  <a:pt x="20" y="59"/>
                  <a:pt x="20" y="59"/>
                </a:cubicBezTo>
                <a:cubicBezTo>
                  <a:pt x="24" y="62"/>
                  <a:pt x="29" y="63"/>
                  <a:pt x="34" y="63"/>
                </a:cubicBezTo>
                <a:cubicBezTo>
                  <a:pt x="39" y="63"/>
                  <a:pt x="43" y="62"/>
                  <a:pt x="47" y="59"/>
                </a:cubicBezTo>
                <a:close/>
                <a:moveTo>
                  <a:pt x="60" y="47"/>
                </a:moveTo>
                <a:cubicBezTo>
                  <a:pt x="62" y="43"/>
                  <a:pt x="63" y="39"/>
                  <a:pt x="63" y="34"/>
                </a:cubicBezTo>
                <a:cubicBezTo>
                  <a:pt x="63" y="29"/>
                  <a:pt x="62" y="24"/>
                  <a:pt x="60" y="20"/>
                </a:cubicBezTo>
                <a:cubicBezTo>
                  <a:pt x="52" y="27"/>
                  <a:pt x="52" y="27"/>
                  <a:pt x="52" y="27"/>
                </a:cubicBezTo>
                <a:cubicBezTo>
                  <a:pt x="53" y="29"/>
                  <a:pt x="53" y="32"/>
                  <a:pt x="53" y="34"/>
                </a:cubicBezTo>
                <a:cubicBezTo>
                  <a:pt x="53" y="36"/>
                  <a:pt x="53" y="38"/>
                  <a:pt x="52" y="40"/>
                </a:cubicBezTo>
                <a:lnTo>
                  <a:pt x="60" y="47"/>
                </a:lnTo>
                <a:close/>
              </a:path>
            </a:pathLst>
          </a:custGeom>
          <a:solidFill>
            <a:srgbClr val="E60012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77" name="Freeform 135"/>
          <p:cNvSpPr>
            <a:spLocks noEditPoints="1"/>
          </p:cNvSpPr>
          <p:nvPr/>
        </p:nvSpPr>
        <p:spPr bwMode="auto">
          <a:xfrm>
            <a:off x="6752850" y="3109596"/>
            <a:ext cx="426578" cy="399579"/>
          </a:xfrm>
          <a:custGeom>
            <a:avLst/>
            <a:gdLst/>
            <a:ahLst/>
            <a:cxnLst>
              <a:cxn ang="0">
                <a:pos x="13" y="39"/>
              </a:cxn>
              <a:cxn ang="0">
                <a:pos x="8" y="39"/>
              </a:cxn>
              <a:cxn ang="0">
                <a:pos x="0" y="33"/>
              </a:cxn>
              <a:cxn ang="0">
                <a:pos x="5" y="19"/>
              </a:cxn>
              <a:cxn ang="0">
                <a:pos x="15" y="22"/>
              </a:cxn>
              <a:cxn ang="0">
                <a:pos x="20" y="21"/>
              </a:cxn>
              <a:cxn ang="0">
                <a:pos x="20" y="24"/>
              </a:cxn>
              <a:cxn ang="0">
                <a:pos x="23" y="34"/>
              </a:cxn>
              <a:cxn ang="0">
                <a:pos x="13" y="39"/>
              </a:cxn>
              <a:cxn ang="0">
                <a:pos x="15" y="19"/>
              </a:cxn>
              <a:cxn ang="0">
                <a:pos x="5" y="9"/>
              </a:cxn>
              <a:cxn ang="0">
                <a:pos x="15" y="0"/>
              </a:cxn>
              <a:cxn ang="0">
                <a:pos x="25" y="9"/>
              </a:cxn>
              <a:cxn ang="0">
                <a:pos x="15" y="19"/>
              </a:cxn>
              <a:cxn ang="0">
                <a:pos x="53" y="68"/>
              </a:cxn>
              <a:cxn ang="0">
                <a:pos x="20" y="68"/>
              </a:cxn>
              <a:cxn ang="0">
                <a:pos x="10" y="58"/>
              </a:cxn>
              <a:cxn ang="0">
                <a:pos x="23" y="36"/>
              </a:cxn>
              <a:cxn ang="0">
                <a:pos x="37" y="41"/>
              </a:cxn>
              <a:cxn ang="0">
                <a:pos x="50" y="36"/>
              </a:cxn>
              <a:cxn ang="0">
                <a:pos x="64" y="58"/>
              </a:cxn>
              <a:cxn ang="0">
                <a:pos x="53" y="68"/>
              </a:cxn>
              <a:cxn ang="0">
                <a:pos x="37" y="39"/>
              </a:cxn>
              <a:cxn ang="0">
                <a:pos x="22" y="24"/>
              </a:cxn>
              <a:cxn ang="0">
                <a:pos x="37" y="9"/>
              </a:cxn>
              <a:cxn ang="0">
                <a:pos x="51" y="24"/>
              </a:cxn>
              <a:cxn ang="0">
                <a:pos x="37" y="39"/>
              </a:cxn>
              <a:cxn ang="0">
                <a:pos x="59" y="19"/>
              </a:cxn>
              <a:cxn ang="0">
                <a:pos x="49" y="9"/>
              </a:cxn>
              <a:cxn ang="0">
                <a:pos x="59" y="0"/>
              </a:cxn>
              <a:cxn ang="0">
                <a:pos x="68" y="9"/>
              </a:cxn>
              <a:cxn ang="0">
                <a:pos x="59" y="19"/>
              </a:cxn>
              <a:cxn ang="0">
                <a:pos x="66" y="39"/>
              </a:cxn>
              <a:cxn ang="0">
                <a:pos x="61" y="39"/>
              </a:cxn>
              <a:cxn ang="0">
                <a:pos x="51" y="34"/>
              </a:cxn>
              <a:cxn ang="0">
                <a:pos x="54" y="24"/>
              </a:cxn>
              <a:cxn ang="0">
                <a:pos x="54" y="21"/>
              </a:cxn>
              <a:cxn ang="0">
                <a:pos x="59" y="22"/>
              </a:cxn>
              <a:cxn ang="0">
                <a:pos x="69" y="19"/>
              </a:cxn>
              <a:cxn ang="0">
                <a:pos x="73" y="33"/>
              </a:cxn>
              <a:cxn ang="0">
                <a:pos x="66" y="39"/>
              </a:cxn>
            </a:cxnLst>
            <a:rect l="0" t="0" r="r" b="b"/>
            <a:pathLst>
              <a:path w="73" h="68">
                <a:moveTo>
                  <a:pt x="13" y="39"/>
                </a:moveTo>
                <a:cubicBezTo>
                  <a:pt x="8" y="39"/>
                  <a:pt x="8" y="39"/>
                  <a:pt x="8" y="39"/>
                </a:cubicBezTo>
                <a:cubicBezTo>
                  <a:pt x="4" y="39"/>
                  <a:pt x="0" y="37"/>
                  <a:pt x="0" y="33"/>
                </a:cubicBezTo>
                <a:cubicBezTo>
                  <a:pt x="0" y="29"/>
                  <a:pt x="0" y="19"/>
                  <a:pt x="5" y="19"/>
                </a:cubicBezTo>
                <a:cubicBezTo>
                  <a:pt x="6" y="19"/>
                  <a:pt x="10" y="22"/>
                  <a:pt x="15" y="22"/>
                </a:cubicBezTo>
                <a:cubicBezTo>
                  <a:pt x="17" y="22"/>
                  <a:pt x="18" y="22"/>
                  <a:pt x="20" y="21"/>
                </a:cubicBezTo>
                <a:cubicBezTo>
                  <a:pt x="20" y="22"/>
                  <a:pt x="20" y="23"/>
                  <a:pt x="20" y="24"/>
                </a:cubicBezTo>
                <a:cubicBezTo>
                  <a:pt x="20" y="27"/>
                  <a:pt x="21" y="31"/>
                  <a:pt x="23" y="34"/>
                </a:cubicBezTo>
                <a:cubicBezTo>
                  <a:pt x="19" y="34"/>
                  <a:pt x="15" y="36"/>
                  <a:pt x="13" y="39"/>
                </a:cubicBezTo>
                <a:close/>
                <a:moveTo>
                  <a:pt x="15" y="19"/>
                </a:moveTo>
                <a:cubicBezTo>
                  <a:pt x="10" y="19"/>
                  <a:pt x="5" y="15"/>
                  <a:pt x="5" y="9"/>
                </a:cubicBezTo>
                <a:cubicBezTo>
                  <a:pt x="5" y="4"/>
                  <a:pt x="10" y="0"/>
                  <a:pt x="15" y="0"/>
                </a:cubicBezTo>
                <a:cubicBezTo>
                  <a:pt x="20" y="0"/>
                  <a:pt x="25" y="4"/>
                  <a:pt x="25" y="9"/>
                </a:cubicBezTo>
                <a:cubicBezTo>
                  <a:pt x="25" y="15"/>
                  <a:pt x="20" y="19"/>
                  <a:pt x="15" y="19"/>
                </a:cubicBezTo>
                <a:close/>
                <a:moveTo>
                  <a:pt x="53" y="68"/>
                </a:moveTo>
                <a:cubicBezTo>
                  <a:pt x="20" y="68"/>
                  <a:pt x="20" y="68"/>
                  <a:pt x="20" y="68"/>
                </a:cubicBezTo>
                <a:cubicBezTo>
                  <a:pt x="14" y="68"/>
                  <a:pt x="10" y="64"/>
                  <a:pt x="10" y="58"/>
                </a:cubicBezTo>
                <a:cubicBezTo>
                  <a:pt x="10" y="49"/>
                  <a:pt x="12" y="36"/>
                  <a:pt x="23" y="36"/>
                </a:cubicBezTo>
                <a:cubicBezTo>
                  <a:pt x="25" y="36"/>
                  <a:pt x="29" y="41"/>
                  <a:pt x="37" y="41"/>
                </a:cubicBezTo>
                <a:cubicBezTo>
                  <a:pt x="44" y="41"/>
                  <a:pt x="49" y="36"/>
                  <a:pt x="50" y="36"/>
                </a:cubicBezTo>
                <a:cubicBezTo>
                  <a:pt x="62" y="36"/>
                  <a:pt x="64" y="49"/>
                  <a:pt x="64" y="58"/>
                </a:cubicBezTo>
                <a:cubicBezTo>
                  <a:pt x="64" y="64"/>
                  <a:pt x="60" y="68"/>
                  <a:pt x="53" y="68"/>
                </a:cubicBezTo>
                <a:close/>
                <a:moveTo>
                  <a:pt x="37" y="39"/>
                </a:moveTo>
                <a:cubicBezTo>
                  <a:pt x="29" y="39"/>
                  <a:pt x="22" y="32"/>
                  <a:pt x="22" y="24"/>
                </a:cubicBezTo>
                <a:cubicBezTo>
                  <a:pt x="22" y="16"/>
                  <a:pt x="29" y="9"/>
                  <a:pt x="37" y="9"/>
                </a:cubicBezTo>
                <a:cubicBezTo>
                  <a:pt x="45" y="9"/>
                  <a:pt x="51" y="16"/>
                  <a:pt x="51" y="24"/>
                </a:cubicBezTo>
                <a:cubicBezTo>
                  <a:pt x="51" y="32"/>
                  <a:pt x="45" y="39"/>
                  <a:pt x="37" y="39"/>
                </a:cubicBezTo>
                <a:close/>
                <a:moveTo>
                  <a:pt x="59" y="19"/>
                </a:moveTo>
                <a:cubicBezTo>
                  <a:pt x="53" y="19"/>
                  <a:pt x="49" y="15"/>
                  <a:pt x="49" y="9"/>
                </a:cubicBezTo>
                <a:cubicBezTo>
                  <a:pt x="49" y="4"/>
                  <a:pt x="53" y="0"/>
                  <a:pt x="59" y="0"/>
                </a:cubicBezTo>
                <a:cubicBezTo>
                  <a:pt x="64" y="0"/>
                  <a:pt x="68" y="4"/>
                  <a:pt x="68" y="9"/>
                </a:cubicBezTo>
                <a:cubicBezTo>
                  <a:pt x="68" y="15"/>
                  <a:pt x="64" y="19"/>
                  <a:pt x="59" y="19"/>
                </a:cubicBezTo>
                <a:close/>
                <a:moveTo>
                  <a:pt x="66" y="39"/>
                </a:moveTo>
                <a:cubicBezTo>
                  <a:pt x="61" y="39"/>
                  <a:pt x="61" y="39"/>
                  <a:pt x="61" y="39"/>
                </a:cubicBezTo>
                <a:cubicBezTo>
                  <a:pt x="58" y="36"/>
                  <a:pt x="55" y="34"/>
                  <a:pt x="51" y="34"/>
                </a:cubicBezTo>
                <a:cubicBezTo>
                  <a:pt x="53" y="31"/>
                  <a:pt x="54" y="27"/>
                  <a:pt x="54" y="24"/>
                </a:cubicBezTo>
                <a:cubicBezTo>
                  <a:pt x="54" y="23"/>
                  <a:pt x="54" y="22"/>
                  <a:pt x="54" y="21"/>
                </a:cubicBezTo>
                <a:cubicBezTo>
                  <a:pt x="55" y="22"/>
                  <a:pt x="57" y="22"/>
                  <a:pt x="59" y="22"/>
                </a:cubicBezTo>
                <a:cubicBezTo>
                  <a:pt x="64" y="22"/>
                  <a:pt x="68" y="19"/>
                  <a:pt x="69" y="19"/>
                </a:cubicBezTo>
                <a:cubicBezTo>
                  <a:pt x="73" y="19"/>
                  <a:pt x="73" y="29"/>
                  <a:pt x="73" y="33"/>
                </a:cubicBezTo>
                <a:cubicBezTo>
                  <a:pt x="73" y="37"/>
                  <a:pt x="70" y="39"/>
                  <a:pt x="66" y="39"/>
                </a:cubicBezTo>
                <a:close/>
              </a:path>
            </a:pathLst>
          </a:custGeom>
          <a:solidFill>
            <a:srgbClr val="E60012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8" name="矩形 17"/>
          <p:cNvSpPr/>
          <p:nvPr/>
        </p:nvSpPr>
        <p:spPr>
          <a:xfrm>
            <a:off x="351" y="0"/>
            <a:ext cx="12858399" cy="753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9" name="任意多边形 18"/>
          <p:cNvSpPr/>
          <p:nvPr/>
        </p:nvSpPr>
        <p:spPr>
          <a:xfrm>
            <a:off x="353" y="0"/>
            <a:ext cx="4701223" cy="707192"/>
          </a:xfrm>
          <a:custGeom>
            <a:avLst/>
            <a:gdLst>
              <a:gd name="connsiteX0" fmla="*/ 0 w 3886200"/>
              <a:gd name="connsiteY0" fmla="*/ 0 h 762000"/>
              <a:gd name="connsiteX1" fmla="*/ 3886200 w 3886200"/>
              <a:gd name="connsiteY1" fmla="*/ 0 h 762000"/>
              <a:gd name="connsiteX2" fmla="*/ 3886200 w 3886200"/>
              <a:gd name="connsiteY2" fmla="*/ 15385 h 762000"/>
              <a:gd name="connsiteX3" fmla="*/ 3359574 w 3886200"/>
              <a:gd name="connsiteY3" fmla="*/ 762000 h 762000"/>
              <a:gd name="connsiteX4" fmla="*/ 0 w 3886200"/>
              <a:gd name="connsiteY4" fmla="*/ 762000 h 76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86200" h="762000">
                <a:moveTo>
                  <a:pt x="0" y="0"/>
                </a:moveTo>
                <a:lnTo>
                  <a:pt x="3886200" y="0"/>
                </a:lnTo>
                <a:lnTo>
                  <a:pt x="3886200" y="15385"/>
                </a:lnTo>
                <a:lnTo>
                  <a:pt x="3359574" y="762000"/>
                </a:lnTo>
                <a:lnTo>
                  <a:pt x="0" y="762000"/>
                </a:lnTo>
                <a:close/>
              </a:path>
            </a:pathLst>
          </a:cu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20" name="任意多边形 19"/>
          <p:cNvSpPr/>
          <p:nvPr/>
        </p:nvSpPr>
        <p:spPr>
          <a:xfrm rot="7994024">
            <a:off x="4049850" y="320113"/>
            <a:ext cx="1033627" cy="66969"/>
          </a:xfrm>
          <a:custGeom>
            <a:avLst/>
            <a:gdLst>
              <a:gd name="connsiteX0" fmla="*/ 59700 w 980085"/>
              <a:gd name="connsiteY0" fmla="*/ 63500 h 63500"/>
              <a:gd name="connsiteX1" fmla="*/ 0 w 980085"/>
              <a:gd name="connsiteY1" fmla="*/ 0 h 63500"/>
              <a:gd name="connsiteX2" fmla="*/ 920384 w 980085"/>
              <a:gd name="connsiteY2" fmla="*/ 0 h 63500"/>
              <a:gd name="connsiteX3" fmla="*/ 980085 w 980085"/>
              <a:gd name="connsiteY3" fmla="*/ 63500 h 6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80085" h="63500">
                <a:moveTo>
                  <a:pt x="59700" y="63500"/>
                </a:moveTo>
                <a:lnTo>
                  <a:pt x="0" y="0"/>
                </a:lnTo>
                <a:lnTo>
                  <a:pt x="920384" y="0"/>
                </a:lnTo>
                <a:lnTo>
                  <a:pt x="980085" y="63500"/>
                </a:lnTo>
                <a:close/>
              </a:path>
            </a:pathLst>
          </a:cu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22" name="TextBox 24"/>
          <p:cNvSpPr txBox="1"/>
          <p:nvPr/>
        </p:nvSpPr>
        <p:spPr>
          <a:xfrm>
            <a:off x="521008" y="168905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2800" dirty="0">
                <a:solidFill>
                  <a:schemeClr val="bg1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23" name="TextBox 24"/>
          <p:cNvSpPr txBox="1"/>
          <p:nvPr/>
        </p:nvSpPr>
        <p:spPr>
          <a:xfrm>
            <a:off x="4897257" y="230460"/>
            <a:ext cx="66584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2400" dirty="0" smtClean="0">
                <a:solidFill>
                  <a:srgbClr val="014999"/>
                </a:solidFill>
                <a:latin typeface="+mj-lt"/>
                <a:ea typeface="微软雅黑" panose="020B0503020204020204" pitchFamily="34" charset="-122"/>
              </a:rPr>
              <a:t>PLEASE REPLACE THE WRITTEN CONTENT</a:t>
            </a:r>
            <a:endParaRPr lang="zh-CN" altLang="en-US" sz="2400" dirty="0">
              <a:solidFill>
                <a:srgbClr val="014999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6168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6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0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500"/>
                            </p:stCondLst>
                            <p:childTnLst>
                              <p:par>
                                <p:cTn id="42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44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500"/>
                            </p:stCondLst>
                            <p:childTnLst>
                              <p:par>
                                <p:cTn id="4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6000"/>
                            </p:stCondLst>
                            <p:childTnLst>
                              <p:par>
                                <p:cTn id="5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500"/>
                            </p:stCondLst>
                            <p:childTnLst>
                              <p:par>
                                <p:cTn id="56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8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7500"/>
                            </p:stCondLst>
                            <p:childTnLst>
                              <p:par>
                                <p:cTn id="6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8000"/>
                            </p:stCondLst>
                            <p:childTnLst>
                              <p:par>
                                <p:cTn id="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8500"/>
                            </p:stCondLst>
                            <p:childTnLst>
                              <p:par>
                                <p:cTn id="70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72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9500"/>
                            </p:stCondLst>
                            <p:childTnLst>
                              <p:par>
                                <p:cTn id="7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0000"/>
                            </p:stCondLst>
                            <p:childTnLst>
                              <p:par>
                                <p:cTn id="8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 animBg="1"/>
      <p:bldP spid="66" grpId="0" animBg="1"/>
      <p:bldP spid="54" grpId="0" animBg="1"/>
      <p:bldP spid="51" grpId="0" animBg="1"/>
      <p:bldP spid="57" grpId="0" animBg="1"/>
      <p:bldP spid="67" grpId="0"/>
      <p:bldP spid="69" grpId="0"/>
      <p:bldP spid="70" grpId="0"/>
      <p:bldP spid="71" grpId="0"/>
      <p:bldP spid="72" grpId="0"/>
      <p:bldP spid="73" grpId="0" animBg="1"/>
      <p:bldP spid="74" grpId="0" animBg="1"/>
      <p:bldP spid="75" grpId="0" animBg="1"/>
      <p:bldP spid="76" grpId="0" animBg="1"/>
      <p:bldP spid="77" grpId="0" animBg="1"/>
      <p:bldP spid="22" grpId="0"/>
      <p:bldP spid="2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Bent Arrow 44"/>
          <p:cNvSpPr/>
          <p:nvPr/>
        </p:nvSpPr>
        <p:spPr>
          <a:xfrm rot="10800000">
            <a:off x="351" y="2812261"/>
            <a:ext cx="5743730" cy="1607256"/>
          </a:xfrm>
          <a:prstGeom prst="bentArrow">
            <a:avLst>
              <a:gd name="adj1" fmla="val 25000"/>
              <a:gd name="adj2" fmla="val 3719"/>
              <a:gd name="adj3" fmla="val 0"/>
              <a:gd name="adj4" fmla="val 30020"/>
            </a:avLst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49" name="Bent Arrow 48"/>
          <p:cNvSpPr/>
          <p:nvPr/>
        </p:nvSpPr>
        <p:spPr>
          <a:xfrm rot="10800000">
            <a:off x="349" y="3630299"/>
            <a:ext cx="4667567" cy="1607256"/>
          </a:xfrm>
          <a:prstGeom prst="bentArrow">
            <a:avLst>
              <a:gd name="adj1" fmla="val 25000"/>
              <a:gd name="adj2" fmla="val 3719"/>
              <a:gd name="adj3" fmla="val 0"/>
              <a:gd name="adj4" fmla="val 30020"/>
            </a:avLst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53" name="Bent Arrow 52"/>
          <p:cNvSpPr/>
          <p:nvPr/>
        </p:nvSpPr>
        <p:spPr>
          <a:xfrm rot="10800000">
            <a:off x="347" y="4388778"/>
            <a:ext cx="3400868" cy="1607256"/>
          </a:xfrm>
          <a:prstGeom prst="bentArrow">
            <a:avLst>
              <a:gd name="adj1" fmla="val 25000"/>
              <a:gd name="adj2" fmla="val 3719"/>
              <a:gd name="adj3" fmla="val 0"/>
              <a:gd name="adj4" fmla="val 30020"/>
            </a:avLst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65" name="Group 64"/>
          <p:cNvGrpSpPr/>
          <p:nvPr/>
        </p:nvGrpSpPr>
        <p:grpSpPr>
          <a:xfrm>
            <a:off x="5065537" y="2045918"/>
            <a:ext cx="1242314" cy="1243352"/>
            <a:chOff x="3621156" y="1140216"/>
            <a:chExt cx="883472" cy="884210"/>
          </a:xfrm>
        </p:grpSpPr>
        <p:sp>
          <p:nvSpPr>
            <p:cNvPr id="47" name="Oval 46"/>
            <p:cNvSpPr>
              <a:spLocks noChangeAspect="1"/>
            </p:cNvSpPr>
            <p:nvPr/>
          </p:nvSpPr>
          <p:spPr>
            <a:xfrm>
              <a:off x="3621156" y="1140216"/>
              <a:ext cx="883472" cy="884210"/>
            </a:xfrm>
            <a:prstGeom prst="ellipse">
              <a:avLst/>
            </a:prstGeom>
            <a:solidFill>
              <a:srgbClr val="E60012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50" b="1" dirty="0">
                <a:latin typeface="+mj-lt"/>
              </a:endParaRPr>
            </a:p>
          </p:txBody>
        </p:sp>
        <p:sp>
          <p:nvSpPr>
            <p:cNvPr id="61" name="Freeform 5"/>
            <p:cNvSpPr>
              <a:spLocks noEditPoints="1"/>
            </p:cNvSpPr>
            <p:nvPr/>
          </p:nvSpPr>
          <p:spPr bwMode="auto">
            <a:xfrm>
              <a:off x="3898696" y="1397136"/>
              <a:ext cx="370370" cy="370370"/>
            </a:xfrm>
            <a:custGeom>
              <a:avLst/>
              <a:gdLst/>
              <a:ahLst/>
              <a:cxnLst>
                <a:cxn ang="0">
                  <a:pos x="0" y="192"/>
                </a:cxn>
                <a:cxn ang="0">
                  <a:pos x="255" y="135"/>
                </a:cxn>
                <a:cxn ang="0">
                  <a:pos x="277" y="122"/>
                </a:cxn>
                <a:cxn ang="0">
                  <a:pos x="303" y="116"/>
                </a:cxn>
                <a:cxn ang="0">
                  <a:pos x="296" y="105"/>
                </a:cxn>
                <a:cxn ang="0">
                  <a:pos x="278" y="89"/>
                </a:cxn>
                <a:cxn ang="0">
                  <a:pos x="265" y="90"/>
                </a:cxn>
                <a:cxn ang="0">
                  <a:pos x="256" y="82"/>
                </a:cxn>
                <a:cxn ang="0">
                  <a:pos x="231" y="73"/>
                </a:cxn>
                <a:cxn ang="0">
                  <a:pos x="234" y="98"/>
                </a:cxn>
                <a:cxn ang="0">
                  <a:pos x="224" y="118"/>
                </a:cxn>
                <a:cxn ang="0">
                  <a:pos x="205" y="103"/>
                </a:cxn>
                <a:cxn ang="0">
                  <a:pos x="175" y="89"/>
                </a:cxn>
                <a:cxn ang="0">
                  <a:pos x="183" y="68"/>
                </a:cxn>
                <a:cxn ang="0">
                  <a:pos x="212" y="58"/>
                </a:cxn>
                <a:cxn ang="0">
                  <a:pos x="207" y="47"/>
                </a:cxn>
                <a:cxn ang="0">
                  <a:pos x="188" y="50"/>
                </a:cxn>
                <a:cxn ang="0">
                  <a:pos x="168" y="37"/>
                </a:cxn>
                <a:cxn ang="0">
                  <a:pos x="171" y="52"/>
                </a:cxn>
                <a:cxn ang="0">
                  <a:pos x="157" y="52"/>
                </a:cxn>
                <a:cxn ang="0">
                  <a:pos x="141" y="40"/>
                </a:cxn>
                <a:cxn ang="0">
                  <a:pos x="126" y="47"/>
                </a:cxn>
                <a:cxn ang="0">
                  <a:pos x="143" y="51"/>
                </a:cxn>
                <a:cxn ang="0">
                  <a:pos x="131" y="58"/>
                </a:cxn>
                <a:cxn ang="0">
                  <a:pos x="56" y="107"/>
                </a:cxn>
                <a:cxn ang="0">
                  <a:pos x="65" y="118"/>
                </a:cxn>
                <a:cxn ang="0">
                  <a:pos x="79" y="135"/>
                </a:cxn>
                <a:cxn ang="0">
                  <a:pos x="74" y="158"/>
                </a:cxn>
                <a:cxn ang="0">
                  <a:pos x="88" y="185"/>
                </a:cxn>
                <a:cxn ang="0">
                  <a:pos x="108" y="214"/>
                </a:cxn>
                <a:cxn ang="0">
                  <a:pos x="118" y="227"/>
                </a:cxn>
                <a:cxn ang="0">
                  <a:pos x="105" y="197"/>
                </a:cxn>
                <a:cxn ang="0">
                  <a:pos x="125" y="225"/>
                </a:cxn>
                <a:cxn ang="0">
                  <a:pos x="150" y="255"/>
                </a:cxn>
                <a:cxn ang="0">
                  <a:pos x="184" y="269"/>
                </a:cxn>
                <a:cxn ang="0">
                  <a:pos x="213" y="290"/>
                </a:cxn>
                <a:cxn ang="0">
                  <a:pos x="224" y="288"/>
                </a:cxn>
                <a:cxn ang="0">
                  <a:pos x="212" y="268"/>
                </a:cxn>
                <a:cxn ang="0">
                  <a:pos x="197" y="262"/>
                </a:cxn>
                <a:cxn ang="0">
                  <a:pos x="194" y="239"/>
                </a:cxn>
                <a:cxn ang="0">
                  <a:pos x="171" y="250"/>
                </a:cxn>
                <a:cxn ang="0">
                  <a:pos x="168" y="210"/>
                </a:cxn>
                <a:cxn ang="0">
                  <a:pos x="184" y="206"/>
                </a:cxn>
                <a:cxn ang="0">
                  <a:pos x="196" y="202"/>
                </a:cxn>
                <a:cxn ang="0">
                  <a:pos x="214" y="211"/>
                </a:cxn>
                <a:cxn ang="0">
                  <a:pos x="221" y="205"/>
                </a:cxn>
                <a:cxn ang="0">
                  <a:pos x="234" y="179"/>
                </a:cxn>
                <a:cxn ang="0">
                  <a:pos x="233" y="171"/>
                </a:cxn>
                <a:cxn ang="0">
                  <a:pos x="252" y="157"/>
                </a:cxn>
                <a:cxn ang="0">
                  <a:pos x="266" y="143"/>
                </a:cxn>
                <a:cxn ang="0">
                  <a:pos x="273" y="131"/>
                </a:cxn>
                <a:cxn ang="0">
                  <a:pos x="255" y="135"/>
                </a:cxn>
                <a:cxn ang="0">
                  <a:pos x="295" y="298"/>
                </a:cxn>
                <a:cxn ang="0">
                  <a:pos x="272" y="288"/>
                </a:cxn>
                <a:cxn ang="0">
                  <a:pos x="251" y="288"/>
                </a:cxn>
                <a:cxn ang="0">
                  <a:pos x="236" y="286"/>
                </a:cxn>
                <a:cxn ang="0">
                  <a:pos x="230" y="307"/>
                </a:cxn>
                <a:cxn ang="0">
                  <a:pos x="223" y="335"/>
                </a:cxn>
                <a:cxn ang="0">
                  <a:pos x="308" y="302"/>
                </a:cxn>
              </a:cxnLst>
              <a:rect l="0" t="0" r="r" b="b"/>
              <a:pathLst>
                <a:path w="384" h="384">
                  <a:moveTo>
                    <a:pt x="384" y="192"/>
                  </a:moveTo>
                  <a:cubicBezTo>
                    <a:pt x="384" y="298"/>
                    <a:pt x="298" y="384"/>
                    <a:pt x="192" y="384"/>
                  </a:cubicBezTo>
                  <a:cubicBezTo>
                    <a:pt x="86" y="384"/>
                    <a:pt x="0" y="298"/>
                    <a:pt x="0" y="192"/>
                  </a:cubicBezTo>
                  <a:cubicBezTo>
                    <a:pt x="0" y="86"/>
                    <a:pt x="86" y="0"/>
                    <a:pt x="192" y="0"/>
                  </a:cubicBezTo>
                  <a:cubicBezTo>
                    <a:pt x="298" y="0"/>
                    <a:pt x="384" y="86"/>
                    <a:pt x="384" y="192"/>
                  </a:cubicBezTo>
                  <a:close/>
                  <a:moveTo>
                    <a:pt x="255" y="135"/>
                  </a:moveTo>
                  <a:cubicBezTo>
                    <a:pt x="256" y="135"/>
                    <a:pt x="257" y="130"/>
                    <a:pt x="258" y="129"/>
                  </a:cubicBezTo>
                  <a:cubicBezTo>
                    <a:pt x="260" y="127"/>
                    <a:pt x="262" y="126"/>
                    <a:pt x="264" y="125"/>
                  </a:cubicBezTo>
                  <a:cubicBezTo>
                    <a:pt x="268" y="124"/>
                    <a:pt x="272" y="123"/>
                    <a:pt x="277" y="122"/>
                  </a:cubicBezTo>
                  <a:cubicBezTo>
                    <a:pt x="281" y="121"/>
                    <a:pt x="286" y="121"/>
                    <a:pt x="289" y="125"/>
                  </a:cubicBezTo>
                  <a:cubicBezTo>
                    <a:pt x="289" y="124"/>
                    <a:pt x="295" y="119"/>
                    <a:pt x="295" y="119"/>
                  </a:cubicBezTo>
                  <a:cubicBezTo>
                    <a:pt x="298" y="118"/>
                    <a:pt x="301" y="118"/>
                    <a:pt x="303" y="116"/>
                  </a:cubicBezTo>
                  <a:cubicBezTo>
                    <a:pt x="303" y="115"/>
                    <a:pt x="303" y="110"/>
                    <a:pt x="303" y="110"/>
                  </a:cubicBezTo>
                  <a:cubicBezTo>
                    <a:pt x="299" y="111"/>
                    <a:pt x="298" y="107"/>
                    <a:pt x="297" y="103"/>
                  </a:cubicBezTo>
                  <a:cubicBezTo>
                    <a:pt x="297" y="104"/>
                    <a:pt x="297" y="104"/>
                    <a:pt x="296" y="105"/>
                  </a:cubicBezTo>
                  <a:cubicBezTo>
                    <a:pt x="296" y="102"/>
                    <a:pt x="291" y="104"/>
                    <a:pt x="290" y="104"/>
                  </a:cubicBezTo>
                  <a:cubicBezTo>
                    <a:pt x="284" y="102"/>
                    <a:pt x="285" y="98"/>
                    <a:pt x="283" y="94"/>
                  </a:cubicBezTo>
                  <a:cubicBezTo>
                    <a:pt x="282" y="92"/>
                    <a:pt x="279" y="91"/>
                    <a:pt x="278" y="89"/>
                  </a:cubicBezTo>
                  <a:cubicBezTo>
                    <a:pt x="277" y="87"/>
                    <a:pt x="277" y="84"/>
                    <a:pt x="274" y="84"/>
                  </a:cubicBezTo>
                  <a:cubicBezTo>
                    <a:pt x="273" y="84"/>
                    <a:pt x="270" y="89"/>
                    <a:pt x="270" y="89"/>
                  </a:cubicBezTo>
                  <a:cubicBezTo>
                    <a:pt x="267" y="88"/>
                    <a:pt x="266" y="89"/>
                    <a:pt x="265" y="90"/>
                  </a:cubicBezTo>
                  <a:cubicBezTo>
                    <a:pt x="263" y="91"/>
                    <a:pt x="262" y="91"/>
                    <a:pt x="260" y="92"/>
                  </a:cubicBezTo>
                  <a:cubicBezTo>
                    <a:pt x="265" y="90"/>
                    <a:pt x="258" y="88"/>
                    <a:pt x="256" y="88"/>
                  </a:cubicBezTo>
                  <a:cubicBezTo>
                    <a:pt x="260" y="87"/>
                    <a:pt x="258" y="83"/>
                    <a:pt x="256" y="82"/>
                  </a:cubicBezTo>
                  <a:cubicBezTo>
                    <a:pt x="256" y="82"/>
                    <a:pt x="257" y="82"/>
                    <a:pt x="257" y="82"/>
                  </a:cubicBezTo>
                  <a:cubicBezTo>
                    <a:pt x="257" y="79"/>
                    <a:pt x="250" y="77"/>
                    <a:pt x="247" y="76"/>
                  </a:cubicBezTo>
                  <a:cubicBezTo>
                    <a:pt x="245" y="74"/>
                    <a:pt x="233" y="72"/>
                    <a:pt x="231" y="73"/>
                  </a:cubicBezTo>
                  <a:cubicBezTo>
                    <a:pt x="228" y="75"/>
                    <a:pt x="231" y="80"/>
                    <a:pt x="231" y="83"/>
                  </a:cubicBezTo>
                  <a:cubicBezTo>
                    <a:pt x="232" y="86"/>
                    <a:pt x="228" y="86"/>
                    <a:pt x="228" y="89"/>
                  </a:cubicBezTo>
                  <a:cubicBezTo>
                    <a:pt x="228" y="93"/>
                    <a:pt x="236" y="92"/>
                    <a:pt x="234" y="98"/>
                  </a:cubicBezTo>
                  <a:cubicBezTo>
                    <a:pt x="233" y="102"/>
                    <a:pt x="228" y="102"/>
                    <a:pt x="226" y="105"/>
                  </a:cubicBezTo>
                  <a:cubicBezTo>
                    <a:pt x="224" y="108"/>
                    <a:pt x="227" y="112"/>
                    <a:pt x="229" y="114"/>
                  </a:cubicBezTo>
                  <a:cubicBezTo>
                    <a:pt x="231" y="115"/>
                    <a:pt x="225" y="118"/>
                    <a:pt x="224" y="118"/>
                  </a:cubicBezTo>
                  <a:cubicBezTo>
                    <a:pt x="220" y="120"/>
                    <a:pt x="217" y="114"/>
                    <a:pt x="216" y="110"/>
                  </a:cubicBezTo>
                  <a:cubicBezTo>
                    <a:pt x="215" y="108"/>
                    <a:pt x="215" y="104"/>
                    <a:pt x="212" y="103"/>
                  </a:cubicBezTo>
                  <a:cubicBezTo>
                    <a:pt x="210" y="102"/>
                    <a:pt x="206" y="102"/>
                    <a:pt x="205" y="103"/>
                  </a:cubicBezTo>
                  <a:cubicBezTo>
                    <a:pt x="203" y="99"/>
                    <a:pt x="198" y="98"/>
                    <a:pt x="194" y="97"/>
                  </a:cubicBezTo>
                  <a:cubicBezTo>
                    <a:pt x="189" y="95"/>
                    <a:pt x="185" y="95"/>
                    <a:pt x="180" y="96"/>
                  </a:cubicBezTo>
                  <a:cubicBezTo>
                    <a:pt x="181" y="95"/>
                    <a:pt x="179" y="88"/>
                    <a:pt x="175" y="89"/>
                  </a:cubicBezTo>
                  <a:cubicBezTo>
                    <a:pt x="176" y="86"/>
                    <a:pt x="176" y="84"/>
                    <a:pt x="176" y="81"/>
                  </a:cubicBezTo>
                  <a:cubicBezTo>
                    <a:pt x="177" y="79"/>
                    <a:pt x="178" y="77"/>
                    <a:pt x="179" y="75"/>
                  </a:cubicBezTo>
                  <a:cubicBezTo>
                    <a:pt x="180" y="74"/>
                    <a:pt x="185" y="69"/>
                    <a:pt x="183" y="68"/>
                  </a:cubicBezTo>
                  <a:cubicBezTo>
                    <a:pt x="188" y="69"/>
                    <a:pt x="193" y="69"/>
                    <a:pt x="196" y="66"/>
                  </a:cubicBezTo>
                  <a:cubicBezTo>
                    <a:pt x="198" y="63"/>
                    <a:pt x="199" y="60"/>
                    <a:pt x="202" y="57"/>
                  </a:cubicBezTo>
                  <a:cubicBezTo>
                    <a:pt x="205" y="53"/>
                    <a:pt x="209" y="58"/>
                    <a:pt x="212" y="58"/>
                  </a:cubicBezTo>
                  <a:cubicBezTo>
                    <a:pt x="217" y="59"/>
                    <a:pt x="217" y="53"/>
                    <a:pt x="214" y="51"/>
                  </a:cubicBezTo>
                  <a:cubicBezTo>
                    <a:pt x="218" y="51"/>
                    <a:pt x="215" y="45"/>
                    <a:pt x="213" y="44"/>
                  </a:cubicBezTo>
                  <a:cubicBezTo>
                    <a:pt x="211" y="43"/>
                    <a:pt x="202" y="46"/>
                    <a:pt x="207" y="47"/>
                  </a:cubicBezTo>
                  <a:cubicBezTo>
                    <a:pt x="206" y="47"/>
                    <a:pt x="200" y="59"/>
                    <a:pt x="196" y="53"/>
                  </a:cubicBezTo>
                  <a:cubicBezTo>
                    <a:pt x="195" y="52"/>
                    <a:pt x="195" y="47"/>
                    <a:pt x="193" y="46"/>
                  </a:cubicBezTo>
                  <a:cubicBezTo>
                    <a:pt x="190" y="46"/>
                    <a:pt x="189" y="49"/>
                    <a:pt x="188" y="50"/>
                  </a:cubicBezTo>
                  <a:cubicBezTo>
                    <a:pt x="190" y="47"/>
                    <a:pt x="181" y="45"/>
                    <a:pt x="180" y="44"/>
                  </a:cubicBezTo>
                  <a:cubicBezTo>
                    <a:pt x="183" y="42"/>
                    <a:pt x="180" y="39"/>
                    <a:pt x="178" y="38"/>
                  </a:cubicBezTo>
                  <a:cubicBezTo>
                    <a:pt x="176" y="36"/>
                    <a:pt x="169" y="35"/>
                    <a:pt x="168" y="37"/>
                  </a:cubicBezTo>
                  <a:cubicBezTo>
                    <a:pt x="163" y="43"/>
                    <a:pt x="173" y="44"/>
                    <a:pt x="175" y="45"/>
                  </a:cubicBezTo>
                  <a:cubicBezTo>
                    <a:pt x="176" y="46"/>
                    <a:pt x="179" y="48"/>
                    <a:pt x="177" y="49"/>
                  </a:cubicBezTo>
                  <a:cubicBezTo>
                    <a:pt x="176" y="50"/>
                    <a:pt x="171" y="51"/>
                    <a:pt x="171" y="52"/>
                  </a:cubicBezTo>
                  <a:cubicBezTo>
                    <a:pt x="169" y="54"/>
                    <a:pt x="172" y="57"/>
                    <a:pt x="170" y="59"/>
                  </a:cubicBezTo>
                  <a:cubicBezTo>
                    <a:pt x="168" y="57"/>
                    <a:pt x="168" y="53"/>
                    <a:pt x="166" y="50"/>
                  </a:cubicBezTo>
                  <a:cubicBezTo>
                    <a:pt x="168" y="53"/>
                    <a:pt x="157" y="52"/>
                    <a:pt x="157" y="52"/>
                  </a:cubicBezTo>
                  <a:cubicBezTo>
                    <a:pt x="154" y="52"/>
                    <a:pt x="148" y="54"/>
                    <a:pt x="145" y="50"/>
                  </a:cubicBezTo>
                  <a:cubicBezTo>
                    <a:pt x="144" y="49"/>
                    <a:pt x="144" y="44"/>
                    <a:pt x="146" y="45"/>
                  </a:cubicBezTo>
                  <a:cubicBezTo>
                    <a:pt x="144" y="43"/>
                    <a:pt x="142" y="41"/>
                    <a:pt x="141" y="40"/>
                  </a:cubicBezTo>
                  <a:cubicBezTo>
                    <a:pt x="132" y="43"/>
                    <a:pt x="125" y="47"/>
                    <a:pt x="117" y="51"/>
                  </a:cubicBezTo>
                  <a:cubicBezTo>
                    <a:pt x="118" y="51"/>
                    <a:pt x="119" y="51"/>
                    <a:pt x="120" y="50"/>
                  </a:cubicBezTo>
                  <a:cubicBezTo>
                    <a:pt x="122" y="50"/>
                    <a:pt x="124" y="48"/>
                    <a:pt x="126" y="47"/>
                  </a:cubicBezTo>
                  <a:cubicBezTo>
                    <a:pt x="128" y="46"/>
                    <a:pt x="134" y="43"/>
                    <a:pt x="136" y="46"/>
                  </a:cubicBezTo>
                  <a:cubicBezTo>
                    <a:pt x="137" y="45"/>
                    <a:pt x="137" y="45"/>
                    <a:pt x="138" y="44"/>
                  </a:cubicBezTo>
                  <a:cubicBezTo>
                    <a:pt x="139" y="46"/>
                    <a:pt x="141" y="48"/>
                    <a:pt x="143" y="51"/>
                  </a:cubicBezTo>
                  <a:cubicBezTo>
                    <a:pt x="141" y="50"/>
                    <a:pt x="137" y="50"/>
                    <a:pt x="135" y="50"/>
                  </a:cubicBezTo>
                  <a:cubicBezTo>
                    <a:pt x="133" y="51"/>
                    <a:pt x="130" y="51"/>
                    <a:pt x="130" y="53"/>
                  </a:cubicBezTo>
                  <a:cubicBezTo>
                    <a:pt x="130" y="55"/>
                    <a:pt x="131" y="57"/>
                    <a:pt x="131" y="58"/>
                  </a:cubicBezTo>
                  <a:cubicBezTo>
                    <a:pt x="128" y="56"/>
                    <a:pt x="125" y="52"/>
                    <a:pt x="121" y="51"/>
                  </a:cubicBezTo>
                  <a:cubicBezTo>
                    <a:pt x="119" y="51"/>
                    <a:pt x="117" y="51"/>
                    <a:pt x="115" y="52"/>
                  </a:cubicBezTo>
                  <a:cubicBezTo>
                    <a:pt x="91" y="65"/>
                    <a:pt x="71" y="84"/>
                    <a:pt x="56" y="107"/>
                  </a:cubicBezTo>
                  <a:cubicBezTo>
                    <a:pt x="57" y="108"/>
                    <a:pt x="58" y="109"/>
                    <a:pt x="59" y="109"/>
                  </a:cubicBezTo>
                  <a:cubicBezTo>
                    <a:pt x="62" y="110"/>
                    <a:pt x="59" y="117"/>
                    <a:pt x="64" y="113"/>
                  </a:cubicBezTo>
                  <a:cubicBezTo>
                    <a:pt x="66" y="115"/>
                    <a:pt x="66" y="116"/>
                    <a:pt x="65" y="118"/>
                  </a:cubicBezTo>
                  <a:cubicBezTo>
                    <a:pt x="65" y="118"/>
                    <a:pt x="75" y="124"/>
                    <a:pt x="76" y="125"/>
                  </a:cubicBezTo>
                  <a:cubicBezTo>
                    <a:pt x="78" y="126"/>
                    <a:pt x="80" y="128"/>
                    <a:pt x="81" y="130"/>
                  </a:cubicBezTo>
                  <a:cubicBezTo>
                    <a:pt x="82" y="132"/>
                    <a:pt x="80" y="134"/>
                    <a:pt x="79" y="135"/>
                  </a:cubicBezTo>
                  <a:cubicBezTo>
                    <a:pt x="78" y="134"/>
                    <a:pt x="75" y="130"/>
                    <a:pt x="74" y="131"/>
                  </a:cubicBezTo>
                  <a:cubicBezTo>
                    <a:pt x="73" y="133"/>
                    <a:pt x="74" y="139"/>
                    <a:pt x="77" y="139"/>
                  </a:cubicBezTo>
                  <a:cubicBezTo>
                    <a:pt x="73" y="139"/>
                    <a:pt x="75" y="155"/>
                    <a:pt x="74" y="158"/>
                  </a:cubicBezTo>
                  <a:cubicBezTo>
                    <a:pt x="74" y="158"/>
                    <a:pt x="74" y="158"/>
                    <a:pt x="74" y="158"/>
                  </a:cubicBezTo>
                  <a:cubicBezTo>
                    <a:pt x="73" y="161"/>
                    <a:pt x="76" y="173"/>
                    <a:pt x="81" y="172"/>
                  </a:cubicBezTo>
                  <a:cubicBezTo>
                    <a:pt x="78" y="172"/>
                    <a:pt x="87" y="184"/>
                    <a:pt x="88" y="185"/>
                  </a:cubicBezTo>
                  <a:cubicBezTo>
                    <a:pt x="91" y="187"/>
                    <a:pt x="95" y="188"/>
                    <a:pt x="97" y="192"/>
                  </a:cubicBezTo>
                  <a:cubicBezTo>
                    <a:pt x="100" y="195"/>
                    <a:pt x="100" y="201"/>
                    <a:pt x="103" y="203"/>
                  </a:cubicBezTo>
                  <a:cubicBezTo>
                    <a:pt x="102" y="206"/>
                    <a:pt x="108" y="210"/>
                    <a:pt x="108" y="214"/>
                  </a:cubicBezTo>
                  <a:cubicBezTo>
                    <a:pt x="108" y="214"/>
                    <a:pt x="107" y="214"/>
                    <a:pt x="107" y="215"/>
                  </a:cubicBezTo>
                  <a:cubicBezTo>
                    <a:pt x="108" y="218"/>
                    <a:pt x="113" y="218"/>
                    <a:pt x="115" y="221"/>
                  </a:cubicBezTo>
                  <a:cubicBezTo>
                    <a:pt x="116" y="223"/>
                    <a:pt x="115" y="228"/>
                    <a:pt x="118" y="227"/>
                  </a:cubicBezTo>
                  <a:cubicBezTo>
                    <a:pt x="118" y="222"/>
                    <a:pt x="115" y="216"/>
                    <a:pt x="112" y="212"/>
                  </a:cubicBezTo>
                  <a:cubicBezTo>
                    <a:pt x="110" y="209"/>
                    <a:pt x="109" y="207"/>
                    <a:pt x="108" y="204"/>
                  </a:cubicBezTo>
                  <a:cubicBezTo>
                    <a:pt x="106" y="202"/>
                    <a:pt x="106" y="199"/>
                    <a:pt x="105" y="197"/>
                  </a:cubicBezTo>
                  <a:cubicBezTo>
                    <a:pt x="106" y="197"/>
                    <a:pt x="112" y="199"/>
                    <a:pt x="111" y="200"/>
                  </a:cubicBezTo>
                  <a:cubicBezTo>
                    <a:pt x="109" y="205"/>
                    <a:pt x="119" y="214"/>
                    <a:pt x="122" y="217"/>
                  </a:cubicBezTo>
                  <a:cubicBezTo>
                    <a:pt x="123" y="218"/>
                    <a:pt x="128" y="225"/>
                    <a:pt x="125" y="225"/>
                  </a:cubicBezTo>
                  <a:cubicBezTo>
                    <a:pt x="129" y="225"/>
                    <a:pt x="133" y="230"/>
                    <a:pt x="135" y="233"/>
                  </a:cubicBezTo>
                  <a:cubicBezTo>
                    <a:pt x="137" y="236"/>
                    <a:pt x="136" y="241"/>
                    <a:pt x="138" y="245"/>
                  </a:cubicBezTo>
                  <a:cubicBezTo>
                    <a:pt x="139" y="250"/>
                    <a:pt x="146" y="252"/>
                    <a:pt x="150" y="255"/>
                  </a:cubicBezTo>
                  <a:cubicBezTo>
                    <a:pt x="154" y="256"/>
                    <a:pt x="157" y="259"/>
                    <a:pt x="160" y="260"/>
                  </a:cubicBezTo>
                  <a:cubicBezTo>
                    <a:pt x="166" y="262"/>
                    <a:pt x="167" y="260"/>
                    <a:pt x="171" y="260"/>
                  </a:cubicBezTo>
                  <a:cubicBezTo>
                    <a:pt x="178" y="259"/>
                    <a:pt x="179" y="266"/>
                    <a:pt x="184" y="269"/>
                  </a:cubicBezTo>
                  <a:cubicBezTo>
                    <a:pt x="187" y="270"/>
                    <a:pt x="194" y="273"/>
                    <a:pt x="198" y="271"/>
                  </a:cubicBezTo>
                  <a:cubicBezTo>
                    <a:pt x="196" y="272"/>
                    <a:pt x="203" y="282"/>
                    <a:pt x="204" y="283"/>
                  </a:cubicBezTo>
                  <a:cubicBezTo>
                    <a:pt x="206" y="286"/>
                    <a:pt x="210" y="287"/>
                    <a:pt x="213" y="290"/>
                  </a:cubicBezTo>
                  <a:cubicBezTo>
                    <a:pt x="213" y="290"/>
                    <a:pt x="214" y="289"/>
                    <a:pt x="214" y="288"/>
                  </a:cubicBezTo>
                  <a:cubicBezTo>
                    <a:pt x="213" y="291"/>
                    <a:pt x="218" y="296"/>
                    <a:pt x="221" y="296"/>
                  </a:cubicBezTo>
                  <a:cubicBezTo>
                    <a:pt x="223" y="295"/>
                    <a:pt x="224" y="290"/>
                    <a:pt x="224" y="288"/>
                  </a:cubicBezTo>
                  <a:cubicBezTo>
                    <a:pt x="219" y="290"/>
                    <a:pt x="215" y="288"/>
                    <a:pt x="212" y="283"/>
                  </a:cubicBezTo>
                  <a:cubicBezTo>
                    <a:pt x="211" y="282"/>
                    <a:pt x="207" y="275"/>
                    <a:pt x="211" y="275"/>
                  </a:cubicBezTo>
                  <a:cubicBezTo>
                    <a:pt x="216" y="275"/>
                    <a:pt x="212" y="271"/>
                    <a:pt x="212" y="268"/>
                  </a:cubicBezTo>
                  <a:cubicBezTo>
                    <a:pt x="211" y="264"/>
                    <a:pt x="208" y="262"/>
                    <a:pt x="206" y="259"/>
                  </a:cubicBezTo>
                  <a:cubicBezTo>
                    <a:pt x="205" y="262"/>
                    <a:pt x="200" y="261"/>
                    <a:pt x="198" y="259"/>
                  </a:cubicBezTo>
                  <a:cubicBezTo>
                    <a:pt x="198" y="259"/>
                    <a:pt x="197" y="261"/>
                    <a:pt x="197" y="262"/>
                  </a:cubicBezTo>
                  <a:cubicBezTo>
                    <a:pt x="196" y="262"/>
                    <a:pt x="195" y="262"/>
                    <a:pt x="194" y="261"/>
                  </a:cubicBezTo>
                  <a:cubicBezTo>
                    <a:pt x="194" y="258"/>
                    <a:pt x="194" y="255"/>
                    <a:pt x="195" y="251"/>
                  </a:cubicBezTo>
                  <a:cubicBezTo>
                    <a:pt x="196" y="247"/>
                    <a:pt x="205" y="238"/>
                    <a:pt x="194" y="239"/>
                  </a:cubicBezTo>
                  <a:cubicBezTo>
                    <a:pt x="190" y="239"/>
                    <a:pt x="188" y="240"/>
                    <a:pt x="187" y="244"/>
                  </a:cubicBezTo>
                  <a:cubicBezTo>
                    <a:pt x="186" y="247"/>
                    <a:pt x="186" y="249"/>
                    <a:pt x="183" y="251"/>
                  </a:cubicBezTo>
                  <a:cubicBezTo>
                    <a:pt x="181" y="252"/>
                    <a:pt x="173" y="251"/>
                    <a:pt x="171" y="250"/>
                  </a:cubicBezTo>
                  <a:cubicBezTo>
                    <a:pt x="166" y="247"/>
                    <a:pt x="163" y="239"/>
                    <a:pt x="163" y="234"/>
                  </a:cubicBezTo>
                  <a:cubicBezTo>
                    <a:pt x="163" y="227"/>
                    <a:pt x="166" y="221"/>
                    <a:pt x="163" y="215"/>
                  </a:cubicBezTo>
                  <a:cubicBezTo>
                    <a:pt x="164" y="213"/>
                    <a:pt x="166" y="211"/>
                    <a:pt x="168" y="210"/>
                  </a:cubicBezTo>
                  <a:cubicBezTo>
                    <a:pt x="169" y="209"/>
                    <a:pt x="171" y="210"/>
                    <a:pt x="172" y="207"/>
                  </a:cubicBezTo>
                  <a:cubicBezTo>
                    <a:pt x="171" y="207"/>
                    <a:pt x="170" y="206"/>
                    <a:pt x="170" y="206"/>
                  </a:cubicBezTo>
                  <a:cubicBezTo>
                    <a:pt x="173" y="208"/>
                    <a:pt x="180" y="203"/>
                    <a:pt x="184" y="206"/>
                  </a:cubicBezTo>
                  <a:cubicBezTo>
                    <a:pt x="186" y="207"/>
                    <a:pt x="188" y="208"/>
                    <a:pt x="189" y="205"/>
                  </a:cubicBezTo>
                  <a:cubicBezTo>
                    <a:pt x="189" y="205"/>
                    <a:pt x="187" y="202"/>
                    <a:pt x="188" y="200"/>
                  </a:cubicBezTo>
                  <a:cubicBezTo>
                    <a:pt x="189" y="204"/>
                    <a:pt x="192" y="205"/>
                    <a:pt x="196" y="202"/>
                  </a:cubicBezTo>
                  <a:cubicBezTo>
                    <a:pt x="197" y="203"/>
                    <a:pt x="201" y="203"/>
                    <a:pt x="204" y="204"/>
                  </a:cubicBezTo>
                  <a:cubicBezTo>
                    <a:pt x="207" y="206"/>
                    <a:pt x="207" y="209"/>
                    <a:pt x="211" y="205"/>
                  </a:cubicBezTo>
                  <a:cubicBezTo>
                    <a:pt x="213" y="208"/>
                    <a:pt x="213" y="208"/>
                    <a:pt x="214" y="211"/>
                  </a:cubicBezTo>
                  <a:cubicBezTo>
                    <a:pt x="214" y="214"/>
                    <a:pt x="216" y="221"/>
                    <a:pt x="218" y="222"/>
                  </a:cubicBezTo>
                  <a:cubicBezTo>
                    <a:pt x="224" y="225"/>
                    <a:pt x="222" y="217"/>
                    <a:pt x="222" y="214"/>
                  </a:cubicBezTo>
                  <a:cubicBezTo>
                    <a:pt x="222" y="213"/>
                    <a:pt x="222" y="205"/>
                    <a:pt x="221" y="205"/>
                  </a:cubicBezTo>
                  <a:cubicBezTo>
                    <a:pt x="213" y="203"/>
                    <a:pt x="216" y="197"/>
                    <a:pt x="221" y="193"/>
                  </a:cubicBezTo>
                  <a:cubicBezTo>
                    <a:pt x="222" y="192"/>
                    <a:pt x="227" y="190"/>
                    <a:pt x="230" y="188"/>
                  </a:cubicBezTo>
                  <a:cubicBezTo>
                    <a:pt x="232" y="186"/>
                    <a:pt x="235" y="183"/>
                    <a:pt x="234" y="179"/>
                  </a:cubicBezTo>
                  <a:cubicBezTo>
                    <a:pt x="235" y="179"/>
                    <a:pt x="236" y="178"/>
                    <a:pt x="236" y="177"/>
                  </a:cubicBezTo>
                  <a:cubicBezTo>
                    <a:pt x="236" y="177"/>
                    <a:pt x="233" y="174"/>
                    <a:pt x="232" y="175"/>
                  </a:cubicBezTo>
                  <a:cubicBezTo>
                    <a:pt x="234" y="174"/>
                    <a:pt x="234" y="172"/>
                    <a:pt x="233" y="171"/>
                  </a:cubicBezTo>
                  <a:cubicBezTo>
                    <a:pt x="235" y="169"/>
                    <a:pt x="234" y="166"/>
                    <a:pt x="236" y="165"/>
                  </a:cubicBezTo>
                  <a:cubicBezTo>
                    <a:pt x="239" y="169"/>
                    <a:pt x="245" y="165"/>
                    <a:pt x="242" y="162"/>
                  </a:cubicBezTo>
                  <a:cubicBezTo>
                    <a:pt x="244" y="158"/>
                    <a:pt x="250" y="160"/>
                    <a:pt x="252" y="157"/>
                  </a:cubicBezTo>
                  <a:cubicBezTo>
                    <a:pt x="255" y="158"/>
                    <a:pt x="253" y="153"/>
                    <a:pt x="255" y="150"/>
                  </a:cubicBezTo>
                  <a:cubicBezTo>
                    <a:pt x="256" y="148"/>
                    <a:pt x="259" y="148"/>
                    <a:pt x="262" y="147"/>
                  </a:cubicBezTo>
                  <a:cubicBezTo>
                    <a:pt x="262" y="147"/>
                    <a:pt x="268" y="143"/>
                    <a:pt x="266" y="143"/>
                  </a:cubicBezTo>
                  <a:cubicBezTo>
                    <a:pt x="270" y="144"/>
                    <a:pt x="279" y="139"/>
                    <a:pt x="272" y="135"/>
                  </a:cubicBezTo>
                  <a:cubicBezTo>
                    <a:pt x="273" y="133"/>
                    <a:pt x="270" y="132"/>
                    <a:pt x="268" y="132"/>
                  </a:cubicBezTo>
                  <a:cubicBezTo>
                    <a:pt x="269" y="131"/>
                    <a:pt x="272" y="132"/>
                    <a:pt x="273" y="131"/>
                  </a:cubicBezTo>
                  <a:cubicBezTo>
                    <a:pt x="276" y="129"/>
                    <a:pt x="274" y="128"/>
                    <a:pt x="271" y="127"/>
                  </a:cubicBezTo>
                  <a:cubicBezTo>
                    <a:pt x="268" y="126"/>
                    <a:pt x="263" y="128"/>
                    <a:pt x="261" y="130"/>
                  </a:cubicBezTo>
                  <a:cubicBezTo>
                    <a:pt x="259" y="132"/>
                    <a:pt x="257" y="134"/>
                    <a:pt x="255" y="135"/>
                  </a:cubicBezTo>
                  <a:close/>
                  <a:moveTo>
                    <a:pt x="308" y="302"/>
                  </a:moveTo>
                  <a:cubicBezTo>
                    <a:pt x="306" y="301"/>
                    <a:pt x="303" y="301"/>
                    <a:pt x="301" y="300"/>
                  </a:cubicBezTo>
                  <a:cubicBezTo>
                    <a:pt x="299" y="300"/>
                    <a:pt x="298" y="299"/>
                    <a:pt x="295" y="298"/>
                  </a:cubicBezTo>
                  <a:cubicBezTo>
                    <a:pt x="296" y="293"/>
                    <a:pt x="290" y="292"/>
                    <a:pt x="287" y="289"/>
                  </a:cubicBezTo>
                  <a:cubicBezTo>
                    <a:pt x="284" y="287"/>
                    <a:pt x="282" y="284"/>
                    <a:pt x="277" y="285"/>
                  </a:cubicBezTo>
                  <a:cubicBezTo>
                    <a:pt x="276" y="285"/>
                    <a:pt x="271" y="287"/>
                    <a:pt x="272" y="288"/>
                  </a:cubicBezTo>
                  <a:cubicBezTo>
                    <a:pt x="269" y="285"/>
                    <a:pt x="268" y="284"/>
                    <a:pt x="263" y="282"/>
                  </a:cubicBezTo>
                  <a:cubicBezTo>
                    <a:pt x="259" y="281"/>
                    <a:pt x="257" y="276"/>
                    <a:pt x="253" y="281"/>
                  </a:cubicBezTo>
                  <a:cubicBezTo>
                    <a:pt x="251" y="283"/>
                    <a:pt x="252" y="286"/>
                    <a:pt x="251" y="288"/>
                  </a:cubicBezTo>
                  <a:cubicBezTo>
                    <a:pt x="247" y="285"/>
                    <a:pt x="254" y="282"/>
                    <a:pt x="251" y="279"/>
                  </a:cubicBezTo>
                  <a:cubicBezTo>
                    <a:pt x="248" y="275"/>
                    <a:pt x="243" y="281"/>
                    <a:pt x="240" y="282"/>
                  </a:cubicBezTo>
                  <a:cubicBezTo>
                    <a:pt x="239" y="284"/>
                    <a:pt x="237" y="284"/>
                    <a:pt x="236" y="286"/>
                  </a:cubicBezTo>
                  <a:cubicBezTo>
                    <a:pt x="235" y="287"/>
                    <a:pt x="234" y="290"/>
                    <a:pt x="233" y="291"/>
                  </a:cubicBezTo>
                  <a:cubicBezTo>
                    <a:pt x="233" y="289"/>
                    <a:pt x="228" y="290"/>
                    <a:pt x="228" y="288"/>
                  </a:cubicBezTo>
                  <a:cubicBezTo>
                    <a:pt x="229" y="294"/>
                    <a:pt x="229" y="301"/>
                    <a:pt x="230" y="307"/>
                  </a:cubicBezTo>
                  <a:cubicBezTo>
                    <a:pt x="231" y="310"/>
                    <a:pt x="230" y="316"/>
                    <a:pt x="227" y="319"/>
                  </a:cubicBezTo>
                  <a:cubicBezTo>
                    <a:pt x="224" y="321"/>
                    <a:pt x="221" y="324"/>
                    <a:pt x="220" y="329"/>
                  </a:cubicBezTo>
                  <a:cubicBezTo>
                    <a:pt x="220" y="332"/>
                    <a:pt x="220" y="334"/>
                    <a:pt x="223" y="335"/>
                  </a:cubicBezTo>
                  <a:cubicBezTo>
                    <a:pt x="223" y="339"/>
                    <a:pt x="219" y="342"/>
                    <a:pt x="219" y="346"/>
                  </a:cubicBezTo>
                  <a:cubicBezTo>
                    <a:pt x="219" y="346"/>
                    <a:pt x="220" y="348"/>
                    <a:pt x="220" y="350"/>
                  </a:cubicBezTo>
                  <a:cubicBezTo>
                    <a:pt x="254" y="344"/>
                    <a:pt x="285" y="327"/>
                    <a:pt x="308" y="302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67" name="Group 66"/>
          <p:cNvGrpSpPr/>
          <p:nvPr/>
        </p:nvGrpSpPr>
        <p:grpSpPr>
          <a:xfrm>
            <a:off x="2709096" y="3667261"/>
            <a:ext cx="1242314" cy="1243352"/>
            <a:chOff x="1926323" y="2293234"/>
            <a:chExt cx="883472" cy="884210"/>
          </a:xfrm>
        </p:grpSpPr>
        <p:sp>
          <p:nvSpPr>
            <p:cNvPr id="55" name="Oval 54"/>
            <p:cNvSpPr>
              <a:spLocks noChangeAspect="1"/>
            </p:cNvSpPr>
            <p:nvPr/>
          </p:nvSpPr>
          <p:spPr>
            <a:xfrm>
              <a:off x="1926323" y="2293234"/>
              <a:ext cx="883472" cy="884210"/>
            </a:xfrm>
            <a:prstGeom prst="ellipse">
              <a:avLst/>
            </a:prstGeom>
            <a:solidFill>
              <a:srgbClr val="E60012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50" b="1" dirty="0">
                <a:latin typeface="+mj-lt"/>
              </a:endParaRPr>
            </a:p>
          </p:txBody>
        </p:sp>
        <p:sp>
          <p:nvSpPr>
            <p:cNvPr id="63" name="Freeform 216"/>
            <p:cNvSpPr>
              <a:spLocks noEditPoints="1"/>
            </p:cNvSpPr>
            <p:nvPr/>
          </p:nvSpPr>
          <p:spPr bwMode="auto">
            <a:xfrm>
              <a:off x="2198512" y="2564639"/>
              <a:ext cx="339094" cy="341400"/>
            </a:xfrm>
            <a:custGeom>
              <a:avLst/>
              <a:gdLst/>
              <a:ahLst/>
              <a:cxnLst>
                <a:cxn ang="0">
                  <a:pos x="68" y="34"/>
                </a:cxn>
                <a:cxn ang="0">
                  <a:pos x="34" y="68"/>
                </a:cxn>
                <a:cxn ang="0">
                  <a:pos x="0" y="34"/>
                </a:cxn>
                <a:cxn ang="0">
                  <a:pos x="34" y="0"/>
                </a:cxn>
                <a:cxn ang="0">
                  <a:pos x="68" y="34"/>
                </a:cxn>
                <a:cxn ang="0">
                  <a:pos x="15" y="40"/>
                </a:cxn>
                <a:cxn ang="0">
                  <a:pos x="14" y="34"/>
                </a:cxn>
                <a:cxn ang="0">
                  <a:pos x="15" y="27"/>
                </a:cxn>
                <a:cxn ang="0">
                  <a:pos x="8" y="20"/>
                </a:cxn>
                <a:cxn ang="0">
                  <a:pos x="5" y="34"/>
                </a:cxn>
                <a:cxn ang="0">
                  <a:pos x="8" y="47"/>
                </a:cxn>
                <a:cxn ang="0">
                  <a:pos x="15" y="40"/>
                </a:cxn>
                <a:cxn ang="0">
                  <a:pos x="48" y="34"/>
                </a:cxn>
                <a:cxn ang="0">
                  <a:pos x="34" y="19"/>
                </a:cxn>
                <a:cxn ang="0">
                  <a:pos x="19" y="34"/>
                </a:cxn>
                <a:cxn ang="0">
                  <a:pos x="34" y="48"/>
                </a:cxn>
                <a:cxn ang="0">
                  <a:pos x="48" y="34"/>
                </a:cxn>
                <a:cxn ang="0">
                  <a:pos x="20" y="8"/>
                </a:cxn>
                <a:cxn ang="0">
                  <a:pos x="27" y="15"/>
                </a:cxn>
                <a:cxn ang="0">
                  <a:pos x="34" y="14"/>
                </a:cxn>
                <a:cxn ang="0">
                  <a:pos x="40" y="15"/>
                </a:cxn>
                <a:cxn ang="0">
                  <a:pos x="47" y="8"/>
                </a:cxn>
                <a:cxn ang="0">
                  <a:pos x="34" y="5"/>
                </a:cxn>
                <a:cxn ang="0">
                  <a:pos x="20" y="8"/>
                </a:cxn>
                <a:cxn ang="0">
                  <a:pos x="47" y="59"/>
                </a:cxn>
                <a:cxn ang="0">
                  <a:pos x="40" y="52"/>
                </a:cxn>
                <a:cxn ang="0">
                  <a:pos x="34" y="53"/>
                </a:cxn>
                <a:cxn ang="0">
                  <a:pos x="27" y="52"/>
                </a:cxn>
                <a:cxn ang="0">
                  <a:pos x="20" y="59"/>
                </a:cxn>
                <a:cxn ang="0">
                  <a:pos x="34" y="63"/>
                </a:cxn>
                <a:cxn ang="0">
                  <a:pos x="47" y="59"/>
                </a:cxn>
                <a:cxn ang="0">
                  <a:pos x="60" y="47"/>
                </a:cxn>
                <a:cxn ang="0">
                  <a:pos x="63" y="34"/>
                </a:cxn>
                <a:cxn ang="0">
                  <a:pos x="60" y="20"/>
                </a:cxn>
                <a:cxn ang="0">
                  <a:pos x="52" y="27"/>
                </a:cxn>
                <a:cxn ang="0">
                  <a:pos x="53" y="34"/>
                </a:cxn>
                <a:cxn ang="0">
                  <a:pos x="52" y="40"/>
                </a:cxn>
                <a:cxn ang="0">
                  <a:pos x="60" y="47"/>
                </a:cxn>
              </a:cxnLst>
              <a:rect l="0" t="0" r="r" b="b"/>
              <a:pathLst>
                <a:path w="68" h="68">
                  <a:moveTo>
                    <a:pt x="68" y="34"/>
                  </a:moveTo>
                  <a:cubicBezTo>
                    <a:pt x="68" y="52"/>
                    <a:pt x="53" y="68"/>
                    <a:pt x="34" y="68"/>
                  </a:cubicBezTo>
                  <a:cubicBezTo>
                    <a:pt x="15" y="68"/>
                    <a:pt x="0" y="52"/>
                    <a:pt x="0" y="34"/>
                  </a:cubicBezTo>
                  <a:cubicBezTo>
                    <a:pt x="0" y="15"/>
                    <a:pt x="15" y="0"/>
                    <a:pt x="34" y="0"/>
                  </a:cubicBezTo>
                  <a:cubicBezTo>
                    <a:pt x="53" y="0"/>
                    <a:pt x="68" y="15"/>
                    <a:pt x="68" y="34"/>
                  </a:cubicBezTo>
                  <a:close/>
                  <a:moveTo>
                    <a:pt x="15" y="40"/>
                  </a:moveTo>
                  <a:cubicBezTo>
                    <a:pt x="15" y="38"/>
                    <a:pt x="14" y="36"/>
                    <a:pt x="14" y="34"/>
                  </a:cubicBezTo>
                  <a:cubicBezTo>
                    <a:pt x="14" y="31"/>
                    <a:pt x="15" y="29"/>
                    <a:pt x="15" y="27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6" y="24"/>
                    <a:pt x="5" y="29"/>
                    <a:pt x="5" y="34"/>
                  </a:cubicBezTo>
                  <a:cubicBezTo>
                    <a:pt x="5" y="39"/>
                    <a:pt x="6" y="43"/>
                    <a:pt x="8" y="47"/>
                  </a:cubicBezTo>
                  <a:lnTo>
                    <a:pt x="15" y="40"/>
                  </a:lnTo>
                  <a:close/>
                  <a:moveTo>
                    <a:pt x="48" y="34"/>
                  </a:moveTo>
                  <a:cubicBezTo>
                    <a:pt x="48" y="26"/>
                    <a:pt x="42" y="19"/>
                    <a:pt x="34" y="19"/>
                  </a:cubicBezTo>
                  <a:cubicBezTo>
                    <a:pt x="26" y="19"/>
                    <a:pt x="19" y="26"/>
                    <a:pt x="19" y="34"/>
                  </a:cubicBezTo>
                  <a:cubicBezTo>
                    <a:pt x="19" y="42"/>
                    <a:pt x="26" y="48"/>
                    <a:pt x="34" y="48"/>
                  </a:cubicBezTo>
                  <a:cubicBezTo>
                    <a:pt x="42" y="48"/>
                    <a:pt x="48" y="42"/>
                    <a:pt x="48" y="34"/>
                  </a:cubicBezTo>
                  <a:close/>
                  <a:moveTo>
                    <a:pt x="20" y="8"/>
                  </a:moveTo>
                  <a:cubicBezTo>
                    <a:pt x="27" y="15"/>
                    <a:pt x="27" y="15"/>
                    <a:pt x="27" y="15"/>
                  </a:cubicBezTo>
                  <a:cubicBezTo>
                    <a:pt x="29" y="15"/>
                    <a:pt x="32" y="14"/>
                    <a:pt x="34" y="14"/>
                  </a:cubicBezTo>
                  <a:cubicBezTo>
                    <a:pt x="36" y="14"/>
                    <a:pt x="38" y="15"/>
                    <a:pt x="40" y="15"/>
                  </a:cubicBezTo>
                  <a:cubicBezTo>
                    <a:pt x="47" y="8"/>
                    <a:pt x="47" y="8"/>
                    <a:pt x="47" y="8"/>
                  </a:cubicBezTo>
                  <a:cubicBezTo>
                    <a:pt x="43" y="6"/>
                    <a:pt x="39" y="5"/>
                    <a:pt x="34" y="5"/>
                  </a:cubicBezTo>
                  <a:cubicBezTo>
                    <a:pt x="29" y="5"/>
                    <a:pt x="24" y="6"/>
                    <a:pt x="20" y="8"/>
                  </a:cubicBezTo>
                  <a:close/>
                  <a:moveTo>
                    <a:pt x="47" y="59"/>
                  </a:moveTo>
                  <a:cubicBezTo>
                    <a:pt x="40" y="52"/>
                    <a:pt x="40" y="52"/>
                    <a:pt x="40" y="52"/>
                  </a:cubicBezTo>
                  <a:cubicBezTo>
                    <a:pt x="38" y="53"/>
                    <a:pt x="36" y="53"/>
                    <a:pt x="34" y="53"/>
                  </a:cubicBezTo>
                  <a:cubicBezTo>
                    <a:pt x="32" y="53"/>
                    <a:pt x="29" y="53"/>
                    <a:pt x="27" y="52"/>
                  </a:cubicBezTo>
                  <a:cubicBezTo>
                    <a:pt x="20" y="59"/>
                    <a:pt x="20" y="59"/>
                    <a:pt x="20" y="59"/>
                  </a:cubicBezTo>
                  <a:cubicBezTo>
                    <a:pt x="24" y="62"/>
                    <a:pt x="29" y="63"/>
                    <a:pt x="34" y="63"/>
                  </a:cubicBezTo>
                  <a:cubicBezTo>
                    <a:pt x="39" y="63"/>
                    <a:pt x="43" y="62"/>
                    <a:pt x="47" y="59"/>
                  </a:cubicBezTo>
                  <a:close/>
                  <a:moveTo>
                    <a:pt x="60" y="47"/>
                  </a:moveTo>
                  <a:cubicBezTo>
                    <a:pt x="62" y="43"/>
                    <a:pt x="63" y="39"/>
                    <a:pt x="63" y="34"/>
                  </a:cubicBezTo>
                  <a:cubicBezTo>
                    <a:pt x="63" y="29"/>
                    <a:pt x="62" y="24"/>
                    <a:pt x="60" y="20"/>
                  </a:cubicBezTo>
                  <a:cubicBezTo>
                    <a:pt x="52" y="27"/>
                    <a:pt x="52" y="27"/>
                    <a:pt x="52" y="27"/>
                  </a:cubicBezTo>
                  <a:cubicBezTo>
                    <a:pt x="53" y="29"/>
                    <a:pt x="53" y="32"/>
                    <a:pt x="53" y="34"/>
                  </a:cubicBezTo>
                  <a:cubicBezTo>
                    <a:pt x="53" y="36"/>
                    <a:pt x="53" y="38"/>
                    <a:pt x="52" y="40"/>
                  </a:cubicBezTo>
                  <a:lnTo>
                    <a:pt x="60" y="47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66" name="Group 65"/>
          <p:cNvGrpSpPr/>
          <p:nvPr/>
        </p:nvGrpSpPr>
        <p:grpSpPr>
          <a:xfrm>
            <a:off x="3962404" y="2850994"/>
            <a:ext cx="1242314" cy="1243352"/>
            <a:chOff x="2827138" y="1712746"/>
            <a:chExt cx="883472" cy="884210"/>
          </a:xfrm>
        </p:grpSpPr>
        <p:sp>
          <p:nvSpPr>
            <p:cNvPr id="51" name="Oval 50"/>
            <p:cNvSpPr>
              <a:spLocks noChangeAspect="1"/>
            </p:cNvSpPr>
            <p:nvPr/>
          </p:nvSpPr>
          <p:spPr>
            <a:xfrm>
              <a:off x="2827138" y="1712746"/>
              <a:ext cx="883472" cy="884210"/>
            </a:xfrm>
            <a:prstGeom prst="ellipse">
              <a:avLst/>
            </a:prstGeom>
            <a:solidFill>
              <a:srgbClr val="E60012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50" b="1" dirty="0">
                <a:latin typeface="+mj-lt"/>
              </a:endParaRPr>
            </a:p>
          </p:txBody>
        </p:sp>
        <p:sp>
          <p:nvSpPr>
            <p:cNvPr id="64" name="Freeform 135"/>
            <p:cNvSpPr>
              <a:spLocks noEditPoints="1"/>
            </p:cNvSpPr>
            <p:nvPr/>
          </p:nvSpPr>
          <p:spPr bwMode="auto">
            <a:xfrm>
              <a:off x="3117194" y="2012771"/>
              <a:ext cx="303361" cy="284161"/>
            </a:xfrm>
            <a:custGeom>
              <a:avLst/>
              <a:gdLst/>
              <a:ahLst/>
              <a:cxnLst>
                <a:cxn ang="0">
                  <a:pos x="13" y="39"/>
                </a:cxn>
                <a:cxn ang="0">
                  <a:pos x="8" y="39"/>
                </a:cxn>
                <a:cxn ang="0">
                  <a:pos x="0" y="33"/>
                </a:cxn>
                <a:cxn ang="0">
                  <a:pos x="5" y="19"/>
                </a:cxn>
                <a:cxn ang="0">
                  <a:pos x="15" y="22"/>
                </a:cxn>
                <a:cxn ang="0">
                  <a:pos x="20" y="21"/>
                </a:cxn>
                <a:cxn ang="0">
                  <a:pos x="20" y="24"/>
                </a:cxn>
                <a:cxn ang="0">
                  <a:pos x="23" y="34"/>
                </a:cxn>
                <a:cxn ang="0">
                  <a:pos x="13" y="39"/>
                </a:cxn>
                <a:cxn ang="0">
                  <a:pos x="15" y="19"/>
                </a:cxn>
                <a:cxn ang="0">
                  <a:pos x="5" y="9"/>
                </a:cxn>
                <a:cxn ang="0">
                  <a:pos x="15" y="0"/>
                </a:cxn>
                <a:cxn ang="0">
                  <a:pos x="25" y="9"/>
                </a:cxn>
                <a:cxn ang="0">
                  <a:pos x="15" y="19"/>
                </a:cxn>
                <a:cxn ang="0">
                  <a:pos x="53" y="68"/>
                </a:cxn>
                <a:cxn ang="0">
                  <a:pos x="20" y="68"/>
                </a:cxn>
                <a:cxn ang="0">
                  <a:pos x="10" y="58"/>
                </a:cxn>
                <a:cxn ang="0">
                  <a:pos x="23" y="36"/>
                </a:cxn>
                <a:cxn ang="0">
                  <a:pos x="37" y="41"/>
                </a:cxn>
                <a:cxn ang="0">
                  <a:pos x="50" y="36"/>
                </a:cxn>
                <a:cxn ang="0">
                  <a:pos x="64" y="58"/>
                </a:cxn>
                <a:cxn ang="0">
                  <a:pos x="53" y="68"/>
                </a:cxn>
                <a:cxn ang="0">
                  <a:pos x="37" y="39"/>
                </a:cxn>
                <a:cxn ang="0">
                  <a:pos x="22" y="24"/>
                </a:cxn>
                <a:cxn ang="0">
                  <a:pos x="37" y="9"/>
                </a:cxn>
                <a:cxn ang="0">
                  <a:pos x="51" y="24"/>
                </a:cxn>
                <a:cxn ang="0">
                  <a:pos x="37" y="39"/>
                </a:cxn>
                <a:cxn ang="0">
                  <a:pos x="59" y="19"/>
                </a:cxn>
                <a:cxn ang="0">
                  <a:pos x="49" y="9"/>
                </a:cxn>
                <a:cxn ang="0">
                  <a:pos x="59" y="0"/>
                </a:cxn>
                <a:cxn ang="0">
                  <a:pos x="68" y="9"/>
                </a:cxn>
                <a:cxn ang="0">
                  <a:pos x="59" y="19"/>
                </a:cxn>
                <a:cxn ang="0">
                  <a:pos x="66" y="39"/>
                </a:cxn>
                <a:cxn ang="0">
                  <a:pos x="61" y="39"/>
                </a:cxn>
                <a:cxn ang="0">
                  <a:pos x="51" y="34"/>
                </a:cxn>
                <a:cxn ang="0">
                  <a:pos x="54" y="24"/>
                </a:cxn>
                <a:cxn ang="0">
                  <a:pos x="54" y="21"/>
                </a:cxn>
                <a:cxn ang="0">
                  <a:pos x="59" y="22"/>
                </a:cxn>
                <a:cxn ang="0">
                  <a:pos x="69" y="19"/>
                </a:cxn>
                <a:cxn ang="0">
                  <a:pos x="73" y="33"/>
                </a:cxn>
                <a:cxn ang="0">
                  <a:pos x="66" y="39"/>
                </a:cxn>
              </a:cxnLst>
              <a:rect l="0" t="0" r="r" b="b"/>
              <a:pathLst>
                <a:path w="73" h="68">
                  <a:moveTo>
                    <a:pt x="13" y="39"/>
                  </a:moveTo>
                  <a:cubicBezTo>
                    <a:pt x="8" y="39"/>
                    <a:pt x="8" y="39"/>
                    <a:pt x="8" y="39"/>
                  </a:cubicBezTo>
                  <a:cubicBezTo>
                    <a:pt x="4" y="39"/>
                    <a:pt x="0" y="37"/>
                    <a:pt x="0" y="33"/>
                  </a:cubicBezTo>
                  <a:cubicBezTo>
                    <a:pt x="0" y="29"/>
                    <a:pt x="0" y="19"/>
                    <a:pt x="5" y="19"/>
                  </a:cubicBezTo>
                  <a:cubicBezTo>
                    <a:pt x="6" y="19"/>
                    <a:pt x="10" y="22"/>
                    <a:pt x="15" y="22"/>
                  </a:cubicBezTo>
                  <a:cubicBezTo>
                    <a:pt x="17" y="22"/>
                    <a:pt x="18" y="22"/>
                    <a:pt x="20" y="21"/>
                  </a:cubicBezTo>
                  <a:cubicBezTo>
                    <a:pt x="20" y="22"/>
                    <a:pt x="20" y="23"/>
                    <a:pt x="20" y="24"/>
                  </a:cubicBezTo>
                  <a:cubicBezTo>
                    <a:pt x="20" y="27"/>
                    <a:pt x="21" y="31"/>
                    <a:pt x="23" y="34"/>
                  </a:cubicBezTo>
                  <a:cubicBezTo>
                    <a:pt x="19" y="34"/>
                    <a:pt x="15" y="36"/>
                    <a:pt x="13" y="39"/>
                  </a:cubicBezTo>
                  <a:close/>
                  <a:moveTo>
                    <a:pt x="15" y="19"/>
                  </a:moveTo>
                  <a:cubicBezTo>
                    <a:pt x="10" y="19"/>
                    <a:pt x="5" y="15"/>
                    <a:pt x="5" y="9"/>
                  </a:cubicBezTo>
                  <a:cubicBezTo>
                    <a:pt x="5" y="4"/>
                    <a:pt x="10" y="0"/>
                    <a:pt x="15" y="0"/>
                  </a:cubicBezTo>
                  <a:cubicBezTo>
                    <a:pt x="20" y="0"/>
                    <a:pt x="25" y="4"/>
                    <a:pt x="25" y="9"/>
                  </a:cubicBezTo>
                  <a:cubicBezTo>
                    <a:pt x="25" y="15"/>
                    <a:pt x="20" y="19"/>
                    <a:pt x="15" y="19"/>
                  </a:cubicBezTo>
                  <a:close/>
                  <a:moveTo>
                    <a:pt x="53" y="68"/>
                  </a:moveTo>
                  <a:cubicBezTo>
                    <a:pt x="20" y="68"/>
                    <a:pt x="20" y="68"/>
                    <a:pt x="20" y="68"/>
                  </a:cubicBezTo>
                  <a:cubicBezTo>
                    <a:pt x="14" y="68"/>
                    <a:pt x="10" y="64"/>
                    <a:pt x="10" y="58"/>
                  </a:cubicBezTo>
                  <a:cubicBezTo>
                    <a:pt x="10" y="49"/>
                    <a:pt x="12" y="36"/>
                    <a:pt x="23" y="36"/>
                  </a:cubicBezTo>
                  <a:cubicBezTo>
                    <a:pt x="25" y="36"/>
                    <a:pt x="29" y="41"/>
                    <a:pt x="37" y="41"/>
                  </a:cubicBezTo>
                  <a:cubicBezTo>
                    <a:pt x="44" y="41"/>
                    <a:pt x="49" y="36"/>
                    <a:pt x="50" y="36"/>
                  </a:cubicBezTo>
                  <a:cubicBezTo>
                    <a:pt x="62" y="36"/>
                    <a:pt x="64" y="49"/>
                    <a:pt x="64" y="58"/>
                  </a:cubicBezTo>
                  <a:cubicBezTo>
                    <a:pt x="64" y="64"/>
                    <a:pt x="60" y="68"/>
                    <a:pt x="53" y="68"/>
                  </a:cubicBezTo>
                  <a:close/>
                  <a:moveTo>
                    <a:pt x="37" y="39"/>
                  </a:moveTo>
                  <a:cubicBezTo>
                    <a:pt x="29" y="39"/>
                    <a:pt x="22" y="32"/>
                    <a:pt x="22" y="24"/>
                  </a:cubicBezTo>
                  <a:cubicBezTo>
                    <a:pt x="22" y="16"/>
                    <a:pt x="29" y="9"/>
                    <a:pt x="37" y="9"/>
                  </a:cubicBezTo>
                  <a:cubicBezTo>
                    <a:pt x="45" y="9"/>
                    <a:pt x="51" y="16"/>
                    <a:pt x="51" y="24"/>
                  </a:cubicBezTo>
                  <a:cubicBezTo>
                    <a:pt x="51" y="32"/>
                    <a:pt x="45" y="39"/>
                    <a:pt x="37" y="39"/>
                  </a:cubicBezTo>
                  <a:close/>
                  <a:moveTo>
                    <a:pt x="59" y="19"/>
                  </a:moveTo>
                  <a:cubicBezTo>
                    <a:pt x="53" y="19"/>
                    <a:pt x="49" y="15"/>
                    <a:pt x="49" y="9"/>
                  </a:cubicBezTo>
                  <a:cubicBezTo>
                    <a:pt x="49" y="4"/>
                    <a:pt x="53" y="0"/>
                    <a:pt x="59" y="0"/>
                  </a:cubicBezTo>
                  <a:cubicBezTo>
                    <a:pt x="64" y="0"/>
                    <a:pt x="68" y="4"/>
                    <a:pt x="68" y="9"/>
                  </a:cubicBezTo>
                  <a:cubicBezTo>
                    <a:pt x="68" y="15"/>
                    <a:pt x="64" y="19"/>
                    <a:pt x="59" y="19"/>
                  </a:cubicBezTo>
                  <a:close/>
                  <a:moveTo>
                    <a:pt x="66" y="39"/>
                  </a:moveTo>
                  <a:cubicBezTo>
                    <a:pt x="61" y="39"/>
                    <a:pt x="61" y="39"/>
                    <a:pt x="61" y="39"/>
                  </a:cubicBezTo>
                  <a:cubicBezTo>
                    <a:pt x="58" y="36"/>
                    <a:pt x="55" y="34"/>
                    <a:pt x="51" y="34"/>
                  </a:cubicBezTo>
                  <a:cubicBezTo>
                    <a:pt x="53" y="31"/>
                    <a:pt x="54" y="27"/>
                    <a:pt x="54" y="24"/>
                  </a:cubicBezTo>
                  <a:cubicBezTo>
                    <a:pt x="54" y="23"/>
                    <a:pt x="54" y="22"/>
                    <a:pt x="54" y="21"/>
                  </a:cubicBezTo>
                  <a:cubicBezTo>
                    <a:pt x="55" y="22"/>
                    <a:pt x="57" y="22"/>
                    <a:pt x="59" y="22"/>
                  </a:cubicBezTo>
                  <a:cubicBezTo>
                    <a:pt x="64" y="22"/>
                    <a:pt x="68" y="19"/>
                    <a:pt x="69" y="19"/>
                  </a:cubicBezTo>
                  <a:cubicBezTo>
                    <a:pt x="73" y="19"/>
                    <a:pt x="73" y="29"/>
                    <a:pt x="73" y="33"/>
                  </a:cubicBezTo>
                  <a:cubicBezTo>
                    <a:pt x="73" y="37"/>
                    <a:pt x="70" y="39"/>
                    <a:pt x="66" y="3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105" name="Bent Arrow 104"/>
          <p:cNvSpPr/>
          <p:nvPr/>
        </p:nvSpPr>
        <p:spPr>
          <a:xfrm rot="10800000" flipH="1">
            <a:off x="7114663" y="2812261"/>
            <a:ext cx="5743730" cy="1607256"/>
          </a:xfrm>
          <a:prstGeom prst="bentArrow">
            <a:avLst>
              <a:gd name="adj1" fmla="val 25000"/>
              <a:gd name="adj2" fmla="val 3719"/>
              <a:gd name="adj3" fmla="val 0"/>
              <a:gd name="adj4" fmla="val 30020"/>
            </a:avLst>
          </a:prstGeom>
          <a:solidFill>
            <a:srgbClr val="014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08" name="Bent Arrow 107"/>
          <p:cNvSpPr/>
          <p:nvPr/>
        </p:nvSpPr>
        <p:spPr>
          <a:xfrm rot="10800000" flipH="1">
            <a:off x="8190829" y="3630299"/>
            <a:ext cx="4667567" cy="1607256"/>
          </a:xfrm>
          <a:prstGeom prst="bentArrow">
            <a:avLst>
              <a:gd name="adj1" fmla="val 25000"/>
              <a:gd name="adj2" fmla="val 3719"/>
              <a:gd name="adj3" fmla="val 0"/>
              <a:gd name="adj4" fmla="val 30020"/>
            </a:avLst>
          </a:prstGeom>
          <a:solidFill>
            <a:srgbClr val="014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09" name="Bent Arrow 108"/>
          <p:cNvSpPr/>
          <p:nvPr/>
        </p:nvSpPr>
        <p:spPr>
          <a:xfrm rot="10800000" flipH="1">
            <a:off x="9457529" y="4388778"/>
            <a:ext cx="3400868" cy="1607256"/>
          </a:xfrm>
          <a:prstGeom prst="bentArrow">
            <a:avLst>
              <a:gd name="adj1" fmla="val 25000"/>
              <a:gd name="adj2" fmla="val 3719"/>
              <a:gd name="adj3" fmla="val 0"/>
              <a:gd name="adj4" fmla="val 30020"/>
            </a:avLst>
          </a:prstGeom>
          <a:solidFill>
            <a:srgbClr val="014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141" name="Group 140"/>
          <p:cNvGrpSpPr/>
          <p:nvPr/>
        </p:nvGrpSpPr>
        <p:grpSpPr>
          <a:xfrm>
            <a:off x="8907334" y="3667261"/>
            <a:ext cx="1242314" cy="1243352"/>
            <a:chOff x="6334201" y="2293234"/>
            <a:chExt cx="883472" cy="884210"/>
          </a:xfrm>
        </p:grpSpPr>
        <p:sp>
          <p:nvSpPr>
            <p:cNvPr id="121" name="Oval 120"/>
            <p:cNvSpPr>
              <a:spLocks noChangeAspect="1"/>
            </p:cNvSpPr>
            <p:nvPr/>
          </p:nvSpPr>
          <p:spPr>
            <a:xfrm flipH="1">
              <a:off x="6334201" y="2293234"/>
              <a:ext cx="883472" cy="884210"/>
            </a:xfrm>
            <a:prstGeom prst="ellipse">
              <a:avLst/>
            </a:prstGeom>
            <a:solidFill>
              <a:srgbClr val="014999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50" b="1" dirty="0">
                <a:latin typeface="+mj-lt"/>
              </a:endParaRPr>
            </a:p>
          </p:txBody>
        </p:sp>
        <p:sp>
          <p:nvSpPr>
            <p:cNvPr id="135" name="Freeform 56"/>
            <p:cNvSpPr>
              <a:spLocks noEditPoints="1"/>
            </p:cNvSpPr>
            <p:nvPr/>
          </p:nvSpPr>
          <p:spPr bwMode="auto">
            <a:xfrm>
              <a:off x="6585437" y="2544839"/>
              <a:ext cx="381000" cy="381000"/>
            </a:xfrm>
            <a:custGeom>
              <a:avLst/>
              <a:gdLst/>
              <a:ahLst/>
              <a:cxnLst>
                <a:cxn ang="0">
                  <a:pos x="64" y="42"/>
                </a:cxn>
                <a:cxn ang="0">
                  <a:pos x="63" y="44"/>
                </a:cxn>
                <a:cxn ang="0">
                  <a:pos x="33" y="64"/>
                </a:cxn>
                <a:cxn ang="0">
                  <a:pos x="32" y="64"/>
                </a:cxn>
                <a:cxn ang="0">
                  <a:pos x="30" y="64"/>
                </a:cxn>
                <a:cxn ang="0">
                  <a:pos x="1" y="44"/>
                </a:cxn>
                <a:cxn ang="0">
                  <a:pos x="0" y="42"/>
                </a:cxn>
                <a:cxn ang="0">
                  <a:pos x="0" y="23"/>
                </a:cxn>
                <a:cxn ang="0">
                  <a:pos x="1" y="20"/>
                </a:cxn>
                <a:cxn ang="0">
                  <a:pos x="30" y="1"/>
                </a:cxn>
                <a:cxn ang="0">
                  <a:pos x="32" y="0"/>
                </a:cxn>
                <a:cxn ang="0">
                  <a:pos x="33" y="1"/>
                </a:cxn>
                <a:cxn ang="0">
                  <a:pos x="63" y="20"/>
                </a:cxn>
                <a:cxn ang="0">
                  <a:pos x="64" y="23"/>
                </a:cxn>
                <a:cxn ang="0">
                  <a:pos x="64" y="42"/>
                </a:cxn>
                <a:cxn ang="0">
                  <a:pos x="12" y="32"/>
                </a:cxn>
                <a:cxn ang="0">
                  <a:pos x="5" y="28"/>
                </a:cxn>
                <a:cxn ang="0">
                  <a:pos x="5" y="37"/>
                </a:cxn>
                <a:cxn ang="0">
                  <a:pos x="12" y="32"/>
                </a:cxn>
                <a:cxn ang="0">
                  <a:pos x="29" y="21"/>
                </a:cxn>
                <a:cxn ang="0">
                  <a:pos x="29" y="8"/>
                </a:cxn>
                <a:cxn ang="0">
                  <a:pos x="7" y="23"/>
                </a:cxn>
                <a:cxn ang="0">
                  <a:pos x="17" y="29"/>
                </a:cxn>
                <a:cxn ang="0">
                  <a:pos x="29" y="21"/>
                </a:cxn>
                <a:cxn ang="0">
                  <a:pos x="29" y="56"/>
                </a:cxn>
                <a:cxn ang="0">
                  <a:pos x="29" y="44"/>
                </a:cxn>
                <a:cxn ang="0">
                  <a:pos x="17" y="36"/>
                </a:cxn>
                <a:cxn ang="0">
                  <a:pos x="7" y="42"/>
                </a:cxn>
                <a:cxn ang="0">
                  <a:pos x="29" y="56"/>
                </a:cxn>
                <a:cxn ang="0">
                  <a:pos x="41" y="32"/>
                </a:cxn>
                <a:cxn ang="0">
                  <a:pos x="32" y="26"/>
                </a:cxn>
                <a:cxn ang="0">
                  <a:pos x="22" y="32"/>
                </a:cxn>
                <a:cxn ang="0">
                  <a:pos x="32" y="39"/>
                </a:cxn>
                <a:cxn ang="0">
                  <a:pos x="41" y="32"/>
                </a:cxn>
                <a:cxn ang="0">
                  <a:pos x="56" y="23"/>
                </a:cxn>
                <a:cxn ang="0">
                  <a:pos x="35" y="8"/>
                </a:cxn>
                <a:cxn ang="0">
                  <a:pos x="35" y="21"/>
                </a:cxn>
                <a:cxn ang="0">
                  <a:pos x="46" y="29"/>
                </a:cxn>
                <a:cxn ang="0">
                  <a:pos x="56" y="23"/>
                </a:cxn>
                <a:cxn ang="0">
                  <a:pos x="56" y="42"/>
                </a:cxn>
                <a:cxn ang="0">
                  <a:pos x="46" y="36"/>
                </a:cxn>
                <a:cxn ang="0">
                  <a:pos x="35" y="44"/>
                </a:cxn>
                <a:cxn ang="0">
                  <a:pos x="35" y="56"/>
                </a:cxn>
                <a:cxn ang="0">
                  <a:pos x="56" y="42"/>
                </a:cxn>
                <a:cxn ang="0">
                  <a:pos x="58" y="37"/>
                </a:cxn>
                <a:cxn ang="0">
                  <a:pos x="58" y="28"/>
                </a:cxn>
                <a:cxn ang="0">
                  <a:pos x="51" y="32"/>
                </a:cxn>
                <a:cxn ang="0">
                  <a:pos x="58" y="37"/>
                </a:cxn>
              </a:cxnLst>
              <a:rect l="0" t="0" r="r" b="b"/>
              <a:pathLst>
                <a:path w="64" h="64">
                  <a:moveTo>
                    <a:pt x="64" y="42"/>
                  </a:moveTo>
                  <a:cubicBezTo>
                    <a:pt x="64" y="43"/>
                    <a:pt x="63" y="44"/>
                    <a:pt x="63" y="44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3" y="64"/>
                    <a:pt x="32" y="64"/>
                    <a:pt x="32" y="64"/>
                  </a:cubicBezTo>
                  <a:cubicBezTo>
                    <a:pt x="31" y="64"/>
                    <a:pt x="31" y="64"/>
                    <a:pt x="30" y="6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0" y="44"/>
                    <a:pt x="0" y="43"/>
                    <a:pt x="0" y="42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0" y="21"/>
                    <a:pt x="1" y="20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1" y="1"/>
                    <a:pt x="31" y="0"/>
                    <a:pt x="32" y="0"/>
                  </a:cubicBezTo>
                  <a:cubicBezTo>
                    <a:pt x="32" y="0"/>
                    <a:pt x="33" y="1"/>
                    <a:pt x="33" y="1"/>
                  </a:cubicBezTo>
                  <a:cubicBezTo>
                    <a:pt x="63" y="20"/>
                    <a:pt x="63" y="20"/>
                    <a:pt x="63" y="20"/>
                  </a:cubicBezTo>
                  <a:cubicBezTo>
                    <a:pt x="63" y="21"/>
                    <a:pt x="64" y="22"/>
                    <a:pt x="64" y="23"/>
                  </a:cubicBezTo>
                  <a:lnTo>
                    <a:pt x="64" y="42"/>
                  </a:lnTo>
                  <a:close/>
                  <a:moveTo>
                    <a:pt x="12" y="32"/>
                  </a:moveTo>
                  <a:cubicBezTo>
                    <a:pt x="5" y="28"/>
                    <a:pt x="5" y="28"/>
                    <a:pt x="5" y="28"/>
                  </a:cubicBezTo>
                  <a:cubicBezTo>
                    <a:pt x="5" y="37"/>
                    <a:pt x="5" y="37"/>
                    <a:pt x="5" y="37"/>
                  </a:cubicBezTo>
                  <a:lnTo>
                    <a:pt x="12" y="32"/>
                  </a:lnTo>
                  <a:close/>
                  <a:moveTo>
                    <a:pt x="29" y="21"/>
                  </a:moveTo>
                  <a:cubicBezTo>
                    <a:pt x="29" y="8"/>
                    <a:pt x="29" y="8"/>
                    <a:pt x="29" y="8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17" y="29"/>
                    <a:pt x="17" y="29"/>
                    <a:pt x="17" y="29"/>
                  </a:cubicBezTo>
                  <a:lnTo>
                    <a:pt x="29" y="21"/>
                  </a:lnTo>
                  <a:close/>
                  <a:moveTo>
                    <a:pt x="29" y="56"/>
                  </a:moveTo>
                  <a:cubicBezTo>
                    <a:pt x="29" y="44"/>
                    <a:pt x="29" y="44"/>
                    <a:pt x="29" y="44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7" y="42"/>
                    <a:pt x="7" y="42"/>
                    <a:pt x="7" y="42"/>
                  </a:cubicBezTo>
                  <a:lnTo>
                    <a:pt x="29" y="56"/>
                  </a:lnTo>
                  <a:close/>
                  <a:moveTo>
                    <a:pt x="41" y="32"/>
                  </a:moveTo>
                  <a:cubicBezTo>
                    <a:pt x="32" y="26"/>
                    <a:pt x="32" y="26"/>
                    <a:pt x="32" y="26"/>
                  </a:cubicBezTo>
                  <a:cubicBezTo>
                    <a:pt x="22" y="32"/>
                    <a:pt x="22" y="32"/>
                    <a:pt x="22" y="32"/>
                  </a:cubicBezTo>
                  <a:cubicBezTo>
                    <a:pt x="32" y="39"/>
                    <a:pt x="32" y="39"/>
                    <a:pt x="32" y="39"/>
                  </a:cubicBezTo>
                  <a:lnTo>
                    <a:pt x="41" y="32"/>
                  </a:lnTo>
                  <a:close/>
                  <a:moveTo>
                    <a:pt x="56" y="23"/>
                  </a:moveTo>
                  <a:cubicBezTo>
                    <a:pt x="35" y="8"/>
                    <a:pt x="35" y="8"/>
                    <a:pt x="35" y="8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46" y="29"/>
                    <a:pt x="46" y="29"/>
                    <a:pt x="46" y="29"/>
                  </a:cubicBezTo>
                  <a:lnTo>
                    <a:pt x="56" y="23"/>
                  </a:lnTo>
                  <a:close/>
                  <a:moveTo>
                    <a:pt x="56" y="42"/>
                  </a:moveTo>
                  <a:cubicBezTo>
                    <a:pt x="46" y="36"/>
                    <a:pt x="46" y="36"/>
                    <a:pt x="46" y="36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lnTo>
                    <a:pt x="56" y="42"/>
                  </a:lnTo>
                  <a:close/>
                  <a:moveTo>
                    <a:pt x="58" y="37"/>
                  </a:moveTo>
                  <a:cubicBezTo>
                    <a:pt x="58" y="28"/>
                    <a:pt x="58" y="28"/>
                    <a:pt x="58" y="28"/>
                  </a:cubicBezTo>
                  <a:cubicBezTo>
                    <a:pt x="51" y="32"/>
                    <a:pt x="51" y="32"/>
                    <a:pt x="51" y="32"/>
                  </a:cubicBezTo>
                  <a:lnTo>
                    <a:pt x="58" y="37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143" name="Group 142"/>
          <p:cNvGrpSpPr/>
          <p:nvPr/>
        </p:nvGrpSpPr>
        <p:grpSpPr>
          <a:xfrm>
            <a:off x="6564288" y="2045918"/>
            <a:ext cx="1242314" cy="1243352"/>
            <a:chOff x="4639368" y="1140216"/>
            <a:chExt cx="883472" cy="884210"/>
          </a:xfrm>
        </p:grpSpPr>
        <p:sp>
          <p:nvSpPr>
            <p:cNvPr id="133" name="Oval 132"/>
            <p:cNvSpPr>
              <a:spLocks noChangeAspect="1"/>
            </p:cNvSpPr>
            <p:nvPr/>
          </p:nvSpPr>
          <p:spPr>
            <a:xfrm flipH="1">
              <a:off x="4639368" y="1140216"/>
              <a:ext cx="883472" cy="884210"/>
            </a:xfrm>
            <a:prstGeom prst="ellipse">
              <a:avLst/>
            </a:prstGeom>
            <a:solidFill>
              <a:srgbClr val="014999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50" b="1" dirty="0">
                <a:latin typeface="+mj-lt"/>
              </a:endParaRPr>
            </a:p>
          </p:txBody>
        </p:sp>
        <p:sp>
          <p:nvSpPr>
            <p:cNvPr id="138" name="Freeform 152"/>
            <p:cNvSpPr>
              <a:spLocks noEditPoints="1"/>
            </p:cNvSpPr>
            <p:nvPr/>
          </p:nvSpPr>
          <p:spPr bwMode="auto">
            <a:xfrm>
              <a:off x="4880717" y="1397136"/>
              <a:ext cx="400775" cy="370370"/>
            </a:xfrm>
            <a:custGeom>
              <a:avLst/>
              <a:gdLst/>
              <a:ahLst/>
              <a:cxnLst>
                <a:cxn ang="0">
                  <a:pos x="67" y="20"/>
                </a:cxn>
                <a:cxn ang="0">
                  <a:pos x="46" y="36"/>
                </a:cxn>
                <a:cxn ang="0">
                  <a:pos x="42" y="40"/>
                </a:cxn>
                <a:cxn ang="0">
                  <a:pos x="39" y="47"/>
                </a:cxn>
                <a:cxn ang="0">
                  <a:pos x="44" y="52"/>
                </a:cxn>
                <a:cxn ang="0">
                  <a:pos x="52" y="58"/>
                </a:cxn>
                <a:cxn ang="0">
                  <a:pos x="52" y="61"/>
                </a:cxn>
                <a:cxn ang="0">
                  <a:pos x="51" y="62"/>
                </a:cxn>
                <a:cxn ang="0">
                  <a:pos x="17" y="62"/>
                </a:cxn>
                <a:cxn ang="0">
                  <a:pos x="16" y="61"/>
                </a:cxn>
                <a:cxn ang="0">
                  <a:pos x="16" y="58"/>
                </a:cxn>
                <a:cxn ang="0">
                  <a:pos x="24" y="52"/>
                </a:cxn>
                <a:cxn ang="0">
                  <a:pos x="29" y="47"/>
                </a:cxn>
                <a:cxn ang="0">
                  <a:pos x="26" y="40"/>
                </a:cxn>
                <a:cxn ang="0">
                  <a:pos x="22" y="36"/>
                </a:cxn>
                <a:cxn ang="0">
                  <a:pos x="0" y="20"/>
                </a:cxn>
                <a:cxn ang="0">
                  <a:pos x="0" y="15"/>
                </a:cxn>
                <a:cxn ang="0">
                  <a:pos x="4" y="11"/>
                </a:cxn>
                <a:cxn ang="0">
                  <a:pos x="16" y="11"/>
                </a:cxn>
                <a:cxn ang="0">
                  <a:pos x="16" y="7"/>
                </a:cxn>
                <a:cxn ang="0">
                  <a:pos x="22" y="0"/>
                </a:cxn>
                <a:cxn ang="0">
                  <a:pos x="45" y="0"/>
                </a:cxn>
                <a:cxn ang="0">
                  <a:pos x="52" y="7"/>
                </a:cxn>
                <a:cxn ang="0">
                  <a:pos x="52" y="11"/>
                </a:cxn>
                <a:cxn ang="0">
                  <a:pos x="63" y="11"/>
                </a:cxn>
                <a:cxn ang="0">
                  <a:pos x="67" y="15"/>
                </a:cxn>
                <a:cxn ang="0">
                  <a:pos x="67" y="20"/>
                </a:cxn>
                <a:cxn ang="0">
                  <a:pos x="16" y="16"/>
                </a:cxn>
                <a:cxn ang="0">
                  <a:pos x="6" y="16"/>
                </a:cxn>
                <a:cxn ang="0">
                  <a:pos x="6" y="20"/>
                </a:cxn>
                <a:cxn ang="0">
                  <a:pos x="19" y="31"/>
                </a:cxn>
                <a:cxn ang="0">
                  <a:pos x="16" y="16"/>
                </a:cxn>
                <a:cxn ang="0">
                  <a:pos x="62" y="16"/>
                </a:cxn>
                <a:cxn ang="0">
                  <a:pos x="52" y="16"/>
                </a:cxn>
                <a:cxn ang="0">
                  <a:pos x="49" y="31"/>
                </a:cxn>
                <a:cxn ang="0">
                  <a:pos x="62" y="20"/>
                </a:cxn>
                <a:cxn ang="0">
                  <a:pos x="62" y="16"/>
                </a:cxn>
              </a:cxnLst>
              <a:rect l="0" t="0" r="r" b="b"/>
              <a:pathLst>
                <a:path w="67" h="62">
                  <a:moveTo>
                    <a:pt x="67" y="20"/>
                  </a:moveTo>
                  <a:cubicBezTo>
                    <a:pt x="67" y="27"/>
                    <a:pt x="58" y="36"/>
                    <a:pt x="46" y="36"/>
                  </a:cubicBezTo>
                  <a:cubicBezTo>
                    <a:pt x="44" y="38"/>
                    <a:pt x="42" y="40"/>
                    <a:pt x="42" y="40"/>
                  </a:cubicBezTo>
                  <a:cubicBezTo>
                    <a:pt x="40" y="42"/>
                    <a:pt x="39" y="44"/>
                    <a:pt x="39" y="47"/>
                  </a:cubicBezTo>
                  <a:cubicBezTo>
                    <a:pt x="39" y="49"/>
                    <a:pt x="40" y="52"/>
                    <a:pt x="44" y="52"/>
                  </a:cubicBezTo>
                  <a:cubicBezTo>
                    <a:pt x="48" y="52"/>
                    <a:pt x="52" y="54"/>
                    <a:pt x="52" y="58"/>
                  </a:cubicBezTo>
                  <a:cubicBezTo>
                    <a:pt x="52" y="61"/>
                    <a:pt x="52" y="61"/>
                    <a:pt x="52" y="61"/>
                  </a:cubicBezTo>
                  <a:cubicBezTo>
                    <a:pt x="52" y="62"/>
                    <a:pt x="51" y="62"/>
                    <a:pt x="51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6" y="62"/>
                    <a:pt x="16" y="62"/>
                    <a:pt x="16" y="61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16" y="54"/>
                    <a:pt x="20" y="52"/>
                    <a:pt x="24" y="52"/>
                  </a:cubicBezTo>
                  <a:cubicBezTo>
                    <a:pt x="27" y="52"/>
                    <a:pt x="29" y="49"/>
                    <a:pt x="29" y="47"/>
                  </a:cubicBezTo>
                  <a:cubicBezTo>
                    <a:pt x="29" y="44"/>
                    <a:pt x="28" y="42"/>
                    <a:pt x="26" y="40"/>
                  </a:cubicBezTo>
                  <a:cubicBezTo>
                    <a:pt x="25" y="40"/>
                    <a:pt x="24" y="38"/>
                    <a:pt x="22" y="36"/>
                  </a:cubicBezTo>
                  <a:cubicBezTo>
                    <a:pt x="10" y="36"/>
                    <a:pt x="0" y="27"/>
                    <a:pt x="0" y="2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2"/>
                    <a:pt x="2" y="11"/>
                    <a:pt x="4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3"/>
                    <a:pt x="19" y="0"/>
                    <a:pt x="22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9" y="0"/>
                    <a:pt x="52" y="3"/>
                    <a:pt x="52" y="7"/>
                  </a:cubicBezTo>
                  <a:cubicBezTo>
                    <a:pt x="52" y="11"/>
                    <a:pt x="52" y="11"/>
                    <a:pt x="52" y="11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7" y="12"/>
                    <a:pt x="67" y="15"/>
                  </a:cubicBezTo>
                  <a:lnTo>
                    <a:pt x="67" y="20"/>
                  </a:lnTo>
                  <a:close/>
                  <a:moveTo>
                    <a:pt x="16" y="16"/>
                  </a:moveTo>
                  <a:cubicBezTo>
                    <a:pt x="6" y="16"/>
                    <a:pt x="6" y="16"/>
                    <a:pt x="6" y="16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4"/>
                    <a:pt x="11" y="29"/>
                    <a:pt x="19" y="31"/>
                  </a:cubicBezTo>
                  <a:cubicBezTo>
                    <a:pt x="17" y="27"/>
                    <a:pt x="16" y="22"/>
                    <a:pt x="16" y="16"/>
                  </a:cubicBezTo>
                  <a:close/>
                  <a:moveTo>
                    <a:pt x="62" y="16"/>
                  </a:moveTo>
                  <a:cubicBezTo>
                    <a:pt x="52" y="16"/>
                    <a:pt x="52" y="16"/>
                    <a:pt x="52" y="16"/>
                  </a:cubicBezTo>
                  <a:cubicBezTo>
                    <a:pt x="52" y="22"/>
                    <a:pt x="51" y="27"/>
                    <a:pt x="49" y="31"/>
                  </a:cubicBezTo>
                  <a:cubicBezTo>
                    <a:pt x="57" y="29"/>
                    <a:pt x="62" y="24"/>
                    <a:pt x="62" y="20"/>
                  </a:cubicBezTo>
                  <a:lnTo>
                    <a:pt x="62" y="1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142" name="Group 141"/>
          <p:cNvGrpSpPr/>
          <p:nvPr/>
        </p:nvGrpSpPr>
        <p:grpSpPr>
          <a:xfrm>
            <a:off x="7640633" y="2850994"/>
            <a:ext cx="1242314" cy="1243352"/>
            <a:chOff x="5433386" y="1712746"/>
            <a:chExt cx="883472" cy="884210"/>
          </a:xfrm>
        </p:grpSpPr>
        <p:sp>
          <p:nvSpPr>
            <p:cNvPr id="118" name="Oval 117"/>
            <p:cNvSpPr>
              <a:spLocks noChangeAspect="1"/>
            </p:cNvSpPr>
            <p:nvPr/>
          </p:nvSpPr>
          <p:spPr>
            <a:xfrm flipH="1">
              <a:off x="5433386" y="1712746"/>
              <a:ext cx="883472" cy="884210"/>
            </a:xfrm>
            <a:prstGeom prst="ellipse">
              <a:avLst/>
            </a:prstGeom>
            <a:solidFill>
              <a:srgbClr val="014999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50" b="1" dirty="0">
                <a:latin typeface="+mj-lt"/>
              </a:endParaRPr>
            </a:p>
          </p:txBody>
        </p:sp>
        <p:sp>
          <p:nvSpPr>
            <p:cNvPr id="139" name="Freeform 66"/>
            <p:cNvSpPr>
              <a:spLocks noEditPoints="1"/>
            </p:cNvSpPr>
            <p:nvPr/>
          </p:nvSpPr>
          <p:spPr bwMode="auto">
            <a:xfrm>
              <a:off x="5641291" y="1973482"/>
              <a:ext cx="467662" cy="362739"/>
            </a:xfrm>
            <a:custGeom>
              <a:avLst/>
              <a:gdLst/>
              <a:ahLst/>
              <a:cxnLst>
                <a:cxn ang="0">
                  <a:pos x="29" y="41"/>
                </a:cxn>
                <a:cxn ang="0">
                  <a:pos x="22" y="40"/>
                </a:cxn>
                <a:cxn ang="0">
                  <a:pos x="11" y="45"/>
                </a:cxn>
                <a:cxn ang="0">
                  <a:pos x="7" y="46"/>
                </a:cxn>
                <a:cxn ang="0">
                  <a:pos x="7" y="46"/>
                </a:cxn>
                <a:cxn ang="0">
                  <a:pos x="6" y="45"/>
                </a:cxn>
                <a:cxn ang="0">
                  <a:pos x="6" y="43"/>
                </a:cxn>
                <a:cxn ang="0">
                  <a:pos x="11" y="36"/>
                </a:cxn>
                <a:cxn ang="0">
                  <a:pos x="0" y="20"/>
                </a:cxn>
                <a:cxn ang="0">
                  <a:pos x="29" y="0"/>
                </a:cxn>
                <a:cxn ang="0">
                  <a:pos x="57" y="20"/>
                </a:cxn>
                <a:cxn ang="0">
                  <a:pos x="29" y="41"/>
                </a:cxn>
                <a:cxn ang="0">
                  <a:pos x="62" y="47"/>
                </a:cxn>
                <a:cxn ang="0">
                  <a:pos x="66" y="53"/>
                </a:cxn>
                <a:cxn ang="0">
                  <a:pos x="67" y="55"/>
                </a:cxn>
                <a:cxn ang="0">
                  <a:pos x="66" y="56"/>
                </a:cxn>
                <a:cxn ang="0">
                  <a:pos x="62" y="55"/>
                </a:cxn>
                <a:cxn ang="0">
                  <a:pos x="51" y="50"/>
                </a:cxn>
                <a:cxn ang="0">
                  <a:pos x="44" y="51"/>
                </a:cxn>
                <a:cxn ang="0">
                  <a:pos x="25" y="46"/>
                </a:cxn>
                <a:cxn ang="0">
                  <a:pos x="29" y="46"/>
                </a:cxn>
                <a:cxn ang="0">
                  <a:pos x="52" y="39"/>
                </a:cxn>
                <a:cxn ang="0">
                  <a:pos x="62" y="20"/>
                </a:cxn>
                <a:cxn ang="0">
                  <a:pos x="61" y="14"/>
                </a:cxn>
                <a:cxn ang="0">
                  <a:pos x="72" y="30"/>
                </a:cxn>
                <a:cxn ang="0">
                  <a:pos x="62" y="47"/>
                </a:cxn>
              </a:cxnLst>
              <a:rect l="0" t="0" r="r" b="b"/>
              <a:pathLst>
                <a:path w="72" h="56">
                  <a:moveTo>
                    <a:pt x="29" y="41"/>
                  </a:moveTo>
                  <a:cubicBezTo>
                    <a:pt x="26" y="41"/>
                    <a:pt x="24" y="40"/>
                    <a:pt x="22" y="40"/>
                  </a:cubicBezTo>
                  <a:cubicBezTo>
                    <a:pt x="18" y="42"/>
                    <a:pt x="15" y="44"/>
                    <a:pt x="11" y="45"/>
                  </a:cubicBezTo>
                  <a:cubicBezTo>
                    <a:pt x="9" y="45"/>
                    <a:pt x="8" y="46"/>
                    <a:pt x="7" y="46"/>
                  </a:cubicBezTo>
                  <a:cubicBezTo>
                    <a:pt x="7" y="46"/>
                    <a:pt x="7" y="46"/>
                    <a:pt x="7" y="46"/>
                  </a:cubicBezTo>
                  <a:cubicBezTo>
                    <a:pt x="6" y="46"/>
                    <a:pt x="6" y="45"/>
                    <a:pt x="6" y="45"/>
                  </a:cubicBezTo>
                  <a:cubicBezTo>
                    <a:pt x="5" y="44"/>
                    <a:pt x="6" y="43"/>
                    <a:pt x="6" y="43"/>
                  </a:cubicBezTo>
                  <a:cubicBezTo>
                    <a:pt x="8" y="41"/>
                    <a:pt x="10" y="40"/>
                    <a:pt x="11" y="36"/>
                  </a:cubicBezTo>
                  <a:cubicBezTo>
                    <a:pt x="5" y="32"/>
                    <a:pt x="0" y="27"/>
                    <a:pt x="0" y="20"/>
                  </a:cubicBezTo>
                  <a:cubicBezTo>
                    <a:pt x="0" y="9"/>
                    <a:pt x="13" y="0"/>
                    <a:pt x="29" y="0"/>
                  </a:cubicBezTo>
                  <a:cubicBezTo>
                    <a:pt x="44" y="0"/>
                    <a:pt x="57" y="9"/>
                    <a:pt x="57" y="20"/>
                  </a:cubicBezTo>
                  <a:cubicBezTo>
                    <a:pt x="57" y="32"/>
                    <a:pt x="44" y="41"/>
                    <a:pt x="29" y="41"/>
                  </a:cubicBezTo>
                  <a:close/>
                  <a:moveTo>
                    <a:pt x="62" y="47"/>
                  </a:moveTo>
                  <a:cubicBezTo>
                    <a:pt x="63" y="50"/>
                    <a:pt x="65" y="51"/>
                    <a:pt x="66" y="53"/>
                  </a:cubicBezTo>
                  <a:cubicBezTo>
                    <a:pt x="67" y="54"/>
                    <a:pt x="67" y="54"/>
                    <a:pt x="67" y="55"/>
                  </a:cubicBezTo>
                  <a:cubicBezTo>
                    <a:pt x="67" y="56"/>
                    <a:pt x="67" y="56"/>
                    <a:pt x="66" y="56"/>
                  </a:cubicBezTo>
                  <a:cubicBezTo>
                    <a:pt x="65" y="56"/>
                    <a:pt x="63" y="56"/>
                    <a:pt x="62" y="55"/>
                  </a:cubicBezTo>
                  <a:cubicBezTo>
                    <a:pt x="58" y="54"/>
                    <a:pt x="55" y="53"/>
                    <a:pt x="51" y="50"/>
                  </a:cubicBezTo>
                  <a:cubicBezTo>
                    <a:pt x="49" y="51"/>
                    <a:pt x="47" y="51"/>
                    <a:pt x="44" y="51"/>
                  </a:cubicBezTo>
                  <a:cubicBezTo>
                    <a:pt x="37" y="51"/>
                    <a:pt x="30" y="49"/>
                    <a:pt x="25" y="46"/>
                  </a:cubicBezTo>
                  <a:cubicBezTo>
                    <a:pt x="26" y="46"/>
                    <a:pt x="28" y="46"/>
                    <a:pt x="29" y="46"/>
                  </a:cubicBezTo>
                  <a:cubicBezTo>
                    <a:pt x="37" y="46"/>
                    <a:pt x="46" y="43"/>
                    <a:pt x="52" y="39"/>
                  </a:cubicBezTo>
                  <a:cubicBezTo>
                    <a:pt x="58" y="34"/>
                    <a:pt x="62" y="27"/>
                    <a:pt x="62" y="20"/>
                  </a:cubicBezTo>
                  <a:cubicBezTo>
                    <a:pt x="62" y="18"/>
                    <a:pt x="62" y="16"/>
                    <a:pt x="61" y="14"/>
                  </a:cubicBezTo>
                  <a:cubicBezTo>
                    <a:pt x="68" y="18"/>
                    <a:pt x="72" y="24"/>
                    <a:pt x="72" y="30"/>
                  </a:cubicBezTo>
                  <a:cubicBezTo>
                    <a:pt x="72" y="37"/>
                    <a:pt x="68" y="43"/>
                    <a:pt x="62" y="47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144" name="TextBox 143"/>
          <p:cNvSpPr txBox="1"/>
          <p:nvPr/>
        </p:nvSpPr>
        <p:spPr>
          <a:xfrm>
            <a:off x="2552404" y="1765397"/>
            <a:ext cx="2464655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添加相关标题文字，点击添加相关标题文字，点击添加相关标题文字，点击添加相关标题文字，点击添加相关标题文字</a:t>
            </a: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45" name="TextBox 144"/>
          <p:cNvSpPr txBox="1"/>
          <p:nvPr/>
        </p:nvSpPr>
        <p:spPr>
          <a:xfrm>
            <a:off x="1338514" y="2764726"/>
            <a:ext cx="2514955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46" name="TextBox 145"/>
          <p:cNvSpPr txBox="1"/>
          <p:nvPr/>
        </p:nvSpPr>
        <p:spPr>
          <a:xfrm>
            <a:off x="8242142" y="1687027"/>
            <a:ext cx="2464655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添加相关标题文字，点击添加相关标题文字，点击添加相关标题文字，点击添加相关标题文字，点击添加相关标题文字</a:t>
            </a: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47" name="TextBox 146"/>
          <p:cNvSpPr txBox="1"/>
          <p:nvPr/>
        </p:nvSpPr>
        <p:spPr>
          <a:xfrm>
            <a:off x="9215087" y="2693897"/>
            <a:ext cx="2464655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添加相关标题文字，点击添加相关标题文字，点击添加相关标题文字，点击添加相关标题文字，点击添加相关标题文字</a:t>
            </a: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48" name="TextBox 147"/>
          <p:cNvSpPr txBox="1"/>
          <p:nvPr/>
        </p:nvSpPr>
        <p:spPr>
          <a:xfrm>
            <a:off x="3801267" y="5237555"/>
            <a:ext cx="2464655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添加相关标题文字，点击添加相关标题文字，点击添加相关标题文字，点击添加相关标题文字，点击添加相关标题文字</a:t>
            </a: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49" name="TextBox 148"/>
          <p:cNvSpPr txBox="1"/>
          <p:nvPr/>
        </p:nvSpPr>
        <p:spPr>
          <a:xfrm>
            <a:off x="6895411" y="5322360"/>
            <a:ext cx="2464655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添加相关标题文字，点击添加相关标题文字，点击添加相关标题文字，点击添加相关标题文字，点击添加相关标题文字</a:t>
            </a: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351" y="0"/>
            <a:ext cx="12858399" cy="753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34" name="任意多边形 33"/>
          <p:cNvSpPr/>
          <p:nvPr/>
        </p:nvSpPr>
        <p:spPr>
          <a:xfrm>
            <a:off x="353" y="0"/>
            <a:ext cx="4701223" cy="707192"/>
          </a:xfrm>
          <a:custGeom>
            <a:avLst/>
            <a:gdLst>
              <a:gd name="connsiteX0" fmla="*/ 0 w 3886200"/>
              <a:gd name="connsiteY0" fmla="*/ 0 h 762000"/>
              <a:gd name="connsiteX1" fmla="*/ 3886200 w 3886200"/>
              <a:gd name="connsiteY1" fmla="*/ 0 h 762000"/>
              <a:gd name="connsiteX2" fmla="*/ 3886200 w 3886200"/>
              <a:gd name="connsiteY2" fmla="*/ 15385 h 762000"/>
              <a:gd name="connsiteX3" fmla="*/ 3359574 w 3886200"/>
              <a:gd name="connsiteY3" fmla="*/ 762000 h 762000"/>
              <a:gd name="connsiteX4" fmla="*/ 0 w 3886200"/>
              <a:gd name="connsiteY4" fmla="*/ 762000 h 76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86200" h="762000">
                <a:moveTo>
                  <a:pt x="0" y="0"/>
                </a:moveTo>
                <a:lnTo>
                  <a:pt x="3886200" y="0"/>
                </a:lnTo>
                <a:lnTo>
                  <a:pt x="3886200" y="15385"/>
                </a:lnTo>
                <a:lnTo>
                  <a:pt x="3359574" y="762000"/>
                </a:lnTo>
                <a:lnTo>
                  <a:pt x="0" y="762000"/>
                </a:lnTo>
                <a:close/>
              </a:path>
            </a:pathLst>
          </a:cu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35" name="任意多边形 34"/>
          <p:cNvSpPr/>
          <p:nvPr/>
        </p:nvSpPr>
        <p:spPr>
          <a:xfrm rot="7994024">
            <a:off x="4049850" y="320113"/>
            <a:ext cx="1033627" cy="66969"/>
          </a:xfrm>
          <a:custGeom>
            <a:avLst/>
            <a:gdLst>
              <a:gd name="connsiteX0" fmla="*/ 59700 w 980085"/>
              <a:gd name="connsiteY0" fmla="*/ 63500 h 63500"/>
              <a:gd name="connsiteX1" fmla="*/ 0 w 980085"/>
              <a:gd name="connsiteY1" fmla="*/ 0 h 63500"/>
              <a:gd name="connsiteX2" fmla="*/ 920384 w 980085"/>
              <a:gd name="connsiteY2" fmla="*/ 0 h 63500"/>
              <a:gd name="connsiteX3" fmla="*/ 980085 w 980085"/>
              <a:gd name="connsiteY3" fmla="*/ 63500 h 6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80085" h="63500">
                <a:moveTo>
                  <a:pt x="59700" y="63500"/>
                </a:moveTo>
                <a:lnTo>
                  <a:pt x="0" y="0"/>
                </a:lnTo>
                <a:lnTo>
                  <a:pt x="920384" y="0"/>
                </a:lnTo>
                <a:lnTo>
                  <a:pt x="980085" y="63500"/>
                </a:lnTo>
                <a:close/>
              </a:path>
            </a:pathLst>
          </a:cu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37" name="TextBox 24"/>
          <p:cNvSpPr txBox="1"/>
          <p:nvPr/>
        </p:nvSpPr>
        <p:spPr>
          <a:xfrm>
            <a:off x="521008" y="168905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2800" dirty="0">
                <a:solidFill>
                  <a:schemeClr val="bg1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8" name="TextBox 24"/>
          <p:cNvSpPr txBox="1"/>
          <p:nvPr/>
        </p:nvSpPr>
        <p:spPr>
          <a:xfrm>
            <a:off x="4897257" y="230460"/>
            <a:ext cx="66584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2400" dirty="0" smtClean="0">
                <a:solidFill>
                  <a:srgbClr val="014999"/>
                </a:solidFill>
                <a:latin typeface="+mj-lt"/>
                <a:ea typeface="微软雅黑" panose="020B0503020204020204" pitchFamily="34" charset="-122"/>
              </a:rPr>
              <a:t>PLEASE REPLACE THE WRITTEN CONTENT</a:t>
            </a:r>
            <a:endParaRPr lang="zh-CN" altLang="en-US" sz="2400" dirty="0">
              <a:solidFill>
                <a:srgbClr val="014999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11130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5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0"/>
                            </p:stCondLst>
                            <p:childTnLst>
                              <p:par>
                                <p:cTn id="56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58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500"/>
                            </p:stCondLst>
                            <p:childTnLst>
                              <p:par>
                                <p:cTn id="6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000"/>
                            </p:stCondLst>
                            <p:childTnLst>
                              <p:par>
                                <p:cTn id="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500"/>
                            </p:stCondLst>
                            <p:childTnLst>
                              <p:par>
                                <p:cTn id="70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72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7000"/>
                            </p:stCondLst>
                            <p:childTnLst>
                              <p:par>
                                <p:cTn id="7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7500"/>
                            </p:stCondLst>
                            <p:childTnLst>
                              <p:par>
                                <p:cTn id="8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8000"/>
                            </p:stCondLst>
                            <p:childTnLst>
                              <p:par>
                                <p:cTn id="84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86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8500"/>
                            </p:stCondLst>
                            <p:childTnLst>
                              <p:par>
                                <p:cTn id="8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9000"/>
                            </p:stCondLst>
                            <p:childTnLst>
                              <p:par>
                                <p:cTn id="9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6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animBg="1"/>
      <p:bldP spid="49" grpId="0" animBg="1"/>
      <p:bldP spid="53" grpId="0" animBg="1"/>
      <p:bldP spid="105" grpId="0" animBg="1"/>
      <p:bldP spid="108" grpId="0" animBg="1"/>
      <p:bldP spid="109" grpId="0" animBg="1"/>
      <p:bldP spid="144" grpId="0"/>
      <p:bldP spid="145" grpId="0"/>
      <p:bldP spid="146" grpId="0"/>
      <p:bldP spid="147" grpId="0"/>
      <p:bldP spid="148" grpId="0"/>
      <p:bldP spid="149" grpId="0"/>
      <p:bldP spid="37" grpId="0"/>
      <p:bldP spid="3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754"/>
            <a:ext cx="12860093" cy="7231896"/>
          </a:xfrm>
          <a:prstGeom prst="rect">
            <a:avLst/>
          </a:prstGeom>
        </p:spPr>
      </p:pic>
      <p:sp>
        <p:nvSpPr>
          <p:cNvPr id="8" name="任意多边形 7"/>
          <p:cNvSpPr/>
          <p:nvPr/>
        </p:nvSpPr>
        <p:spPr>
          <a:xfrm>
            <a:off x="353" y="0"/>
            <a:ext cx="8625605" cy="7232650"/>
          </a:xfrm>
          <a:custGeom>
            <a:avLst/>
            <a:gdLst>
              <a:gd name="connsiteX0" fmla="*/ 0 w 8178800"/>
              <a:gd name="connsiteY0" fmla="*/ 0 h 6858000"/>
              <a:gd name="connsiteX1" fmla="*/ 8178800 w 8178800"/>
              <a:gd name="connsiteY1" fmla="*/ 0 h 6858000"/>
              <a:gd name="connsiteX2" fmla="*/ 8178800 w 8178800"/>
              <a:gd name="connsiteY2" fmla="*/ 50247 h 6858000"/>
              <a:gd name="connsiteX3" fmla="*/ 4090015 w 8178800"/>
              <a:gd name="connsiteY3" fmla="*/ 6858000 h 6858000"/>
              <a:gd name="connsiteX4" fmla="*/ 0 w 8178800"/>
              <a:gd name="connsiteY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178800" h="6858000">
                <a:moveTo>
                  <a:pt x="0" y="0"/>
                </a:moveTo>
                <a:lnTo>
                  <a:pt x="8178800" y="0"/>
                </a:lnTo>
                <a:lnTo>
                  <a:pt x="8178800" y="50247"/>
                </a:lnTo>
                <a:lnTo>
                  <a:pt x="4090015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直角三角形 4"/>
          <p:cNvSpPr/>
          <p:nvPr/>
        </p:nvSpPr>
        <p:spPr>
          <a:xfrm rot="5400000" flipH="1" flipV="1">
            <a:off x="9974034" y="4347934"/>
            <a:ext cx="3608673" cy="2160759"/>
          </a:xfrm>
          <a:prstGeom prst="rtTriangle">
            <a:avLst/>
          </a:prstGeom>
          <a:solidFill>
            <a:srgbClr val="E60012">
              <a:alpha val="7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3" name="任意多边形 12"/>
          <p:cNvSpPr/>
          <p:nvPr/>
        </p:nvSpPr>
        <p:spPr>
          <a:xfrm>
            <a:off x="353" y="1460879"/>
            <a:ext cx="8464879" cy="4326196"/>
          </a:xfrm>
          <a:custGeom>
            <a:avLst/>
            <a:gdLst>
              <a:gd name="connsiteX0" fmla="*/ 0 w 7830510"/>
              <a:gd name="connsiteY0" fmla="*/ 0 h 4102100"/>
              <a:gd name="connsiteX1" fmla="*/ 7830510 w 7830510"/>
              <a:gd name="connsiteY1" fmla="*/ 0 h 4102100"/>
              <a:gd name="connsiteX2" fmla="*/ 5351409 w 7830510"/>
              <a:gd name="connsiteY2" fmla="*/ 4102100 h 4102100"/>
              <a:gd name="connsiteX3" fmla="*/ 0 w 7830510"/>
              <a:gd name="connsiteY3" fmla="*/ 4102100 h 4102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830510" h="4102100">
                <a:moveTo>
                  <a:pt x="0" y="0"/>
                </a:moveTo>
                <a:lnTo>
                  <a:pt x="7830510" y="0"/>
                </a:lnTo>
                <a:lnTo>
                  <a:pt x="5351409" y="4102100"/>
                </a:lnTo>
                <a:lnTo>
                  <a:pt x="0" y="4102100"/>
                </a:lnTo>
                <a:close/>
              </a:path>
            </a:pathLst>
          </a:custGeom>
          <a:solidFill>
            <a:srgbClr val="014999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35198" y="2147892"/>
            <a:ext cx="3285865" cy="23391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7200" i="1">
                <a:solidFill>
                  <a:schemeClr val="bg1"/>
                </a:solidFill>
                <a:latin typeface="Haettenschweiler" panose="020B0706040902060204" pitchFamily="34" charset="0"/>
              </a:defRPr>
            </a:lvl1pPr>
          </a:lstStyle>
          <a:p>
            <a:r>
              <a:rPr lang="en-US" altLang="zh-CN" sz="14600" i="0" dirty="0" smtClean="0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03</a:t>
            </a:r>
            <a:endParaRPr lang="zh-CN" altLang="en-US" sz="14600" i="0" dirty="0"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2884121" y="3236699"/>
            <a:ext cx="3257222" cy="0"/>
          </a:xfrm>
          <a:prstGeom prst="line">
            <a:avLst/>
          </a:prstGeom>
          <a:ln w="222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/>
          <p:cNvSpPr txBox="1"/>
          <p:nvPr/>
        </p:nvSpPr>
        <p:spPr>
          <a:xfrm>
            <a:off x="2799656" y="2579382"/>
            <a:ext cx="440655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7200" i="1">
                <a:solidFill>
                  <a:schemeClr val="bg1"/>
                </a:solidFill>
                <a:latin typeface="Haettenschweiler" panose="020B0706040902060204" pitchFamily="34" charset="0"/>
              </a:defRPr>
            </a:lvl1pPr>
          </a:lstStyle>
          <a:p>
            <a:r>
              <a:rPr lang="en-US" altLang="zh-CN" sz="3200" i="0" dirty="0">
                <a:latin typeface="Agency FB" panose="020B0503020202020204" pitchFamily="34" charset="0"/>
              </a:rPr>
              <a:t>ADD YOUR TITLE HERE</a:t>
            </a:r>
            <a:endParaRPr lang="zh-CN" altLang="en-US" sz="3200" i="0" dirty="0">
              <a:latin typeface="Agency FB" panose="020B0503020202020204" pitchFamily="34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2785249" y="3513548"/>
            <a:ext cx="3413695" cy="11308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7200" i="1">
                <a:solidFill>
                  <a:schemeClr val="bg1"/>
                </a:solidFill>
                <a:latin typeface="Haettenschweiler" panose="020B0706040902060204" pitchFamily="34" charset="0"/>
              </a:defRPr>
            </a:lvl1pPr>
          </a:lstStyle>
          <a:p>
            <a:pPr algn="just"/>
            <a:r>
              <a:rPr lang="en-US" altLang="zh-CN" sz="1687" i="0" dirty="0">
                <a:latin typeface="Agency FB" panose="020B0503020202020204" pitchFamily="34" charset="0"/>
              </a:rPr>
              <a:t>ADD YOUR TITLE HEREADD YOUR TITLE HEREADD YOUR TITLEHEREADD YOUR TITLE HEREADD YOUR TITLE HEREADD YOUR TITLE HEREADD YOUR TITLE HEREADD YOUR TITLE </a:t>
            </a:r>
            <a:r>
              <a:rPr lang="en-US" altLang="zh-CN" sz="1687" i="0" dirty="0" smtClean="0">
                <a:latin typeface="Agency FB" panose="020B0503020202020204" pitchFamily="34" charset="0"/>
              </a:rPr>
              <a:t>HERE</a:t>
            </a:r>
            <a:endParaRPr lang="zh-CN" altLang="en-US" sz="1687" i="0" dirty="0">
              <a:latin typeface="Agency FB" panose="020B0503020202020204" pitchFamily="34" charset="0"/>
            </a:endParaRPr>
          </a:p>
        </p:txBody>
      </p:sp>
      <p:sp>
        <p:nvSpPr>
          <p:cNvPr id="11" name="TextBox 24"/>
          <p:cNvSpPr txBox="1"/>
          <p:nvPr/>
        </p:nvSpPr>
        <p:spPr>
          <a:xfrm>
            <a:off x="1924762" y="230460"/>
            <a:ext cx="530164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2400" dirty="0" smtClean="0">
                <a:solidFill>
                  <a:srgbClr val="014999"/>
                </a:solidFill>
                <a:latin typeface="+mj-lt"/>
                <a:ea typeface="微软雅黑" panose="020B0503020204020204" pitchFamily="34" charset="-122"/>
              </a:rPr>
              <a:t>PLEASE REPLACE THE WRITTEN CONTENT</a:t>
            </a:r>
            <a:endParaRPr lang="zh-CN" altLang="en-US" sz="2400" dirty="0">
              <a:solidFill>
                <a:srgbClr val="014999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005558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3" grpId="0" animBg="1"/>
      <p:bldP spid="14" grpId="0"/>
      <p:bldP spid="18" grpId="0"/>
      <p:bldP spid="20" grpId="0"/>
      <p:bldP spid="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AutoShape 2"/>
          <p:cNvSpPr>
            <a:spLocks/>
          </p:cNvSpPr>
          <p:nvPr/>
        </p:nvSpPr>
        <p:spPr bwMode="auto">
          <a:xfrm>
            <a:off x="7492508" y="5363378"/>
            <a:ext cx="580119" cy="66969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5400"/>
                </a:lnTo>
                <a:lnTo>
                  <a:pt x="21599" y="16200"/>
                </a:lnTo>
                <a:lnTo>
                  <a:pt x="10799" y="21599"/>
                </a:lnTo>
                <a:lnTo>
                  <a:pt x="0" y="16199"/>
                </a:lnTo>
                <a:lnTo>
                  <a:pt x="0" y="5400"/>
                </a:lnTo>
                <a:close/>
              </a:path>
            </a:pathLst>
          </a:custGeom>
          <a:solidFill>
            <a:srgbClr val="014999"/>
          </a:solidFill>
          <a:ln>
            <a:noFill/>
          </a:ln>
          <a:effectLst/>
          <a:extLst/>
        </p:spPr>
        <p:txBody>
          <a:bodyPr lIns="0" tIns="0" rIns="0" bIns="0" anchor="ctr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00000"/>
              </a:lnSpc>
            </a:pPr>
            <a:r>
              <a:rPr lang="es-ES" altLang="zh-CN" sz="1687" b="0">
                <a:latin typeface="Helvetica Light" charset="0"/>
                <a:sym typeface="Helvetica Light" charset="0"/>
              </a:rPr>
              <a:t> </a:t>
            </a:r>
            <a:endParaRPr lang="es-ES" altLang="zh-CN" sz="1318"/>
          </a:p>
        </p:txBody>
      </p:sp>
      <p:sp>
        <p:nvSpPr>
          <p:cNvPr id="63492" name="AutoShape 4"/>
          <p:cNvSpPr>
            <a:spLocks/>
          </p:cNvSpPr>
          <p:nvPr/>
        </p:nvSpPr>
        <p:spPr bwMode="auto">
          <a:xfrm>
            <a:off x="4734223" y="3238788"/>
            <a:ext cx="580119" cy="66969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5400"/>
                </a:lnTo>
                <a:lnTo>
                  <a:pt x="21599" y="16200"/>
                </a:lnTo>
                <a:lnTo>
                  <a:pt x="10799" y="21599"/>
                </a:lnTo>
                <a:lnTo>
                  <a:pt x="0" y="16199"/>
                </a:lnTo>
                <a:lnTo>
                  <a:pt x="0" y="5400"/>
                </a:lnTo>
                <a:close/>
              </a:path>
            </a:pathLst>
          </a:custGeom>
          <a:solidFill>
            <a:srgbClr val="014999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>
              <a:lnSpc>
                <a:spcPct val="100000"/>
              </a:lnSpc>
              <a:defRPr/>
            </a:pPr>
            <a:endParaRPr lang="es-ES" sz="1687">
              <a:latin typeface="Helvetica Light" charset="0"/>
              <a:ea typeface="ＭＳ Ｐゴシック" charset="0"/>
              <a:cs typeface="Helvetica Light" charset="0"/>
              <a:sym typeface="Helvetica Light" charset="0"/>
            </a:endParaRPr>
          </a:p>
        </p:txBody>
      </p:sp>
      <p:sp>
        <p:nvSpPr>
          <p:cNvPr id="63494" name="AutoShape 6"/>
          <p:cNvSpPr>
            <a:spLocks/>
          </p:cNvSpPr>
          <p:nvPr/>
        </p:nvSpPr>
        <p:spPr bwMode="auto">
          <a:xfrm>
            <a:off x="7479114" y="3792118"/>
            <a:ext cx="580119" cy="66969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5400"/>
                </a:lnTo>
                <a:lnTo>
                  <a:pt x="21599" y="16200"/>
                </a:lnTo>
                <a:lnTo>
                  <a:pt x="10799" y="21599"/>
                </a:lnTo>
                <a:lnTo>
                  <a:pt x="0" y="16199"/>
                </a:lnTo>
                <a:lnTo>
                  <a:pt x="0" y="5400"/>
                </a:lnTo>
                <a:close/>
              </a:path>
            </a:pathLst>
          </a:custGeom>
          <a:solidFill>
            <a:srgbClr val="E60012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>
              <a:lnSpc>
                <a:spcPct val="100000"/>
              </a:lnSpc>
              <a:defRPr/>
            </a:pPr>
            <a:endParaRPr lang="es-ES" sz="1687">
              <a:latin typeface="Helvetica Light" charset="0"/>
              <a:ea typeface="ＭＳ Ｐゴシック" charset="0"/>
              <a:cs typeface="Helvetica Light" charset="0"/>
              <a:sym typeface="Helvetica Light" charset="0"/>
            </a:endParaRPr>
          </a:p>
        </p:txBody>
      </p:sp>
      <p:sp>
        <p:nvSpPr>
          <p:cNvPr id="63496" name="AutoShape 8"/>
          <p:cNvSpPr>
            <a:spLocks/>
          </p:cNvSpPr>
          <p:nvPr/>
        </p:nvSpPr>
        <p:spPr bwMode="auto">
          <a:xfrm>
            <a:off x="4720829" y="1845833"/>
            <a:ext cx="580119" cy="669690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00" y="0"/>
                </a:moveTo>
                <a:lnTo>
                  <a:pt x="21599" y="5400"/>
                </a:lnTo>
                <a:lnTo>
                  <a:pt x="21599" y="16200"/>
                </a:lnTo>
                <a:lnTo>
                  <a:pt x="10799" y="21599"/>
                </a:lnTo>
                <a:lnTo>
                  <a:pt x="0" y="16199"/>
                </a:lnTo>
                <a:lnTo>
                  <a:pt x="0" y="5400"/>
                </a:lnTo>
                <a:lnTo>
                  <a:pt x="10800" y="0"/>
                </a:lnTo>
                <a:close/>
              </a:path>
            </a:pathLst>
          </a:custGeom>
          <a:solidFill>
            <a:srgbClr val="E60012"/>
          </a:solidFill>
          <a:ln>
            <a:noFill/>
          </a:ln>
          <a:extLst/>
        </p:spPr>
        <p:txBody>
          <a:bodyPr lIns="0" tIns="0" rIns="0" bIns="0" anchor="ctr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00000"/>
              </a:lnSpc>
            </a:pPr>
            <a:r>
              <a:rPr lang="es-ES" altLang="zh-CN" sz="1687" b="0">
                <a:latin typeface="Helvetica Light" charset="0"/>
                <a:sym typeface="Helvetica Light" charset="0"/>
              </a:rPr>
              <a:t> </a:t>
            </a:r>
            <a:endParaRPr lang="es-ES" altLang="zh-CN" sz="1318"/>
          </a:p>
        </p:txBody>
      </p:sp>
      <p:sp>
        <p:nvSpPr>
          <p:cNvPr id="63498" name="AutoShape 10"/>
          <p:cNvSpPr>
            <a:spLocks/>
          </p:cNvSpPr>
          <p:nvPr/>
        </p:nvSpPr>
        <p:spPr bwMode="auto">
          <a:xfrm>
            <a:off x="4755150" y="4799165"/>
            <a:ext cx="580119" cy="66969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5400"/>
                </a:lnTo>
                <a:lnTo>
                  <a:pt x="21599" y="16200"/>
                </a:lnTo>
                <a:lnTo>
                  <a:pt x="10799" y="21599"/>
                </a:lnTo>
                <a:lnTo>
                  <a:pt x="0" y="16199"/>
                </a:lnTo>
                <a:lnTo>
                  <a:pt x="0" y="5400"/>
                </a:lnTo>
                <a:close/>
              </a:path>
            </a:pathLst>
          </a:custGeom>
          <a:solidFill>
            <a:srgbClr val="E60012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>
              <a:lnSpc>
                <a:spcPct val="100000"/>
              </a:lnSpc>
              <a:defRPr/>
            </a:pPr>
            <a:endParaRPr lang="es-ES" sz="1687">
              <a:latin typeface="Helvetica Light" charset="0"/>
              <a:ea typeface="ＭＳ Ｐゴシック" charset="0"/>
              <a:cs typeface="Helvetica Light" charset="0"/>
              <a:sym typeface="Helvetica Light" charset="0"/>
            </a:endParaRPr>
          </a:p>
        </p:txBody>
      </p:sp>
      <p:sp>
        <p:nvSpPr>
          <p:cNvPr id="63500" name="AutoShape 12"/>
          <p:cNvSpPr>
            <a:spLocks/>
          </p:cNvSpPr>
          <p:nvPr/>
        </p:nvSpPr>
        <p:spPr bwMode="auto">
          <a:xfrm>
            <a:off x="7474091" y="2399164"/>
            <a:ext cx="580119" cy="669690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5400"/>
                </a:lnTo>
                <a:lnTo>
                  <a:pt x="21599" y="16200"/>
                </a:lnTo>
                <a:lnTo>
                  <a:pt x="10799" y="21599"/>
                </a:lnTo>
                <a:lnTo>
                  <a:pt x="0" y="16199"/>
                </a:lnTo>
                <a:lnTo>
                  <a:pt x="0" y="5400"/>
                </a:lnTo>
                <a:lnTo>
                  <a:pt x="10800" y="0"/>
                </a:lnTo>
                <a:close/>
              </a:path>
            </a:pathLst>
          </a:custGeom>
          <a:solidFill>
            <a:srgbClr val="014999"/>
          </a:solidFill>
          <a:ln>
            <a:noFill/>
          </a:ln>
          <a:extLst/>
        </p:spPr>
        <p:txBody>
          <a:bodyPr lIns="0" tIns="0" rIns="0" bIns="0" anchor="ctr"/>
          <a:lstStyle/>
          <a:p>
            <a:endParaRPr lang="zh-CN" altLang="en-US"/>
          </a:p>
        </p:txBody>
      </p:sp>
      <p:sp>
        <p:nvSpPr>
          <p:cNvPr id="63504" name="Line 16"/>
          <p:cNvSpPr>
            <a:spLocks noChangeShapeType="1"/>
          </p:cNvSpPr>
          <p:nvPr/>
        </p:nvSpPr>
        <p:spPr bwMode="auto">
          <a:xfrm>
            <a:off x="5585566" y="5163309"/>
            <a:ext cx="1656645" cy="495570"/>
          </a:xfrm>
          <a:prstGeom prst="line">
            <a:avLst/>
          </a:prstGeom>
          <a:noFill/>
          <a:ln w="101600" cap="flat" cmpd="sng">
            <a:solidFill>
              <a:srgbClr val="B9B9B9"/>
            </a:solidFill>
            <a:prstDash val="solid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defTabSz="241082">
              <a:defRPr/>
            </a:pPr>
            <a:endParaRPr lang="es-ES" sz="633">
              <a:solidFill>
                <a:srgbClr val="000000"/>
              </a:solidFill>
              <a:latin typeface="Helvetica" charset="0"/>
              <a:ea typeface="ＭＳ Ｐゴシック" charset="0"/>
              <a:sym typeface="Helvetica" charset="0"/>
            </a:endParaRPr>
          </a:p>
        </p:txBody>
      </p:sp>
      <p:sp>
        <p:nvSpPr>
          <p:cNvPr id="63505" name="Line 17"/>
          <p:cNvSpPr>
            <a:spLocks noChangeShapeType="1"/>
          </p:cNvSpPr>
          <p:nvPr/>
        </p:nvSpPr>
        <p:spPr bwMode="auto">
          <a:xfrm flipV="1">
            <a:off x="5588078" y="4131986"/>
            <a:ext cx="1623160" cy="1017092"/>
          </a:xfrm>
          <a:prstGeom prst="line">
            <a:avLst/>
          </a:prstGeom>
          <a:noFill/>
          <a:ln w="101600" cap="flat" cmpd="sng">
            <a:solidFill>
              <a:srgbClr val="B9B9B9"/>
            </a:solidFill>
            <a:prstDash val="solid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defTabSz="241082">
              <a:defRPr/>
            </a:pPr>
            <a:endParaRPr lang="es-ES" sz="633">
              <a:solidFill>
                <a:srgbClr val="000000"/>
              </a:solidFill>
              <a:latin typeface="Helvetica" charset="0"/>
              <a:ea typeface="ＭＳ Ｐゴシック" charset="0"/>
              <a:sym typeface="Helvetica" charset="0"/>
            </a:endParaRPr>
          </a:p>
        </p:txBody>
      </p:sp>
      <p:sp>
        <p:nvSpPr>
          <p:cNvPr id="63506" name="Line 18"/>
          <p:cNvSpPr>
            <a:spLocks noChangeShapeType="1"/>
          </p:cNvSpPr>
          <p:nvPr/>
        </p:nvSpPr>
        <p:spPr bwMode="auto">
          <a:xfrm>
            <a:off x="5583892" y="3582004"/>
            <a:ext cx="1625672" cy="547471"/>
          </a:xfrm>
          <a:prstGeom prst="line">
            <a:avLst/>
          </a:prstGeom>
          <a:noFill/>
          <a:ln w="101600" cap="flat" cmpd="sng">
            <a:solidFill>
              <a:srgbClr val="B9B9B9"/>
            </a:solidFill>
            <a:prstDash val="solid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defTabSz="241082">
              <a:defRPr/>
            </a:pPr>
            <a:endParaRPr lang="es-ES" sz="633">
              <a:solidFill>
                <a:srgbClr val="000000"/>
              </a:solidFill>
              <a:latin typeface="Helvetica" charset="0"/>
              <a:ea typeface="ＭＳ Ｐゴシック" charset="0"/>
              <a:sym typeface="Helvetica" charset="0"/>
            </a:endParaRPr>
          </a:p>
        </p:txBody>
      </p:sp>
      <p:sp>
        <p:nvSpPr>
          <p:cNvPr id="63507" name="Line 19"/>
          <p:cNvSpPr>
            <a:spLocks noChangeShapeType="1"/>
          </p:cNvSpPr>
          <p:nvPr/>
        </p:nvSpPr>
        <p:spPr bwMode="auto">
          <a:xfrm flipV="1">
            <a:off x="5587240" y="2754099"/>
            <a:ext cx="1590513" cy="831253"/>
          </a:xfrm>
          <a:prstGeom prst="line">
            <a:avLst/>
          </a:prstGeom>
          <a:noFill/>
          <a:ln w="101600" cap="flat" cmpd="sng">
            <a:solidFill>
              <a:srgbClr val="B9B9B9"/>
            </a:solidFill>
            <a:prstDash val="solid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defTabSz="241082">
              <a:defRPr/>
            </a:pPr>
            <a:endParaRPr lang="es-ES" sz="633">
              <a:solidFill>
                <a:srgbClr val="000000"/>
              </a:solidFill>
              <a:latin typeface="Helvetica" charset="0"/>
              <a:ea typeface="ＭＳ Ｐゴシック" charset="0"/>
              <a:sym typeface="Helvetica" charset="0"/>
            </a:endParaRPr>
          </a:p>
        </p:txBody>
      </p:sp>
      <p:sp>
        <p:nvSpPr>
          <p:cNvPr id="63508" name="Line 20"/>
          <p:cNvSpPr>
            <a:spLocks noChangeShapeType="1"/>
          </p:cNvSpPr>
          <p:nvPr/>
        </p:nvSpPr>
        <p:spPr bwMode="auto">
          <a:xfrm>
            <a:off x="5599797" y="2179004"/>
            <a:ext cx="1574608" cy="562539"/>
          </a:xfrm>
          <a:prstGeom prst="line">
            <a:avLst/>
          </a:prstGeom>
          <a:noFill/>
          <a:ln w="101600" cap="flat" cmpd="sng">
            <a:solidFill>
              <a:srgbClr val="B9B9B9"/>
            </a:solidFill>
            <a:prstDash val="solid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defTabSz="241082">
              <a:defRPr/>
            </a:pPr>
            <a:endParaRPr lang="es-ES" sz="633">
              <a:solidFill>
                <a:srgbClr val="000000"/>
              </a:solidFill>
              <a:latin typeface="Helvetica" charset="0"/>
              <a:ea typeface="ＭＳ Ｐゴシック" charset="0"/>
              <a:sym typeface="Helvetica" charset="0"/>
            </a:endParaRPr>
          </a:p>
        </p:txBody>
      </p:sp>
      <p:sp>
        <p:nvSpPr>
          <p:cNvPr id="63509" name="AutoShape 21"/>
          <p:cNvSpPr>
            <a:spLocks/>
          </p:cNvSpPr>
          <p:nvPr/>
        </p:nvSpPr>
        <p:spPr bwMode="auto">
          <a:xfrm>
            <a:off x="7059721" y="2623510"/>
            <a:ext cx="227695" cy="227695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rgbClr val="014999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defTabSz="308049">
              <a:defRPr/>
            </a:pPr>
            <a:endParaRPr lang="es-ES" sz="2109">
              <a:solidFill>
                <a:srgbClr val="F1F2F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ＭＳ Ｐゴシック" charset="0"/>
              <a:cs typeface="Gill Sans" charset="0"/>
              <a:sym typeface="Gill Sans" charset="0"/>
            </a:endParaRPr>
          </a:p>
        </p:txBody>
      </p:sp>
      <p:sp>
        <p:nvSpPr>
          <p:cNvPr id="63510" name="AutoShape 22"/>
          <p:cNvSpPr>
            <a:spLocks/>
          </p:cNvSpPr>
          <p:nvPr/>
        </p:nvSpPr>
        <p:spPr bwMode="auto">
          <a:xfrm>
            <a:off x="7094879" y="4007256"/>
            <a:ext cx="227695" cy="227695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rgbClr val="E60012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defTabSz="308049">
              <a:defRPr/>
            </a:pPr>
            <a:endParaRPr lang="es-ES" sz="2109">
              <a:solidFill>
                <a:srgbClr val="F1F2F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ＭＳ Ｐゴシック" charset="0"/>
              <a:cs typeface="Gill Sans" charset="0"/>
              <a:sym typeface="Gill Sans" charset="0"/>
            </a:endParaRPr>
          </a:p>
        </p:txBody>
      </p:sp>
      <p:sp>
        <p:nvSpPr>
          <p:cNvPr id="63511" name="AutoShape 23"/>
          <p:cNvSpPr>
            <a:spLocks/>
          </p:cNvSpPr>
          <p:nvPr/>
        </p:nvSpPr>
        <p:spPr bwMode="auto">
          <a:xfrm>
            <a:off x="7140083" y="5560937"/>
            <a:ext cx="227695" cy="227695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rgbClr val="014999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defTabSz="308049">
              <a:defRPr/>
            </a:pPr>
            <a:endParaRPr lang="es-ES" sz="2109">
              <a:solidFill>
                <a:srgbClr val="F1F2F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ＭＳ Ｐゴシック" charset="0"/>
              <a:cs typeface="Gill Sans" charset="0"/>
              <a:sym typeface="Gill Sans" charset="0"/>
            </a:endParaRPr>
          </a:p>
        </p:txBody>
      </p:sp>
      <p:sp>
        <p:nvSpPr>
          <p:cNvPr id="63512" name="AutoShape 24"/>
          <p:cNvSpPr>
            <a:spLocks/>
          </p:cNvSpPr>
          <p:nvPr/>
        </p:nvSpPr>
        <p:spPr bwMode="auto">
          <a:xfrm>
            <a:off x="5502692" y="2060970"/>
            <a:ext cx="227695" cy="227695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rgbClr val="E60012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algn="r" defTabSz="308049">
              <a:defRPr/>
            </a:pPr>
            <a:endParaRPr lang="es-ES" sz="2109">
              <a:solidFill>
                <a:srgbClr val="F1F2F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ＭＳ Ｐゴシック" charset="0"/>
              <a:cs typeface="Gill Sans" charset="0"/>
              <a:sym typeface="Gill Sans" charset="0"/>
            </a:endParaRPr>
          </a:p>
        </p:txBody>
      </p:sp>
      <p:sp>
        <p:nvSpPr>
          <p:cNvPr id="63513" name="AutoShape 25"/>
          <p:cNvSpPr>
            <a:spLocks/>
          </p:cNvSpPr>
          <p:nvPr/>
        </p:nvSpPr>
        <p:spPr bwMode="auto">
          <a:xfrm>
            <a:off x="5484275" y="3453925"/>
            <a:ext cx="227695" cy="227695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rgbClr val="014999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algn="r" defTabSz="308049">
              <a:defRPr/>
            </a:pPr>
            <a:endParaRPr lang="es-ES" sz="2109">
              <a:solidFill>
                <a:srgbClr val="F1F2F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ＭＳ Ｐゴシック" charset="0"/>
              <a:cs typeface="Gill Sans" charset="0"/>
              <a:sym typeface="Gill Sans" charset="0"/>
            </a:endParaRPr>
          </a:p>
        </p:txBody>
      </p:sp>
      <p:sp>
        <p:nvSpPr>
          <p:cNvPr id="63514" name="AutoShape 26"/>
          <p:cNvSpPr>
            <a:spLocks/>
          </p:cNvSpPr>
          <p:nvPr/>
        </p:nvSpPr>
        <p:spPr bwMode="auto">
          <a:xfrm>
            <a:off x="5475904" y="5025185"/>
            <a:ext cx="227695" cy="227695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rgbClr val="E60012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algn="r" defTabSz="308049">
              <a:defRPr/>
            </a:pPr>
            <a:endParaRPr lang="es-ES" sz="2109">
              <a:solidFill>
                <a:srgbClr val="F1F2F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ＭＳ Ｐゴシック" charset="0"/>
              <a:cs typeface="Gill Sans" charset="0"/>
              <a:sym typeface="Gill Sans" charset="0"/>
            </a:endParaRPr>
          </a:p>
        </p:txBody>
      </p:sp>
      <p:sp>
        <p:nvSpPr>
          <p:cNvPr id="40" name="TextBox 23"/>
          <p:cNvSpPr txBox="1"/>
          <p:nvPr/>
        </p:nvSpPr>
        <p:spPr>
          <a:xfrm>
            <a:off x="1461261" y="2249710"/>
            <a:ext cx="2581611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1" name="TextBox 24"/>
          <p:cNvSpPr txBox="1"/>
          <p:nvPr/>
        </p:nvSpPr>
        <p:spPr>
          <a:xfrm>
            <a:off x="2421915" y="1845833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2" name="TextBox 23"/>
          <p:cNvSpPr txBox="1"/>
          <p:nvPr/>
        </p:nvSpPr>
        <p:spPr>
          <a:xfrm>
            <a:off x="1461261" y="3617862"/>
            <a:ext cx="2581611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3" name="TextBox 24"/>
          <p:cNvSpPr txBox="1"/>
          <p:nvPr/>
        </p:nvSpPr>
        <p:spPr>
          <a:xfrm>
            <a:off x="2421915" y="3213985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4" name="TextBox 23"/>
          <p:cNvSpPr txBox="1"/>
          <p:nvPr/>
        </p:nvSpPr>
        <p:spPr>
          <a:xfrm>
            <a:off x="1461261" y="5049499"/>
            <a:ext cx="2581611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5" name="TextBox 24"/>
          <p:cNvSpPr txBox="1"/>
          <p:nvPr/>
        </p:nvSpPr>
        <p:spPr>
          <a:xfrm>
            <a:off x="2421915" y="4645622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6" name="TextBox 23"/>
          <p:cNvSpPr txBox="1"/>
          <p:nvPr/>
        </p:nvSpPr>
        <p:spPr>
          <a:xfrm>
            <a:off x="8844032" y="2249710"/>
            <a:ext cx="2581611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7" name="TextBox 24"/>
          <p:cNvSpPr txBox="1"/>
          <p:nvPr/>
        </p:nvSpPr>
        <p:spPr>
          <a:xfrm>
            <a:off x="8844032" y="1845833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8" name="TextBox 23"/>
          <p:cNvSpPr txBox="1"/>
          <p:nvPr/>
        </p:nvSpPr>
        <p:spPr>
          <a:xfrm>
            <a:off x="8844032" y="3617862"/>
            <a:ext cx="2581611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9" name="TextBox 24"/>
          <p:cNvSpPr txBox="1"/>
          <p:nvPr/>
        </p:nvSpPr>
        <p:spPr>
          <a:xfrm>
            <a:off x="8844032" y="3213985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50" name="TextBox 23"/>
          <p:cNvSpPr txBox="1"/>
          <p:nvPr/>
        </p:nvSpPr>
        <p:spPr>
          <a:xfrm>
            <a:off x="8844032" y="5049499"/>
            <a:ext cx="2581611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1" name="TextBox 24"/>
          <p:cNvSpPr txBox="1"/>
          <p:nvPr/>
        </p:nvSpPr>
        <p:spPr>
          <a:xfrm>
            <a:off x="8844032" y="4645622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3" name="矩形 32"/>
          <p:cNvSpPr/>
          <p:nvPr/>
        </p:nvSpPr>
        <p:spPr>
          <a:xfrm>
            <a:off x="351" y="0"/>
            <a:ext cx="12858399" cy="753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34" name="任意多边形 33"/>
          <p:cNvSpPr/>
          <p:nvPr/>
        </p:nvSpPr>
        <p:spPr>
          <a:xfrm>
            <a:off x="353" y="0"/>
            <a:ext cx="4701223" cy="707192"/>
          </a:xfrm>
          <a:custGeom>
            <a:avLst/>
            <a:gdLst>
              <a:gd name="connsiteX0" fmla="*/ 0 w 3886200"/>
              <a:gd name="connsiteY0" fmla="*/ 0 h 762000"/>
              <a:gd name="connsiteX1" fmla="*/ 3886200 w 3886200"/>
              <a:gd name="connsiteY1" fmla="*/ 0 h 762000"/>
              <a:gd name="connsiteX2" fmla="*/ 3886200 w 3886200"/>
              <a:gd name="connsiteY2" fmla="*/ 15385 h 762000"/>
              <a:gd name="connsiteX3" fmla="*/ 3359574 w 3886200"/>
              <a:gd name="connsiteY3" fmla="*/ 762000 h 762000"/>
              <a:gd name="connsiteX4" fmla="*/ 0 w 3886200"/>
              <a:gd name="connsiteY4" fmla="*/ 762000 h 76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86200" h="762000">
                <a:moveTo>
                  <a:pt x="0" y="0"/>
                </a:moveTo>
                <a:lnTo>
                  <a:pt x="3886200" y="0"/>
                </a:lnTo>
                <a:lnTo>
                  <a:pt x="3886200" y="15385"/>
                </a:lnTo>
                <a:lnTo>
                  <a:pt x="3359574" y="762000"/>
                </a:lnTo>
                <a:lnTo>
                  <a:pt x="0" y="762000"/>
                </a:lnTo>
                <a:close/>
              </a:path>
            </a:pathLst>
          </a:cu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35" name="任意多边形 34"/>
          <p:cNvSpPr/>
          <p:nvPr/>
        </p:nvSpPr>
        <p:spPr>
          <a:xfrm rot="7994024">
            <a:off x="4049850" y="320113"/>
            <a:ext cx="1033627" cy="66969"/>
          </a:xfrm>
          <a:custGeom>
            <a:avLst/>
            <a:gdLst>
              <a:gd name="connsiteX0" fmla="*/ 59700 w 980085"/>
              <a:gd name="connsiteY0" fmla="*/ 63500 h 63500"/>
              <a:gd name="connsiteX1" fmla="*/ 0 w 980085"/>
              <a:gd name="connsiteY1" fmla="*/ 0 h 63500"/>
              <a:gd name="connsiteX2" fmla="*/ 920384 w 980085"/>
              <a:gd name="connsiteY2" fmla="*/ 0 h 63500"/>
              <a:gd name="connsiteX3" fmla="*/ 980085 w 980085"/>
              <a:gd name="connsiteY3" fmla="*/ 63500 h 6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80085" h="63500">
                <a:moveTo>
                  <a:pt x="59700" y="63500"/>
                </a:moveTo>
                <a:lnTo>
                  <a:pt x="0" y="0"/>
                </a:lnTo>
                <a:lnTo>
                  <a:pt x="920384" y="0"/>
                </a:lnTo>
                <a:lnTo>
                  <a:pt x="980085" y="63500"/>
                </a:lnTo>
                <a:close/>
              </a:path>
            </a:pathLst>
          </a:cu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37" name="TextBox 24"/>
          <p:cNvSpPr txBox="1"/>
          <p:nvPr/>
        </p:nvSpPr>
        <p:spPr>
          <a:xfrm>
            <a:off x="521008" y="168905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2800" dirty="0">
                <a:solidFill>
                  <a:schemeClr val="bg1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8" name="TextBox 24"/>
          <p:cNvSpPr txBox="1"/>
          <p:nvPr/>
        </p:nvSpPr>
        <p:spPr>
          <a:xfrm>
            <a:off x="4897257" y="230460"/>
            <a:ext cx="66584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2400" dirty="0" smtClean="0">
                <a:solidFill>
                  <a:srgbClr val="014999"/>
                </a:solidFill>
                <a:latin typeface="+mj-lt"/>
                <a:ea typeface="微软雅黑" panose="020B0503020204020204" pitchFamily="34" charset="-122"/>
              </a:rPr>
              <a:t>PLEASE REPLACE THE WRITTEN CONTENT</a:t>
            </a:r>
            <a:endParaRPr lang="zh-CN" altLang="en-US" sz="2400" dirty="0">
              <a:solidFill>
                <a:srgbClr val="014999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957964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63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100"/>
                            </p:stCondLst>
                            <p:childTnLst>
                              <p:par>
                                <p:cTn id="18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635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1700"/>
                            </p:stCondLst>
                            <p:childTnLst>
                              <p:par>
                                <p:cTn id="22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63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2300"/>
                            </p:stCondLst>
                            <p:childTnLst>
                              <p:par>
                                <p:cTn id="26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63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2900"/>
                            </p:stCondLst>
                            <p:childTnLst>
                              <p:par>
                                <p:cTn id="30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634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4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63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4100"/>
                            </p:stCondLst>
                            <p:childTnLst>
                              <p:par>
                                <p:cTn id="38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63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4700"/>
                            </p:stCondLst>
                            <p:childTnLst>
                              <p:par>
                                <p:cTn id="42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63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5300"/>
                            </p:stCondLst>
                            <p:childTnLst>
                              <p:par>
                                <p:cTn id="46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63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5900"/>
                            </p:stCondLst>
                            <p:childTnLst>
                              <p:par>
                                <p:cTn id="50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63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54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6" dur="500"/>
                                        <p:tgtEl>
                                          <p:spTgt spid="63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 nodeType="afterGroup">
                            <p:stCondLst>
                              <p:cond delay="7100"/>
                            </p:stCondLst>
                            <p:childTnLst>
                              <p:par>
                                <p:cTn id="58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0" dur="500"/>
                                        <p:tgtEl>
                                          <p:spTgt spid="63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 nodeType="afterGroup">
                            <p:stCondLst>
                              <p:cond delay="7700"/>
                            </p:stCondLst>
                            <p:childTnLst>
                              <p:par>
                                <p:cTn id="62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4" dur="500"/>
                                        <p:tgtEl>
                                          <p:spTgt spid="63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 nodeType="afterGroup">
                            <p:stCondLst>
                              <p:cond delay="8300"/>
                            </p:stCondLst>
                            <p:childTnLst>
                              <p:par>
                                <p:cTn id="66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8" dur="500"/>
                                        <p:tgtEl>
                                          <p:spTgt spid="63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 nodeType="afterGroup">
                            <p:stCondLst>
                              <p:cond delay="8900"/>
                            </p:stCondLst>
                            <p:childTnLst>
                              <p:par>
                                <p:cTn id="70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2" dur="500"/>
                                        <p:tgtEl>
                                          <p:spTgt spid="63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 nodeType="afterGroup">
                            <p:stCondLst>
                              <p:cond delay="9500"/>
                            </p:stCondLst>
                            <p:childTnLst>
                              <p:par>
                                <p:cTn id="74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6" dur="500"/>
                                        <p:tgtEl>
                                          <p:spTgt spid="635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 nodeType="afterGroup">
                            <p:stCondLst>
                              <p:cond delay="10100"/>
                            </p:stCondLst>
                            <p:childTnLst>
                              <p:par>
                                <p:cTn id="78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0" dur="500"/>
                                        <p:tgtEl>
                                          <p:spTgt spid="635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0700"/>
                            </p:stCondLst>
                            <p:childTnLst>
                              <p:par>
                                <p:cTn id="8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1200"/>
                            </p:stCondLst>
                            <p:childTnLst>
                              <p:par>
                                <p:cTn id="9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9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1700"/>
                            </p:stCondLst>
                            <p:childTnLst>
                              <p:par>
                                <p:cTn id="10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0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2200"/>
                            </p:stCondLst>
                            <p:childTnLst>
                              <p:par>
                                <p:cTn id="10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1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1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2700"/>
                            </p:stCondLst>
                            <p:childTnLst>
                              <p:par>
                                <p:cTn id="11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0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4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3200"/>
                            </p:stCondLst>
                            <p:childTnLst>
                              <p:par>
                                <p:cTn id="12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9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3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90" grpId="0" animBg="1" autoUpdateAnimBg="0"/>
      <p:bldP spid="63496" grpId="0" animBg="1" autoUpdateAnimBg="0"/>
      <p:bldP spid="63500" grpId="0" animBg="1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/>
      <p:bldP spid="50" grpId="0"/>
      <p:bldP spid="51" grpId="0"/>
      <p:bldP spid="37" grpId="0"/>
      <p:bldP spid="3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icture 2" descr="iphone6-float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85516" y="1489955"/>
            <a:ext cx="5453193" cy="5375040"/>
          </a:xfrm>
          <a:prstGeom prst="rect">
            <a:avLst/>
          </a:prstGeom>
        </p:spPr>
      </p:pic>
      <p:sp>
        <p:nvSpPr>
          <p:cNvPr id="44" name="Picture Placeholder 2"/>
          <p:cNvSpPr txBox="1">
            <a:spLocks/>
          </p:cNvSpPr>
          <p:nvPr/>
        </p:nvSpPr>
        <p:spPr>
          <a:xfrm rot="19522915">
            <a:off x="5494817" y="1702851"/>
            <a:ext cx="2197686" cy="4543174"/>
          </a:xfrm>
          <a:custGeom>
            <a:avLst/>
            <a:gdLst>
              <a:gd name="connsiteX0" fmla="*/ 0 w 2952328"/>
              <a:gd name="connsiteY0" fmla="*/ 0 h 6624736"/>
              <a:gd name="connsiteX1" fmla="*/ 2952328 w 2952328"/>
              <a:gd name="connsiteY1" fmla="*/ 0 h 6624736"/>
              <a:gd name="connsiteX2" fmla="*/ 2952328 w 2952328"/>
              <a:gd name="connsiteY2" fmla="*/ 6624736 h 6624736"/>
              <a:gd name="connsiteX3" fmla="*/ 0 w 2952328"/>
              <a:gd name="connsiteY3" fmla="*/ 6624736 h 6624736"/>
              <a:gd name="connsiteX4" fmla="*/ 0 w 2952328"/>
              <a:gd name="connsiteY4" fmla="*/ 0 h 6624736"/>
              <a:gd name="connsiteX0" fmla="*/ 0 w 2969261"/>
              <a:gd name="connsiteY0" fmla="*/ 254000 h 6878736"/>
              <a:gd name="connsiteX1" fmla="*/ 2969261 w 2969261"/>
              <a:gd name="connsiteY1" fmla="*/ 0 h 6878736"/>
              <a:gd name="connsiteX2" fmla="*/ 2952328 w 2969261"/>
              <a:gd name="connsiteY2" fmla="*/ 6878736 h 6878736"/>
              <a:gd name="connsiteX3" fmla="*/ 0 w 2969261"/>
              <a:gd name="connsiteY3" fmla="*/ 6878736 h 6878736"/>
              <a:gd name="connsiteX4" fmla="*/ 0 w 2969261"/>
              <a:gd name="connsiteY4" fmla="*/ 254000 h 6878736"/>
              <a:gd name="connsiteX0" fmla="*/ 0 w 2986193"/>
              <a:gd name="connsiteY0" fmla="*/ 327810 h 6878736"/>
              <a:gd name="connsiteX1" fmla="*/ 2986193 w 2986193"/>
              <a:gd name="connsiteY1" fmla="*/ 0 h 6878736"/>
              <a:gd name="connsiteX2" fmla="*/ 2969260 w 2986193"/>
              <a:gd name="connsiteY2" fmla="*/ 6878736 h 6878736"/>
              <a:gd name="connsiteX3" fmla="*/ 16932 w 2986193"/>
              <a:gd name="connsiteY3" fmla="*/ 6878736 h 6878736"/>
              <a:gd name="connsiteX4" fmla="*/ 0 w 2986193"/>
              <a:gd name="connsiteY4" fmla="*/ 327810 h 6878736"/>
              <a:gd name="connsiteX0" fmla="*/ 0 w 2986193"/>
              <a:gd name="connsiteY0" fmla="*/ 327810 h 6878736"/>
              <a:gd name="connsiteX1" fmla="*/ 2986193 w 2986193"/>
              <a:gd name="connsiteY1" fmla="*/ 0 h 6878736"/>
              <a:gd name="connsiteX2" fmla="*/ 2952327 w 2986193"/>
              <a:gd name="connsiteY2" fmla="*/ 6841831 h 6878736"/>
              <a:gd name="connsiteX3" fmla="*/ 16932 w 2986193"/>
              <a:gd name="connsiteY3" fmla="*/ 6878736 h 6878736"/>
              <a:gd name="connsiteX4" fmla="*/ 0 w 2986193"/>
              <a:gd name="connsiteY4" fmla="*/ 327810 h 6878736"/>
              <a:gd name="connsiteX0" fmla="*/ 33868 w 2969261"/>
              <a:gd name="connsiteY0" fmla="*/ 245219 h 6878736"/>
              <a:gd name="connsiteX1" fmla="*/ 2969261 w 2969261"/>
              <a:gd name="connsiteY1" fmla="*/ 0 h 6878736"/>
              <a:gd name="connsiteX2" fmla="*/ 2935395 w 2969261"/>
              <a:gd name="connsiteY2" fmla="*/ 6841831 h 6878736"/>
              <a:gd name="connsiteX3" fmla="*/ 0 w 2969261"/>
              <a:gd name="connsiteY3" fmla="*/ 6878736 h 6878736"/>
              <a:gd name="connsiteX4" fmla="*/ 33868 w 2969261"/>
              <a:gd name="connsiteY4" fmla="*/ 245219 h 6878736"/>
              <a:gd name="connsiteX0" fmla="*/ 33868 w 2995253"/>
              <a:gd name="connsiteY0" fmla="*/ 245219 h 6878736"/>
              <a:gd name="connsiteX1" fmla="*/ 2969261 w 2995253"/>
              <a:gd name="connsiteY1" fmla="*/ 0 h 6878736"/>
              <a:gd name="connsiteX2" fmla="*/ 2994661 w 2995253"/>
              <a:gd name="connsiteY2" fmla="*/ 6823477 h 6878736"/>
              <a:gd name="connsiteX3" fmla="*/ 0 w 2995253"/>
              <a:gd name="connsiteY3" fmla="*/ 6878736 h 6878736"/>
              <a:gd name="connsiteX4" fmla="*/ 33868 w 2995253"/>
              <a:gd name="connsiteY4" fmla="*/ 245219 h 6878736"/>
              <a:gd name="connsiteX0" fmla="*/ 1 w 2961386"/>
              <a:gd name="connsiteY0" fmla="*/ 245219 h 6878736"/>
              <a:gd name="connsiteX1" fmla="*/ 2935394 w 2961386"/>
              <a:gd name="connsiteY1" fmla="*/ 0 h 6878736"/>
              <a:gd name="connsiteX2" fmla="*/ 2960794 w 2961386"/>
              <a:gd name="connsiteY2" fmla="*/ 6823477 h 6878736"/>
              <a:gd name="connsiteX3" fmla="*/ 0 w 2961386"/>
              <a:gd name="connsiteY3" fmla="*/ 6878736 h 6878736"/>
              <a:gd name="connsiteX4" fmla="*/ 1 w 2961386"/>
              <a:gd name="connsiteY4" fmla="*/ 245219 h 6878736"/>
              <a:gd name="connsiteX0" fmla="*/ 8467 w 2969852"/>
              <a:gd name="connsiteY0" fmla="*/ 245219 h 6851206"/>
              <a:gd name="connsiteX1" fmla="*/ 2943860 w 2969852"/>
              <a:gd name="connsiteY1" fmla="*/ 0 h 6851206"/>
              <a:gd name="connsiteX2" fmla="*/ 2969260 w 2969852"/>
              <a:gd name="connsiteY2" fmla="*/ 6823477 h 6851206"/>
              <a:gd name="connsiteX3" fmla="*/ 0 w 2969852"/>
              <a:gd name="connsiteY3" fmla="*/ 6851206 h 6851206"/>
              <a:gd name="connsiteX4" fmla="*/ 8467 w 2969852"/>
              <a:gd name="connsiteY4" fmla="*/ 245219 h 6851206"/>
              <a:gd name="connsiteX0" fmla="*/ 8467 w 2969414"/>
              <a:gd name="connsiteY0" fmla="*/ 0 h 6605987"/>
              <a:gd name="connsiteX1" fmla="*/ 2829556 w 2969414"/>
              <a:gd name="connsiteY1" fmla="*/ 401969 h 6605987"/>
              <a:gd name="connsiteX2" fmla="*/ 2969260 w 2969414"/>
              <a:gd name="connsiteY2" fmla="*/ 6578258 h 6605987"/>
              <a:gd name="connsiteX3" fmla="*/ 0 w 2969414"/>
              <a:gd name="connsiteY3" fmla="*/ 6605987 h 6605987"/>
              <a:gd name="connsiteX4" fmla="*/ 8467 w 2969414"/>
              <a:gd name="connsiteY4" fmla="*/ 0 h 6605987"/>
              <a:gd name="connsiteX0" fmla="*/ 8467 w 3097622"/>
              <a:gd name="connsiteY0" fmla="*/ 0 h 6605987"/>
              <a:gd name="connsiteX1" fmla="*/ 2829556 w 3097622"/>
              <a:gd name="connsiteY1" fmla="*/ 401969 h 6605987"/>
              <a:gd name="connsiteX2" fmla="*/ 3097538 w 3097622"/>
              <a:gd name="connsiteY2" fmla="*/ 6589096 h 6605987"/>
              <a:gd name="connsiteX3" fmla="*/ 0 w 3097622"/>
              <a:gd name="connsiteY3" fmla="*/ 6605987 h 6605987"/>
              <a:gd name="connsiteX4" fmla="*/ 8467 w 3097622"/>
              <a:gd name="connsiteY4" fmla="*/ 0 h 6605987"/>
              <a:gd name="connsiteX0" fmla="*/ 0 w 3089155"/>
              <a:gd name="connsiteY0" fmla="*/ 0 h 6589096"/>
              <a:gd name="connsiteX1" fmla="*/ 2821089 w 3089155"/>
              <a:gd name="connsiteY1" fmla="*/ 401969 h 6589096"/>
              <a:gd name="connsiteX2" fmla="*/ 3089071 w 3089155"/>
              <a:gd name="connsiteY2" fmla="*/ 6589096 h 6589096"/>
              <a:gd name="connsiteX3" fmla="*/ 227546 w 3089155"/>
              <a:gd name="connsiteY3" fmla="*/ 6104607 h 6589096"/>
              <a:gd name="connsiteX4" fmla="*/ 0 w 3089155"/>
              <a:gd name="connsiteY4" fmla="*/ 0 h 6589096"/>
              <a:gd name="connsiteX0" fmla="*/ 0 w 3121113"/>
              <a:gd name="connsiteY0" fmla="*/ 0 h 6788810"/>
              <a:gd name="connsiteX1" fmla="*/ 2853047 w 3121113"/>
              <a:gd name="connsiteY1" fmla="*/ 601683 h 6788810"/>
              <a:gd name="connsiteX2" fmla="*/ 3121029 w 3121113"/>
              <a:gd name="connsiteY2" fmla="*/ 6788810 h 6788810"/>
              <a:gd name="connsiteX3" fmla="*/ 259504 w 3121113"/>
              <a:gd name="connsiteY3" fmla="*/ 6304321 h 6788810"/>
              <a:gd name="connsiteX4" fmla="*/ 0 w 3121113"/>
              <a:gd name="connsiteY4" fmla="*/ 0 h 6788810"/>
              <a:gd name="connsiteX0" fmla="*/ 0 w 3121100"/>
              <a:gd name="connsiteY0" fmla="*/ 0 h 6788810"/>
              <a:gd name="connsiteX1" fmla="*/ 2802850 w 3121100"/>
              <a:gd name="connsiteY1" fmla="*/ 645355 h 6788810"/>
              <a:gd name="connsiteX2" fmla="*/ 3121029 w 3121100"/>
              <a:gd name="connsiteY2" fmla="*/ 6788810 h 6788810"/>
              <a:gd name="connsiteX3" fmla="*/ 259504 w 3121100"/>
              <a:gd name="connsiteY3" fmla="*/ 6304321 h 6788810"/>
              <a:gd name="connsiteX4" fmla="*/ 0 w 3121100"/>
              <a:gd name="connsiteY4" fmla="*/ 0 h 6788810"/>
              <a:gd name="connsiteX0" fmla="*/ 0 w 3121029"/>
              <a:gd name="connsiteY0" fmla="*/ 0 h 6788810"/>
              <a:gd name="connsiteX1" fmla="*/ 2802850 w 3121029"/>
              <a:gd name="connsiteY1" fmla="*/ 645355 h 6788810"/>
              <a:gd name="connsiteX2" fmla="*/ 3121029 w 3121029"/>
              <a:gd name="connsiteY2" fmla="*/ 6788810 h 6788810"/>
              <a:gd name="connsiteX3" fmla="*/ 259504 w 3121029"/>
              <a:gd name="connsiteY3" fmla="*/ 6304321 h 6788810"/>
              <a:gd name="connsiteX4" fmla="*/ 0 w 3121029"/>
              <a:gd name="connsiteY4" fmla="*/ 0 h 6788810"/>
              <a:gd name="connsiteX0" fmla="*/ 0 w 3121029"/>
              <a:gd name="connsiteY0" fmla="*/ 0 h 6788810"/>
              <a:gd name="connsiteX1" fmla="*/ 2802850 w 3121029"/>
              <a:gd name="connsiteY1" fmla="*/ 645355 h 6788810"/>
              <a:gd name="connsiteX2" fmla="*/ 3121029 w 3121029"/>
              <a:gd name="connsiteY2" fmla="*/ 6788810 h 6788810"/>
              <a:gd name="connsiteX3" fmla="*/ 259504 w 3121029"/>
              <a:gd name="connsiteY3" fmla="*/ 6304321 h 6788810"/>
              <a:gd name="connsiteX4" fmla="*/ 0 w 3121029"/>
              <a:gd name="connsiteY4" fmla="*/ 0 h 6788810"/>
              <a:gd name="connsiteX0" fmla="*/ 0 w 3121029"/>
              <a:gd name="connsiteY0" fmla="*/ 0 h 6788810"/>
              <a:gd name="connsiteX1" fmla="*/ 2802850 w 3121029"/>
              <a:gd name="connsiteY1" fmla="*/ 645355 h 6788810"/>
              <a:gd name="connsiteX2" fmla="*/ 3121029 w 3121029"/>
              <a:gd name="connsiteY2" fmla="*/ 6788810 h 6788810"/>
              <a:gd name="connsiteX3" fmla="*/ 259504 w 3121029"/>
              <a:gd name="connsiteY3" fmla="*/ 6304321 h 6788810"/>
              <a:gd name="connsiteX4" fmla="*/ 0 w 3121029"/>
              <a:gd name="connsiteY4" fmla="*/ 0 h 6788810"/>
              <a:gd name="connsiteX0" fmla="*/ 0 w 3121029"/>
              <a:gd name="connsiteY0" fmla="*/ 0 h 6788810"/>
              <a:gd name="connsiteX1" fmla="*/ 2802850 w 3121029"/>
              <a:gd name="connsiteY1" fmla="*/ 645355 h 6788810"/>
              <a:gd name="connsiteX2" fmla="*/ 3121029 w 3121029"/>
              <a:gd name="connsiteY2" fmla="*/ 6788810 h 6788810"/>
              <a:gd name="connsiteX3" fmla="*/ 259504 w 3121029"/>
              <a:gd name="connsiteY3" fmla="*/ 6304321 h 6788810"/>
              <a:gd name="connsiteX4" fmla="*/ 0 w 3121029"/>
              <a:gd name="connsiteY4" fmla="*/ 0 h 6788810"/>
              <a:gd name="connsiteX0" fmla="*/ 0 w 3121029"/>
              <a:gd name="connsiteY0" fmla="*/ 0 h 6788810"/>
              <a:gd name="connsiteX1" fmla="*/ 2820638 w 3121029"/>
              <a:gd name="connsiteY1" fmla="*/ 653193 h 6788810"/>
              <a:gd name="connsiteX2" fmla="*/ 3121029 w 3121029"/>
              <a:gd name="connsiteY2" fmla="*/ 6788810 h 6788810"/>
              <a:gd name="connsiteX3" fmla="*/ 259504 w 3121029"/>
              <a:gd name="connsiteY3" fmla="*/ 6304321 h 6788810"/>
              <a:gd name="connsiteX4" fmla="*/ 0 w 3121029"/>
              <a:gd name="connsiteY4" fmla="*/ 0 h 6788810"/>
              <a:gd name="connsiteX0" fmla="*/ 0 w 3121029"/>
              <a:gd name="connsiteY0" fmla="*/ 0 h 6788810"/>
              <a:gd name="connsiteX1" fmla="*/ 2820638 w 3121029"/>
              <a:gd name="connsiteY1" fmla="*/ 653193 h 6788810"/>
              <a:gd name="connsiteX2" fmla="*/ 3121029 w 3121029"/>
              <a:gd name="connsiteY2" fmla="*/ 6788810 h 6788810"/>
              <a:gd name="connsiteX3" fmla="*/ 259504 w 3121029"/>
              <a:gd name="connsiteY3" fmla="*/ 6304321 h 6788810"/>
              <a:gd name="connsiteX4" fmla="*/ 0 w 3121029"/>
              <a:gd name="connsiteY4" fmla="*/ 0 h 6788810"/>
              <a:gd name="connsiteX0" fmla="*/ 0 w 3131164"/>
              <a:gd name="connsiteY0" fmla="*/ 0 h 6782297"/>
              <a:gd name="connsiteX1" fmla="*/ 2820638 w 3131164"/>
              <a:gd name="connsiteY1" fmla="*/ 653193 h 6782297"/>
              <a:gd name="connsiteX2" fmla="*/ 3131164 w 3131164"/>
              <a:gd name="connsiteY2" fmla="*/ 6782298 h 6782297"/>
              <a:gd name="connsiteX3" fmla="*/ 259504 w 3131164"/>
              <a:gd name="connsiteY3" fmla="*/ 6304321 h 6782297"/>
              <a:gd name="connsiteX4" fmla="*/ 0 w 3131164"/>
              <a:gd name="connsiteY4" fmla="*/ 0 h 6782297"/>
              <a:gd name="connsiteX0" fmla="*/ 0 w 3131164"/>
              <a:gd name="connsiteY0" fmla="*/ 0 h 6782299"/>
              <a:gd name="connsiteX1" fmla="*/ 2820638 w 3131164"/>
              <a:gd name="connsiteY1" fmla="*/ 653193 h 6782299"/>
              <a:gd name="connsiteX2" fmla="*/ 3131164 w 3131164"/>
              <a:gd name="connsiteY2" fmla="*/ 6782298 h 6782299"/>
              <a:gd name="connsiteX3" fmla="*/ 259504 w 3131164"/>
              <a:gd name="connsiteY3" fmla="*/ 6304321 h 6782299"/>
              <a:gd name="connsiteX4" fmla="*/ 0 w 3131164"/>
              <a:gd name="connsiteY4" fmla="*/ 0 h 6782299"/>
              <a:gd name="connsiteX0" fmla="*/ 0 w 3131164"/>
              <a:gd name="connsiteY0" fmla="*/ 0 h 6782297"/>
              <a:gd name="connsiteX1" fmla="*/ 2820638 w 3131164"/>
              <a:gd name="connsiteY1" fmla="*/ 653193 h 6782297"/>
              <a:gd name="connsiteX2" fmla="*/ 3131164 w 3131164"/>
              <a:gd name="connsiteY2" fmla="*/ 6782298 h 6782297"/>
              <a:gd name="connsiteX3" fmla="*/ 259504 w 3131164"/>
              <a:gd name="connsiteY3" fmla="*/ 6304321 h 6782297"/>
              <a:gd name="connsiteX4" fmla="*/ 0 w 3131164"/>
              <a:gd name="connsiteY4" fmla="*/ 0 h 6782297"/>
              <a:gd name="connsiteX0" fmla="*/ 0 w 3131164"/>
              <a:gd name="connsiteY0" fmla="*/ 0 h 6782299"/>
              <a:gd name="connsiteX1" fmla="*/ 2820638 w 3131164"/>
              <a:gd name="connsiteY1" fmla="*/ 653193 h 6782299"/>
              <a:gd name="connsiteX2" fmla="*/ 3131164 w 3131164"/>
              <a:gd name="connsiteY2" fmla="*/ 6782298 h 6782299"/>
              <a:gd name="connsiteX3" fmla="*/ 289081 w 3131164"/>
              <a:gd name="connsiteY3" fmla="*/ 5977048 h 6782299"/>
              <a:gd name="connsiteX4" fmla="*/ 0 w 3131164"/>
              <a:gd name="connsiteY4" fmla="*/ 0 h 6782299"/>
              <a:gd name="connsiteX0" fmla="*/ 0 w 3073559"/>
              <a:gd name="connsiteY0" fmla="*/ 0 h 7069780"/>
              <a:gd name="connsiteX1" fmla="*/ 2763033 w 3073559"/>
              <a:gd name="connsiteY1" fmla="*/ 940675 h 7069780"/>
              <a:gd name="connsiteX2" fmla="*/ 3073559 w 3073559"/>
              <a:gd name="connsiteY2" fmla="*/ 7069780 h 7069780"/>
              <a:gd name="connsiteX3" fmla="*/ 231476 w 3073559"/>
              <a:gd name="connsiteY3" fmla="*/ 6264530 h 7069780"/>
              <a:gd name="connsiteX4" fmla="*/ 0 w 3073559"/>
              <a:gd name="connsiteY4" fmla="*/ 0 h 7069780"/>
              <a:gd name="connsiteX0" fmla="*/ 0 w 3073559"/>
              <a:gd name="connsiteY0" fmla="*/ 0 h 7069780"/>
              <a:gd name="connsiteX1" fmla="*/ 2763033 w 3073559"/>
              <a:gd name="connsiteY1" fmla="*/ 940675 h 7069780"/>
              <a:gd name="connsiteX2" fmla="*/ 3073559 w 3073559"/>
              <a:gd name="connsiteY2" fmla="*/ 7069780 h 7069780"/>
              <a:gd name="connsiteX3" fmla="*/ 231476 w 3073559"/>
              <a:gd name="connsiteY3" fmla="*/ 6264530 h 7069780"/>
              <a:gd name="connsiteX4" fmla="*/ 0 w 3073559"/>
              <a:gd name="connsiteY4" fmla="*/ 0 h 7069780"/>
              <a:gd name="connsiteX0" fmla="*/ 0 w 3073559"/>
              <a:gd name="connsiteY0" fmla="*/ 0 h 7069780"/>
              <a:gd name="connsiteX1" fmla="*/ 2763033 w 3073559"/>
              <a:gd name="connsiteY1" fmla="*/ 940675 h 7069780"/>
              <a:gd name="connsiteX2" fmla="*/ 3073559 w 3073559"/>
              <a:gd name="connsiteY2" fmla="*/ 7069780 h 7069780"/>
              <a:gd name="connsiteX3" fmla="*/ 231476 w 3073559"/>
              <a:gd name="connsiteY3" fmla="*/ 6264530 h 7069780"/>
              <a:gd name="connsiteX4" fmla="*/ 0 w 3073559"/>
              <a:gd name="connsiteY4" fmla="*/ 0 h 7069780"/>
              <a:gd name="connsiteX0" fmla="*/ 0 w 3193668"/>
              <a:gd name="connsiteY0" fmla="*/ 0 h 6869923"/>
              <a:gd name="connsiteX1" fmla="*/ 2763033 w 3193668"/>
              <a:gd name="connsiteY1" fmla="*/ 940675 h 6869923"/>
              <a:gd name="connsiteX2" fmla="*/ 3193668 w 3193668"/>
              <a:gd name="connsiteY2" fmla="*/ 6869923 h 6869923"/>
              <a:gd name="connsiteX3" fmla="*/ 231476 w 3193668"/>
              <a:gd name="connsiteY3" fmla="*/ 6264530 h 6869923"/>
              <a:gd name="connsiteX4" fmla="*/ 0 w 3193668"/>
              <a:gd name="connsiteY4" fmla="*/ 0 h 6869923"/>
              <a:gd name="connsiteX0" fmla="*/ 0 w 3193668"/>
              <a:gd name="connsiteY0" fmla="*/ 0 h 7745897"/>
              <a:gd name="connsiteX1" fmla="*/ 2763033 w 3193668"/>
              <a:gd name="connsiteY1" fmla="*/ 940675 h 7745897"/>
              <a:gd name="connsiteX2" fmla="*/ 3193668 w 3193668"/>
              <a:gd name="connsiteY2" fmla="*/ 6869923 h 7745897"/>
              <a:gd name="connsiteX3" fmla="*/ 939234 w 3193668"/>
              <a:gd name="connsiteY3" fmla="*/ 7745897 h 7745897"/>
              <a:gd name="connsiteX4" fmla="*/ 0 w 3193668"/>
              <a:gd name="connsiteY4" fmla="*/ 0 h 7745897"/>
              <a:gd name="connsiteX0" fmla="*/ 0 w 2608952"/>
              <a:gd name="connsiteY0" fmla="*/ 1087803 h 6805222"/>
              <a:gd name="connsiteX1" fmla="*/ 2178317 w 2608952"/>
              <a:gd name="connsiteY1" fmla="*/ 0 h 6805222"/>
              <a:gd name="connsiteX2" fmla="*/ 2608952 w 2608952"/>
              <a:gd name="connsiteY2" fmla="*/ 5929248 h 6805222"/>
              <a:gd name="connsiteX3" fmla="*/ 354518 w 2608952"/>
              <a:gd name="connsiteY3" fmla="*/ 6805222 h 6805222"/>
              <a:gd name="connsiteX4" fmla="*/ 0 w 2608952"/>
              <a:gd name="connsiteY4" fmla="*/ 1087803 h 6805222"/>
              <a:gd name="connsiteX0" fmla="*/ 0 w 2608952"/>
              <a:gd name="connsiteY0" fmla="*/ 1087803 h 6805222"/>
              <a:gd name="connsiteX1" fmla="*/ 2178317 w 2608952"/>
              <a:gd name="connsiteY1" fmla="*/ 0 h 6805222"/>
              <a:gd name="connsiteX2" fmla="*/ 2608952 w 2608952"/>
              <a:gd name="connsiteY2" fmla="*/ 5929248 h 6805222"/>
              <a:gd name="connsiteX3" fmla="*/ 354518 w 2608952"/>
              <a:gd name="connsiteY3" fmla="*/ 6805222 h 6805222"/>
              <a:gd name="connsiteX4" fmla="*/ 0 w 2608952"/>
              <a:gd name="connsiteY4" fmla="*/ 1087803 h 6805222"/>
              <a:gd name="connsiteX0" fmla="*/ 0 w 2608952"/>
              <a:gd name="connsiteY0" fmla="*/ 1087803 h 6805222"/>
              <a:gd name="connsiteX1" fmla="*/ 2178317 w 2608952"/>
              <a:gd name="connsiteY1" fmla="*/ 0 h 6805222"/>
              <a:gd name="connsiteX2" fmla="*/ 2608952 w 2608952"/>
              <a:gd name="connsiteY2" fmla="*/ 5929248 h 6805222"/>
              <a:gd name="connsiteX3" fmla="*/ 354518 w 2608952"/>
              <a:gd name="connsiteY3" fmla="*/ 6805222 h 6805222"/>
              <a:gd name="connsiteX4" fmla="*/ 0 w 2608952"/>
              <a:gd name="connsiteY4" fmla="*/ 1087803 h 6805222"/>
              <a:gd name="connsiteX0" fmla="*/ 0 w 2608952"/>
              <a:gd name="connsiteY0" fmla="*/ 1016004 h 6733423"/>
              <a:gd name="connsiteX1" fmla="*/ 2191344 w 2608952"/>
              <a:gd name="connsiteY1" fmla="*/ 0 h 6733423"/>
              <a:gd name="connsiteX2" fmla="*/ 2608952 w 2608952"/>
              <a:gd name="connsiteY2" fmla="*/ 5857449 h 6733423"/>
              <a:gd name="connsiteX3" fmla="*/ 354518 w 2608952"/>
              <a:gd name="connsiteY3" fmla="*/ 6733423 h 6733423"/>
              <a:gd name="connsiteX4" fmla="*/ 0 w 2608952"/>
              <a:gd name="connsiteY4" fmla="*/ 1016004 h 6733423"/>
              <a:gd name="connsiteX0" fmla="*/ 0 w 2631463"/>
              <a:gd name="connsiteY0" fmla="*/ 1006159 h 6733423"/>
              <a:gd name="connsiteX1" fmla="*/ 2213855 w 2631463"/>
              <a:gd name="connsiteY1" fmla="*/ 0 h 6733423"/>
              <a:gd name="connsiteX2" fmla="*/ 2631463 w 2631463"/>
              <a:gd name="connsiteY2" fmla="*/ 5857449 h 6733423"/>
              <a:gd name="connsiteX3" fmla="*/ 377029 w 2631463"/>
              <a:gd name="connsiteY3" fmla="*/ 6733423 h 6733423"/>
              <a:gd name="connsiteX4" fmla="*/ 0 w 2631463"/>
              <a:gd name="connsiteY4" fmla="*/ 1006159 h 6733423"/>
              <a:gd name="connsiteX0" fmla="*/ 0 w 2631463"/>
              <a:gd name="connsiteY0" fmla="*/ 1006159 h 6733423"/>
              <a:gd name="connsiteX1" fmla="*/ 2213855 w 2631463"/>
              <a:gd name="connsiteY1" fmla="*/ 0 h 6733423"/>
              <a:gd name="connsiteX2" fmla="*/ 2631463 w 2631463"/>
              <a:gd name="connsiteY2" fmla="*/ 5857449 h 6733423"/>
              <a:gd name="connsiteX3" fmla="*/ 377029 w 2631463"/>
              <a:gd name="connsiteY3" fmla="*/ 6733423 h 6733423"/>
              <a:gd name="connsiteX4" fmla="*/ 0 w 2631463"/>
              <a:gd name="connsiteY4" fmla="*/ 1006159 h 6733423"/>
              <a:gd name="connsiteX0" fmla="*/ 0 w 2631463"/>
              <a:gd name="connsiteY0" fmla="*/ 1006159 h 6733423"/>
              <a:gd name="connsiteX1" fmla="*/ 2213855 w 2631463"/>
              <a:gd name="connsiteY1" fmla="*/ 0 h 6733423"/>
              <a:gd name="connsiteX2" fmla="*/ 2631463 w 2631463"/>
              <a:gd name="connsiteY2" fmla="*/ 5857449 h 6733423"/>
              <a:gd name="connsiteX3" fmla="*/ 377029 w 2631463"/>
              <a:gd name="connsiteY3" fmla="*/ 6733423 h 6733423"/>
              <a:gd name="connsiteX4" fmla="*/ 0 w 2631463"/>
              <a:gd name="connsiteY4" fmla="*/ 1006159 h 6733423"/>
              <a:gd name="connsiteX0" fmla="*/ 0 w 2631463"/>
              <a:gd name="connsiteY0" fmla="*/ 1006159 h 6733423"/>
              <a:gd name="connsiteX1" fmla="*/ 2213855 w 2631463"/>
              <a:gd name="connsiteY1" fmla="*/ 0 h 6733423"/>
              <a:gd name="connsiteX2" fmla="*/ 2631463 w 2631463"/>
              <a:gd name="connsiteY2" fmla="*/ 5857449 h 6733423"/>
              <a:gd name="connsiteX3" fmla="*/ 377029 w 2631463"/>
              <a:gd name="connsiteY3" fmla="*/ 6733423 h 6733423"/>
              <a:gd name="connsiteX4" fmla="*/ 0 w 2631463"/>
              <a:gd name="connsiteY4" fmla="*/ 1006159 h 6733423"/>
              <a:gd name="connsiteX0" fmla="*/ 0 w 2647460"/>
              <a:gd name="connsiteY0" fmla="*/ 1006159 h 6733423"/>
              <a:gd name="connsiteX1" fmla="*/ 2213855 w 2647460"/>
              <a:gd name="connsiteY1" fmla="*/ 0 h 6733423"/>
              <a:gd name="connsiteX2" fmla="*/ 2647460 w 2647460"/>
              <a:gd name="connsiteY2" fmla="*/ 5831394 h 6733423"/>
              <a:gd name="connsiteX3" fmla="*/ 377029 w 2647460"/>
              <a:gd name="connsiteY3" fmla="*/ 6733423 h 6733423"/>
              <a:gd name="connsiteX4" fmla="*/ 0 w 2647460"/>
              <a:gd name="connsiteY4" fmla="*/ 1006159 h 6733423"/>
              <a:gd name="connsiteX0" fmla="*/ 0 w 2647460"/>
              <a:gd name="connsiteY0" fmla="*/ 1006159 h 6733423"/>
              <a:gd name="connsiteX1" fmla="*/ 2213855 w 2647460"/>
              <a:gd name="connsiteY1" fmla="*/ 0 h 6733423"/>
              <a:gd name="connsiteX2" fmla="*/ 2647460 w 2647460"/>
              <a:gd name="connsiteY2" fmla="*/ 5831394 h 6733423"/>
              <a:gd name="connsiteX3" fmla="*/ 377029 w 2647460"/>
              <a:gd name="connsiteY3" fmla="*/ 6733423 h 6733423"/>
              <a:gd name="connsiteX4" fmla="*/ 0 w 2647460"/>
              <a:gd name="connsiteY4" fmla="*/ 1006159 h 6733423"/>
              <a:gd name="connsiteX0" fmla="*/ 0 w 2647460"/>
              <a:gd name="connsiteY0" fmla="*/ 0 h 5727264"/>
              <a:gd name="connsiteX1" fmla="*/ 2325356 w 2647460"/>
              <a:gd name="connsiteY1" fmla="*/ 619690 h 5727264"/>
              <a:gd name="connsiteX2" fmla="*/ 2647460 w 2647460"/>
              <a:gd name="connsiteY2" fmla="*/ 4825235 h 5727264"/>
              <a:gd name="connsiteX3" fmla="*/ 377029 w 2647460"/>
              <a:gd name="connsiteY3" fmla="*/ 5727264 h 5727264"/>
              <a:gd name="connsiteX4" fmla="*/ 0 w 2647460"/>
              <a:gd name="connsiteY4" fmla="*/ 0 h 5727264"/>
              <a:gd name="connsiteX0" fmla="*/ 0 w 2688146"/>
              <a:gd name="connsiteY0" fmla="*/ 0 h 6303102"/>
              <a:gd name="connsiteX1" fmla="*/ 2325356 w 2688146"/>
              <a:gd name="connsiteY1" fmla="*/ 619690 h 6303102"/>
              <a:gd name="connsiteX2" fmla="*/ 2688146 w 2688146"/>
              <a:gd name="connsiteY2" fmla="*/ 6303102 h 6303102"/>
              <a:gd name="connsiteX3" fmla="*/ 377029 w 2688146"/>
              <a:gd name="connsiteY3" fmla="*/ 5727264 h 6303102"/>
              <a:gd name="connsiteX4" fmla="*/ 0 w 2688146"/>
              <a:gd name="connsiteY4" fmla="*/ 0 h 6303102"/>
              <a:gd name="connsiteX0" fmla="*/ 0 w 2688146"/>
              <a:gd name="connsiteY0" fmla="*/ 0 h 6303102"/>
              <a:gd name="connsiteX1" fmla="*/ 2325356 w 2688146"/>
              <a:gd name="connsiteY1" fmla="*/ 619690 h 6303102"/>
              <a:gd name="connsiteX2" fmla="*/ 2688146 w 2688146"/>
              <a:gd name="connsiteY2" fmla="*/ 6303102 h 6303102"/>
              <a:gd name="connsiteX3" fmla="*/ 284193 w 2688146"/>
              <a:gd name="connsiteY3" fmla="*/ 5848628 h 6303102"/>
              <a:gd name="connsiteX4" fmla="*/ 0 w 2688146"/>
              <a:gd name="connsiteY4" fmla="*/ 0 h 6303102"/>
              <a:gd name="connsiteX0" fmla="*/ 0 w 2688146"/>
              <a:gd name="connsiteY0" fmla="*/ 0 h 6303102"/>
              <a:gd name="connsiteX1" fmla="*/ 2325356 w 2688146"/>
              <a:gd name="connsiteY1" fmla="*/ 619690 h 6303102"/>
              <a:gd name="connsiteX2" fmla="*/ 2688146 w 2688146"/>
              <a:gd name="connsiteY2" fmla="*/ 6303102 h 6303102"/>
              <a:gd name="connsiteX3" fmla="*/ 284193 w 2688146"/>
              <a:gd name="connsiteY3" fmla="*/ 5848628 h 6303102"/>
              <a:gd name="connsiteX4" fmla="*/ 0 w 2688146"/>
              <a:gd name="connsiteY4" fmla="*/ 0 h 6303102"/>
              <a:gd name="connsiteX0" fmla="*/ 0 w 2688146"/>
              <a:gd name="connsiteY0" fmla="*/ 0 h 6303102"/>
              <a:gd name="connsiteX1" fmla="*/ 2325356 w 2688146"/>
              <a:gd name="connsiteY1" fmla="*/ 619690 h 6303102"/>
              <a:gd name="connsiteX2" fmla="*/ 2688146 w 2688146"/>
              <a:gd name="connsiteY2" fmla="*/ 6303102 h 6303102"/>
              <a:gd name="connsiteX3" fmla="*/ 284193 w 2688146"/>
              <a:gd name="connsiteY3" fmla="*/ 5848628 h 6303102"/>
              <a:gd name="connsiteX4" fmla="*/ 0 w 2688146"/>
              <a:gd name="connsiteY4" fmla="*/ 0 h 6303102"/>
              <a:gd name="connsiteX0" fmla="*/ 0 w 2688146"/>
              <a:gd name="connsiteY0" fmla="*/ 0 h 6303102"/>
              <a:gd name="connsiteX1" fmla="*/ 2325356 w 2688146"/>
              <a:gd name="connsiteY1" fmla="*/ 619690 h 6303102"/>
              <a:gd name="connsiteX2" fmla="*/ 2688146 w 2688146"/>
              <a:gd name="connsiteY2" fmla="*/ 6303102 h 6303102"/>
              <a:gd name="connsiteX3" fmla="*/ 284193 w 2688146"/>
              <a:gd name="connsiteY3" fmla="*/ 5848628 h 6303102"/>
              <a:gd name="connsiteX4" fmla="*/ 0 w 2688146"/>
              <a:gd name="connsiteY4" fmla="*/ 0 h 6303102"/>
              <a:gd name="connsiteX0" fmla="*/ 0 w 2712147"/>
              <a:gd name="connsiteY0" fmla="*/ 0 h 6345462"/>
              <a:gd name="connsiteX1" fmla="*/ 2349357 w 2712147"/>
              <a:gd name="connsiteY1" fmla="*/ 662050 h 6345462"/>
              <a:gd name="connsiteX2" fmla="*/ 2712147 w 2712147"/>
              <a:gd name="connsiteY2" fmla="*/ 6345462 h 6345462"/>
              <a:gd name="connsiteX3" fmla="*/ 308194 w 2712147"/>
              <a:gd name="connsiteY3" fmla="*/ 5890988 h 6345462"/>
              <a:gd name="connsiteX4" fmla="*/ 0 w 2712147"/>
              <a:gd name="connsiteY4" fmla="*/ 0 h 6345462"/>
              <a:gd name="connsiteX0" fmla="*/ 0 w 2684680"/>
              <a:gd name="connsiteY0" fmla="*/ 0 h 6392082"/>
              <a:gd name="connsiteX1" fmla="*/ 2349357 w 2684680"/>
              <a:gd name="connsiteY1" fmla="*/ 662050 h 6392082"/>
              <a:gd name="connsiteX2" fmla="*/ 2684680 w 2684680"/>
              <a:gd name="connsiteY2" fmla="*/ 6392082 h 6392082"/>
              <a:gd name="connsiteX3" fmla="*/ 308194 w 2684680"/>
              <a:gd name="connsiteY3" fmla="*/ 5890988 h 6392082"/>
              <a:gd name="connsiteX4" fmla="*/ 0 w 2684680"/>
              <a:gd name="connsiteY4" fmla="*/ 0 h 6392082"/>
              <a:gd name="connsiteX0" fmla="*/ 0 w 2686734"/>
              <a:gd name="connsiteY0" fmla="*/ 0 h 6405216"/>
              <a:gd name="connsiteX1" fmla="*/ 2351411 w 2686734"/>
              <a:gd name="connsiteY1" fmla="*/ 675184 h 6405216"/>
              <a:gd name="connsiteX2" fmla="*/ 2686734 w 2686734"/>
              <a:gd name="connsiteY2" fmla="*/ 6405216 h 6405216"/>
              <a:gd name="connsiteX3" fmla="*/ 310248 w 2686734"/>
              <a:gd name="connsiteY3" fmla="*/ 5904122 h 6405216"/>
              <a:gd name="connsiteX4" fmla="*/ 0 w 2686734"/>
              <a:gd name="connsiteY4" fmla="*/ 0 h 6405216"/>
              <a:gd name="connsiteX0" fmla="*/ 0 w 2686734"/>
              <a:gd name="connsiteY0" fmla="*/ 0 h 6405216"/>
              <a:gd name="connsiteX1" fmla="*/ 2351411 w 2686734"/>
              <a:gd name="connsiteY1" fmla="*/ 675184 h 6405216"/>
              <a:gd name="connsiteX2" fmla="*/ 2686734 w 2686734"/>
              <a:gd name="connsiteY2" fmla="*/ 6405216 h 6405216"/>
              <a:gd name="connsiteX3" fmla="*/ 310248 w 2686734"/>
              <a:gd name="connsiteY3" fmla="*/ 5904122 h 6405216"/>
              <a:gd name="connsiteX4" fmla="*/ 0 w 2686734"/>
              <a:gd name="connsiteY4" fmla="*/ 0 h 6405216"/>
              <a:gd name="connsiteX0" fmla="*/ 0 w 2686734"/>
              <a:gd name="connsiteY0" fmla="*/ 0 h 6405216"/>
              <a:gd name="connsiteX1" fmla="*/ 2334041 w 2686734"/>
              <a:gd name="connsiteY1" fmla="*/ 638188 h 6405216"/>
              <a:gd name="connsiteX2" fmla="*/ 2686734 w 2686734"/>
              <a:gd name="connsiteY2" fmla="*/ 6405216 h 6405216"/>
              <a:gd name="connsiteX3" fmla="*/ 310248 w 2686734"/>
              <a:gd name="connsiteY3" fmla="*/ 5904122 h 6405216"/>
              <a:gd name="connsiteX4" fmla="*/ 0 w 2686734"/>
              <a:gd name="connsiteY4" fmla="*/ 0 h 6405216"/>
              <a:gd name="connsiteX0" fmla="*/ 0 w 2686734"/>
              <a:gd name="connsiteY0" fmla="*/ 0 h 6405216"/>
              <a:gd name="connsiteX1" fmla="*/ 2338149 w 2686734"/>
              <a:gd name="connsiteY1" fmla="*/ 664456 h 6405216"/>
              <a:gd name="connsiteX2" fmla="*/ 2686734 w 2686734"/>
              <a:gd name="connsiteY2" fmla="*/ 6405216 h 6405216"/>
              <a:gd name="connsiteX3" fmla="*/ 310248 w 2686734"/>
              <a:gd name="connsiteY3" fmla="*/ 5904122 h 6405216"/>
              <a:gd name="connsiteX4" fmla="*/ 0 w 2686734"/>
              <a:gd name="connsiteY4" fmla="*/ 0 h 6405216"/>
              <a:gd name="connsiteX0" fmla="*/ 0 w 2686734"/>
              <a:gd name="connsiteY0" fmla="*/ 0 h 6405216"/>
              <a:gd name="connsiteX1" fmla="*/ 2370664 w 2686734"/>
              <a:gd name="connsiteY1" fmla="*/ 576028 h 6405216"/>
              <a:gd name="connsiteX2" fmla="*/ 2686734 w 2686734"/>
              <a:gd name="connsiteY2" fmla="*/ 6405216 h 6405216"/>
              <a:gd name="connsiteX3" fmla="*/ 310248 w 2686734"/>
              <a:gd name="connsiteY3" fmla="*/ 5904122 h 6405216"/>
              <a:gd name="connsiteX4" fmla="*/ 0 w 2686734"/>
              <a:gd name="connsiteY4" fmla="*/ 0 h 6405216"/>
              <a:gd name="connsiteX0" fmla="*/ 0 w 2686734"/>
              <a:gd name="connsiteY0" fmla="*/ 0 h 6405216"/>
              <a:gd name="connsiteX1" fmla="*/ 2331518 w 2686734"/>
              <a:gd name="connsiteY1" fmla="*/ 659092 h 6405216"/>
              <a:gd name="connsiteX2" fmla="*/ 2686734 w 2686734"/>
              <a:gd name="connsiteY2" fmla="*/ 6405216 h 6405216"/>
              <a:gd name="connsiteX3" fmla="*/ 310248 w 2686734"/>
              <a:gd name="connsiteY3" fmla="*/ 5904122 h 6405216"/>
              <a:gd name="connsiteX4" fmla="*/ 0 w 2686734"/>
              <a:gd name="connsiteY4" fmla="*/ 0 h 6405216"/>
              <a:gd name="connsiteX0" fmla="*/ 0 w 2686734"/>
              <a:gd name="connsiteY0" fmla="*/ 0 h 6405216"/>
              <a:gd name="connsiteX1" fmla="*/ 2331518 w 2686734"/>
              <a:gd name="connsiteY1" fmla="*/ 659092 h 6405216"/>
              <a:gd name="connsiteX2" fmla="*/ 2686734 w 2686734"/>
              <a:gd name="connsiteY2" fmla="*/ 6405216 h 6405216"/>
              <a:gd name="connsiteX3" fmla="*/ 291937 w 2686734"/>
              <a:gd name="connsiteY3" fmla="*/ 5935202 h 6405216"/>
              <a:gd name="connsiteX4" fmla="*/ 0 w 2686734"/>
              <a:gd name="connsiteY4" fmla="*/ 0 h 6405216"/>
              <a:gd name="connsiteX0" fmla="*/ 0 w 2686734"/>
              <a:gd name="connsiteY0" fmla="*/ 0 h 6405216"/>
              <a:gd name="connsiteX1" fmla="*/ 2331518 w 2686734"/>
              <a:gd name="connsiteY1" fmla="*/ 659092 h 6405216"/>
              <a:gd name="connsiteX2" fmla="*/ 2686734 w 2686734"/>
              <a:gd name="connsiteY2" fmla="*/ 6405216 h 6405216"/>
              <a:gd name="connsiteX3" fmla="*/ 276621 w 2686734"/>
              <a:gd name="connsiteY3" fmla="*/ 5911341 h 6405216"/>
              <a:gd name="connsiteX4" fmla="*/ 0 w 2686734"/>
              <a:gd name="connsiteY4" fmla="*/ 0 h 6405216"/>
              <a:gd name="connsiteX0" fmla="*/ 0 w 2686734"/>
              <a:gd name="connsiteY0" fmla="*/ 0 h 6405216"/>
              <a:gd name="connsiteX1" fmla="*/ 2331518 w 2686734"/>
              <a:gd name="connsiteY1" fmla="*/ 659092 h 6405216"/>
              <a:gd name="connsiteX2" fmla="*/ 2686734 w 2686734"/>
              <a:gd name="connsiteY2" fmla="*/ 6405216 h 6405216"/>
              <a:gd name="connsiteX3" fmla="*/ 276621 w 2686734"/>
              <a:gd name="connsiteY3" fmla="*/ 5911341 h 6405216"/>
              <a:gd name="connsiteX4" fmla="*/ 0 w 2686734"/>
              <a:gd name="connsiteY4" fmla="*/ 0 h 64052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86734" h="6405216">
                <a:moveTo>
                  <a:pt x="0" y="0"/>
                </a:moveTo>
                <a:lnTo>
                  <a:pt x="2331518" y="659092"/>
                </a:lnTo>
                <a:cubicBezTo>
                  <a:pt x="2479204" y="3079239"/>
                  <a:pt x="2505306" y="3654741"/>
                  <a:pt x="2686734" y="6405216"/>
                </a:cubicBezTo>
                <a:lnTo>
                  <a:pt x="276621" y="5911341"/>
                </a:lnTo>
                <a:cubicBezTo>
                  <a:pt x="179686" y="3553951"/>
                  <a:pt x="98590" y="2363605"/>
                  <a:pt x="0" y="0"/>
                </a:cubicBezTo>
                <a:close/>
              </a:path>
            </a:pathLst>
          </a:custGeom>
          <a:blipFill dpi="0"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</p:spPr>
        <p:txBody>
          <a:bodyPr vert="vert" lIns="719873" tIns="719873" rIns="719873" bIns="719873" anchor="ctr"/>
          <a:lstStyle>
            <a:lvl1pPr marL="0" indent="0" algn="ctr" rtl="0" eaLnBrk="0" fontAlgn="base" hangingPunct="0">
              <a:spcBef>
                <a:spcPts val="475"/>
              </a:spcBef>
              <a:spcAft>
                <a:spcPts val="475"/>
              </a:spcAft>
              <a:buFont typeface="Arial" panose="020B0604020202020204" pitchFamily="34" charset="0"/>
              <a:buNone/>
              <a:defRPr sz="1266" kern="1200">
                <a:solidFill>
                  <a:schemeClr val="accent6"/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45" name="Rounded Rectangle 48"/>
          <p:cNvSpPr/>
          <p:nvPr/>
        </p:nvSpPr>
        <p:spPr>
          <a:xfrm>
            <a:off x="6790092" y="1968996"/>
            <a:ext cx="456430" cy="456404"/>
          </a:xfrm>
          <a:prstGeom prst="roundRect">
            <a:avLst>
              <a:gd name="adj" fmla="val 50000"/>
            </a:avLst>
          </a:prstGeom>
          <a:solidFill>
            <a:srgbClr val="01499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8526" tIns="64264" rIns="128526" bIns="64264" rtlCol="0" anchor="ctr"/>
          <a:lstStyle/>
          <a:p>
            <a:pPr algn="ctr"/>
            <a:endParaRPr lang="en-US" dirty="0">
              <a:solidFill>
                <a:srgbClr val="7F7F7F"/>
              </a:solidFill>
            </a:endParaRPr>
          </a:p>
        </p:txBody>
      </p:sp>
      <p:sp>
        <p:nvSpPr>
          <p:cNvPr id="47" name="Text Placeholder 7"/>
          <p:cNvSpPr txBox="1">
            <a:spLocks/>
          </p:cNvSpPr>
          <p:nvPr/>
        </p:nvSpPr>
        <p:spPr>
          <a:xfrm>
            <a:off x="7673342" y="1840354"/>
            <a:ext cx="3388132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l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8" name="Text Placeholder 2"/>
          <p:cNvSpPr txBox="1">
            <a:spLocks/>
          </p:cNvSpPr>
          <p:nvPr/>
        </p:nvSpPr>
        <p:spPr>
          <a:xfrm>
            <a:off x="7673342" y="2225199"/>
            <a:ext cx="2963630" cy="805693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9" name="Rounded Rectangle 52"/>
          <p:cNvSpPr/>
          <p:nvPr/>
        </p:nvSpPr>
        <p:spPr>
          <a:xfrm>
            <a:off x="3978631" y="3652082"/>
            <a:ext cx="456430" cy="456404"/>
          </a:xfrm>
          <a:prstGeom prst="roundRect">
            <a:avLst>
              <a:gd name="adj" fmla="val 50000"/>
            </a:avLst>
          </a:prstGeom>
          <a:solidFill>
            <a:srgbClr val="E6001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8526" tIns="64264" rIns="128526" bIns="64264" rtlCol="0" anchor="ctr"/>
          <a:lstStyle/>
          <a:p>
            <a:pPr algn="ctr"/>
            <a:endParaRPr lang="en-US" dirty="0">
              <a:solidFill>
                <a:srgbClr val="7F7F7F"/>
              </a:solidFill>
            </a:endParaRPr>
          </a:p>
        </p:txBody>
      </p:sp>
      <p:sp>
        <p:nvSpPr>
          <p:cNvPr id="51" name="Text Placeholder 7"/>
          <p:cNvSpPr txBox="1">
            <a:spLocks/>
          </p:cNvSpPr>
          <p:nvPr/>
        </p:nvSpPr>
        <p:spPr>
          <a:xfrm>
            <a:off x="565259" y="3920093"/>
            <a:ext cx="3388132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l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52" name="Text Placeholder 2"/>
          <p:cNvSpPr txBox="1">
            <a:spLocks/>
          </p:cNvSpPr>
          <p:nvPr/>
        </p:nvSpPr>
        <p:spPr>
          <a:xfrm>
            <a:off x="989761" y="4304938"/>
            <a:ext cx="2963630" cy="535524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3" name="Rounded Rectangle 57"/>
          <p:cNvSpPr/>
          <p:nvPr/>
        </p:nvSpPr>
        <p:spPr>
          <a:xfrm>
            <a:off x="7927908" y="3365259"/>
            <a:ext cx="456430" cy="456404"/>
          </a:xfrm>
          <a:prstGeom prst="roundRect">
            <a:avLst>
              <a:gd name="adj" fmla="val 50000"/>
            </a:avLst>
          </a:prstGeom>
          <a:solidFill>
            <a:srgbClr val="E6001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8526" tIns="64264" rIns="128526" bIns="64264" rtlCol="0" anchor="ctr"/>
          <a:lstStyle/>
          <a:p>
            <a:pPr algn="ctr"/>
            <a:endParaRPr lang="en-US" dirty="0">
              <a:solidFill>
                <a:srgbClr val="7F7F7F"/>
              </a:solidFill>
            </a:endParaRPr>
          </a:p>
        </p:txBody>
      </p:sp>
      <p:sp>
        <p:nvSpPr>
          <p:cNvPr id="55" name="Text Placeholder 7"/>
          <p:cNvSpPr txBox="1">
            <a:spLocks/>
          </p:cNvSpPr>
          <p:nvPr/>
        </p:nvSpPr>
        <p:spPr>
          <a:xfrm>
            <a:off x="8811159" y="3236617"/>
            <a:ext cx="3388132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l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56" name="Text Placeholder 2"/>
          <p:cNvSpPr txBox="1">
            <a:spLocks/>
          </p:cNvSpPr>
          <p:nvPr/>
        </p:nvSpPr>
        <p:spPr>
          <a:xfrm>
            <a:off x="8811159" y="3621461"/>
            <a:ext cx="2963630" cy="805693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7" name="Rounded Rectangle 67"/>
          <p:cNvSpPr/>
          <p:nvPr/>
        </p:nvSpPr>
        <p:spPr>
          <a:xfrm>
            <a:off x="5056626" y="5049375"/>
            <a:ext cx="456430" cy="456404"/>
          </a:xfrm>
          <a:prstGeom prst="roundRect">
            <a:avLst>
              <a:gd name="adj" fmla="val 50000"/>
            </a:avLst>
          </a:prstGeom>
          <a:solidFill>
            <a:srgbClr val="01499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8526" tIns="64264" rIns="128526" bIns="64264" rtlCol="0" anchor="ctr"/>
          <a:lstStyle/>
          <a:p>
            <a:pPr algn="ctr"/>
            <a:endParaRPr lang="en-US" dirty="0">
              <a:solidFill>
                <a:srgbClr val="7F7F7F"/>
              </a:solidFill>
            </a:endParaRPr>
          </a:p>
        </p:txBody>
      </p:sp>
      <p:sp>
        <p:nvSpPr>
          <p:cNvPr id="59" name="Text Placeholder 7"/>
          <p:cNvSpPr txBox="1">
            <a:spLocks/>
          </p:cNvSpPr>
          <p:nvPr/>
        </p:nvSpPr>
        <p:spPr>
          <a:xfrm>
            <a:off x="1563980" y="5197692"/>
            <a:ext cx="3388132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l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60" name="Text Placeholder 2"/>
          <p:cNvSpPr txBox="1">
            <a:spLocks/>
          </p:cNvSpPr>
          <p:nvPr/>
        </p:nvSpPr>
        <p:spPr>
          <a:xfrm>
            <a:off x="1988482" y="5582536"/>
            <a:ext cx="2963630" cy="568385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51" y="0"/>
            <a:ext cx="12858399" cy="753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8" name="任意多边形 17"/>
          <p:cNvSpPr/>
          <p:nvPr/>
        </p:nvSpPr>
        <p:spPr>
          <a:xfrm>
            <a:off x="353" y="0"/>
            <a:ext cx="4701223" cy="707192"/>
          </a:xfrm>
          <a:custGeom>
            <a:avLst/>
            <a:gdLst>
              <a:gd name="connsiteX0" fmla="*/ 0 w 3886200"/>
              <a:gd name="connsiteY0" fmla="*/ 0 h 762000"/>
              <a:gd name="connsiteX1" fmla="*/ 3886200 w 3886200"/>
              <a:gd name="connsiteY1" fmla="*/ 0 h 762000"/>
              <a:gd name="connsiteX2" fmla="*/ 3886200 w 3886200"/>
              <a:gd name="connsiteY2" fmla="*/ 15385 h 762000"/>
              <a:gd name="connsiteX3" fmla="*/ 3359574 w 3886200"/>
              <a:gd name="connsiteY3" fmla="*/ 762000 h 762000"/>
              <a:gd name="connsiteX4" fmla="*/ 0 w 3886200"/>
              <a:gd name="connsiteY4" fmla="*/ 762000 h 76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86200" h="762000">
                <a:moveTo>
                  <a:pt x="0" y="0"/>
                </a:moveTo>
                <a:lnTo>
                  <a:pt x="3886200" y="0"/>
                </a:lnTo>
                <a:lnTo>
                  <a:pt x="3886200" y="15385"/>
                </a:lnTo>
                <a:lnTo>
                  <a:pt x="3359574" y="762000"/>
                </a:lnTo>
                <a:lnTo>
                  <a:pt x="0" y="762000"/>
                </a:lnTo>
                <a:close/>
              </a:path>
            </a:pathLst>
          </a:cu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93385"/>
              </a:solidFill>
              <a:latin typeface="Arial" panose="020B0604020202020204" pitchFamily="34" charset="0"/>
            </a:endParaRPr>
          </a:p>
        </p:txBody>
      </p:sp>
      <p:sp>
        <p:nvSpPr>
          <p:cNvPr id="19" name="任意多边形 18"/>
          <p:cNvSpPr/>
          <p:nvPr/>
        </p:nvSpPr>
        <p:spPr>
          <a:xfrm rot="7994024">
            <a:off x="4049850" y="320113"/>
            <a:ext cx="1033627" cy="66969"/>
          </a:xfrm>
          <a:custGeom>
            <a:avLst/>
            <a:gdLst>
              <a:gd name="connsiteX0" fmla="*/ 59700 w 980085"/>
              <a:gd name="connsiteY0" fmla="*/ 63500 h 63500"/>
              <a:gd name="connsiteX1" fmla="*/ 0 w 980085"/>
              <a:gd name="connsiteY1" fmla="*/ 0 h 63500"/>
              <a:gd name="connsiteX2" fmla="*/ 920384 w 980085"/>
              <a:gd name="connsiteY2" fmla="*/ 0 h 63500"/>
              <a:gd name="connsiteX3" fmla="*/ 980085 w 980085"/>
              <a:gd name="connsiteY3" fmla="*/ 63500 h 6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80085" h="63500">
                <a:moveTo>
                  <a:pt x="59700" y="63500"/>
                </a:moveTo>
                <a:lnTo>
                  <a:pt x="0" y="0"/>
                </a:lnTo>
                <a:lnTo>
                  <a:pt x="920384" y="0"/>
                </a:lnTo>
                <a:lnTo>
                  <a:pt x="980085" y="63500"/>
                </a:lnTo>
                <a:close/>
              </a:path>
            </a:pathLst>
          </a:cu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93385"/>
              </a:solidFill>
              <a:latin typeface="Arial" panose="020B0604020202020204" pitchFamily="34" charset="0"/>
            </a:endParaRPr>
          </a:p>
        </p:txBody>
      </p:sp>
      <p:sp>
        <p:nvSpPr>
          <p:cNvPr id="21" name="TextBox 24"/>
          <p:cNvSpPr txBox="1"/>
          <p:nvPr/>
        </p:nvSpPr>
        <p:spPr>
          <a:xfrm>
            <a:off x="521008" y="168905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2800" dirty="0">
                <a:solidFill>
                  <a:schemeClr val="bg1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22" name="TextBox 24"/>
          <p:cNvSpPr txBox="1"/>
          <p:nvPr/>
        </p:nvSpPr>
        <p:spPr>
          <a:xfrm>
            <a:off x="4897257" y="230460"/>
            <a:ext cx="66584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2400" dirty="0" smtClean="0">
                <a:solidFill>
                  <a:srgbClr val="014999"/>
                </a:solidFill>
                <a:latin typeface="+mj-lt"/>
                <a:ea typeface="微软雅黑" panose="020B0503020204020204" pitchFamily="34" charset="-122"/>
              </a:rPr>
              <a:t>PLEASE REPLACE THE WRITTEN CONTENT</a:t>
            </a:r>
            <a:endParaRPr lang="zh-CN" altLang="en-US" sz="2400" dirty="0">
              <a:solidFill>
                <a:srgbClr val="014999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66764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6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6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6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6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60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3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900"/>
                            </p:stCondLst>
                            <p:childTnLst>
                              <p:par>
                                <p:cTn id="3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3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300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200"/>
                            </p:stCondLst>
                            <p:childTnLst>
                              <p:par>
                                <p:cTn id="3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300" fill="hold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00" fill="hold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300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500"/>
                            </p:stCondLst>
                            <p:childTnLst>
                              <p:par>
                                <p:cTn id="4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3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3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800"/>
                            </p:stCondLst>
                            <p:childTnLst>
                              <p:par>
                                <p:cTn id="5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300" fill="hold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300" fill="hold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300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100"/>
                            </p:stCondLst>
                            <p:childTnLst>
                              <p:par>
                                <p:cTn id="5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300" fill="hold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00" fill="hold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300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400"/>
                            </p:stCondLst>
                            <p:childTnLst>
                              <p:par>
                                <p:cTn id="6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3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3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700"/>
                            </p:stCondLst>
                            <p:childTnLst>
                              <p:par>
                                <p:cTn id="6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300" fill="hold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300" fill="hold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300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3000"/>
                            </p:stCondLst>
                            <p:childTnLst>
                              <p:par>
                                <p:cTn id="7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3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3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300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3300"/>
                            </p:stCondLst>
                            <p:childTnLst>
                              <p:par>
                                <p:cTn id="8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3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3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3600"/>
                            </p:stCondLst>
                            <p:childTnLst>
                              <p:par>
                                <p:cTn id="8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3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3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300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3900"/>
                            </p:stCondLst>
                            <p:childTnLst>
                              <p:par>
                                <p:cTn id="9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300" fill="hold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300" fill="hold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300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animBg="1"/>
      <p:bldP spid="45" grpId="0" animBg="1"/>
      <p:bldP spid="47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4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4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4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8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4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4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4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9" grpId="0" animBg="1"/>
      <p:bldP spid="51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5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5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5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2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5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5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5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3" grpId="0" animBg="1"/>
      <p:bldP spid="55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5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5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5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6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5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5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5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7" grpId="0" animBg="1"/>
      <p:bldP spid="59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5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5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5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0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6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6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6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1" grpId="0"/>
      <p:bldP spid="2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Chevron 82"/>
          <p:cNvSpPr/>
          <p:nvPr/>
        </p:nvSpPr>
        <p:spPr>
          <a:xfrm>
            <a:off x="6477120" y="2608213"/>
            <a:ext cx="2267006" cy="2300327"/>
          </a:xfrm>
          <a:prstGeom prst="chevron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11" name="Chevron 110"/>
          <p:cNvSpPr/>
          <p:nvPr/>
        </p:nvSpPr>
        <p:spPr>
          <a:xfrm rot="10800000" flipH="1">
            <a:off x="8205312" y="2890176"/>
            <a:ext cx="1598607" cy="1622105"/>
          </a:xfrm>
          <a:prstGeom prst="chevron">
            <a:avLst/>
          </a:prstGeom>
          <a:solidFill>
            <a:srgbClr val="014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9" name="Chevron 28"/>
          <p:cNvSpPr/>
          <p:nvPr/>
        </p:nvSpPr>
        <p:spPr>
          <a:xfrm flipH="1">
            <a:off x="4138106" y="2608213"/>
            <a:ext cx="2267006" cy="2300327"/>
          </a:xfrm>
          <a:prstGeom prst="chevron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0" name="Chevron 29"/>
          <p:cNvSpPr/>
          <p:nvPr/>
        </p:nvSpPr>
        <p:spPr>
          <a:xfrm rot="10800000">
            <a:off x="3078313" y="2900891"/>
            <a:ext cx="1598607" cy="1622105"/>
          </a:xfrm>
          <a:prstGeom prst="chevron">
            <a:avLst/>
          </a:prstGeom>
          <a:solidFill>
            <a:srgbClr val="014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33" name="Group 157"/>
          <p:cNvGrpSpPr/>
          <p:nvPr/>
        </p:nvGrpSpPr>
        <p:grpSpPr>
          <a:xfrm>
            <a:off x="5474848" y="2765000"/>
            <a:ext cx="1892483" cy="1892483"/>
            <a:chOff x="3899266" y="1250711"/>
            <a:chExt cx="1032272" cy="1032272"/>
          </a:xfrm>
        </p:grpSpPr>
        <p:sp>
          <p:nvSpPr>
            <p:cNvPr id="34" name="Diamond 33"/>
            <p:cNvSpPr/>
            <p:nvPr/>
          </p:nvSpPr>
          <p:spPr>
            <a:xfrm>
              <a:off x="3899266" y="1250711"/>
              <a:ext cx="1032272" cy="1032272"/>
            </a:xfrm>
            <a:prstGeom prst="diamond">
              <a:avLst/>
            </a:prstGeom>
            <a:solidFill>
              <a:srgbClr val="014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23"/>
            <p:cNvSpPr>
              <a:spLocks noEditPoints="1"/>
            </p:cNvSpPr>
            <p:nvPr/>
          </p:nvSpPr>
          <p:spPr bwMode="auto">
            <a:xfrm>
              <a:off x="4298358" y="1613067"/>
              <a:ext cx="266942" cy="252414"/>
            </a:xfrm>
            <a:custGeom>
              <a:avLst/>
              <a:gdLst/>
              <a:ahLst/>
              <a:cxnLst>
                <a:cxn ang="0">
                  <a:pos x="68" y="14"/>
                </a:cxn>
                <a:cxn ang="0">
                  <a:pos x="68" y="18"/>
                </a:cxn>
                <a:cxn ang="0">
                  <a:pos x="64" y="18"/>
                </a:cxn>
                <a:cxn ang="0">
                  <a:pos x="61" y="21"/>
                </a:cxn>
                <a:cxn ang="0">
                  <a:pos x="7" y="21"/>
                </a:cxn>
                <a:cxn ang="0">
                  <a:pos x="4" y="18"/>
                </a:cxn>
                <a:cxn ang="0">
                  <a:pos x="0" y="18"/>
                </a:cxn>
                <a:cxn ang="0">
                  <a:pos x="0" y="14"/>
                </a:cxn>
                <a:cxn ang="0">
                  <a:pos x="34" y="0"/>
                </a:cxn>
                <a:cxn ang="0">
                  <a:pos x="68" y="14"/>
                </a:cxn>
                <a:cxn ang="0">
                  <a:pos x="68" y="60"/>
                </a:cxn>
                <a:cxn ang="0">
                  <a:pos x="68" y="64"/>
                </a:cxn>
                <a:cxn ang="0">
                  <a:pos x="0" y="64"/>
                </a:cxn>
                <a:cxn ang="0">
                  <a:pos x="0" y="60"/>
                </a:cxn>
                <a:cxn ang="0">
                  <a:pos x="2" y="57"/>
                </a:cxn>
                <a:cxn ang="0">
                  <a:pos x="66" y="57"/>
                </a:cxn>
                <a:cxn ang="0">
                  <a:pos x="68" y="60"/>
                </a:cxn>
                <a:cxn ang="0">
                  <a:pos x="18" y="23"/>
                </a:cxn>
                <a:cxn ang="0">
                  <a:pos x="18" y="50"/>
                </a:cxn>
                <a:cxn ang="0">
                  <a:pos x="23" y="50"/>
                </a:cxn>
                <a:cxn ang="0">
                  <a:pos x="23" y="23"/>
                </a:cxn>
                <a:cxn ang="0">
                  <a:pos x="32" y="23"/>
                </a:cxn>
                <a:cxn ang="0">
                  <a:pos x="32" y="50"/>
                </a:cxn>
                <a:cxn ang="0">
                  <a:pos x="36" y="50"/>
                </a:cxn>
                <a:cxn ang="0">
                  <a:pos x="36" y="23"/>
                </a:cxn>
                <a:cxn ang="0">
                  <a:pos x="45" y="23"/>
                </a:cxn>
                <a:cxn ang="0">
                  <a:pos x="45" y="50"/>
                </a:cxn>
                <a:cxn ang="0">
                  <a:pos x="50" y="50"/>
                </a:cxn>
                <a:cxn ang="0">
                  <a:pos x="50" y="23"/>
                </a:cxn>
                <a:cxn ang="0">
                  <a:pos x="59" y="23"/>
                </a:cxn>
                <a:cxn ang="0">
                  <a:pos x="59" y="50"/>
                </a:cxn>
                <a:cxn ang="0">
                  <a:pos x="61" y="50"/>
                </a:cxn>
                <a:cxn ang="0">
                  <a:pos x="64" y="53"/>
                </a:cxn>
                <a:cxn ang="0">
                  <a:pos x="64" y="55"/>
                </a:cxn>
                <a:cxn ang="0">
                  <a:pos x="4" y="55"/>
                </a:cxn>
                <a:cxn ang="0">
                  <a:pos x="4" y="53"/>
                </a:cxn>
                <a:cxn ang="0">
                  <a:pos x="7" y="50"/>
                </a:cxn>
                <a:cxn ang="0">
                  <a:pos x="9" y="50"/>
                </a:cxn>
                <a:cxn ang="0">
                  <a:pos x="9" y="23"/>
                </a:cxn>
                <a:cxn ang="0">
                  <a:pos x="18" y="23"/>
                </a:cxn>
              </a:cxnLst>
              <a:rect l="0" t="0" r="r" b="b"/>
              <a:pathLst>
                <a:path w="68" h="64">
                  <a:moveTo>
                    <a:pt x="68" y="14"/>
                  </a:moveTo>
                  <a:cubicBezTo>
                    <a:pt x="68" y="18"/>
                    <a:pt x="68" y="18"/>
                    <a:pt x="68" y="18"/>
                  </a:cubicBezTo>
                  <a:cubicBezTo>
                    <a:pt x="64" y="18"/>
                    <a:pt x="64" y="18"/>
                    <a:pt x="64" y="18"/>
                  </a:cubicBezTo>
                  <a:cubicBezTo>
                    <a:pt x="64" y="20"/>
                    <a:pt x="63" y="21"/>
                    <a:pt x="61" y="21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5" y="21"/>
                    <a:pt x="4" y="20"/>
                    <a:pt x="4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34" y="0"/>
                    <a:pt x="34" y="0"/>
                    <a:pt x="34" y="0"/>
                  </a:cubicBezTo>
                  <a:lnTo>
                    <a:pt x="68" y="14"/>
                  </a:lnTo>
                  <a:close/>
                  <a:moveTo>
                    <a:pt x="68" y="60"/>
                  </a:moveTo>
                  <a:cubicBezTo>
                    <a:pt x="68" y="64"/>
                    <a:pt x="68" y="64"/>
                    <a:pt x="68" y="64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58"/>
                    <a:pt x="1" y="57"/>
                    <a:pt x="2" y="57"/>
                  </a:cubicBezTo>
                  <a:cubicBezTo>
                    <a:pt x="66" y="57"/>
                    <a:pt x="66" y="57"/>
                    <a:pt x="66" y="57"/>
                  </a:cubicBezTo>
                  <a:cubicBezTo>
                    <a:pt x="67" y="57"/>
                    <a:pt x="68" y="58"/>
                    <a:pt x="68" y="60"/>
                  </a:cubicBezTo>
                  <a:close/>
                  <a:moveTo>
                    <a:pt x="18" y="23"/>
                  </a:moveTo>
                  <a:cubicBezTo>
                    <a:pt x="18" y="50"/>
                    <a:pt x="18" y="50"/>
                    <a:pt x="18" y="50"/>
                  </a:cubicBezTo>
                  <a:cubicBezTo>
                    <a:pt x="23" y="50"/>
                    <a:pt x="23" y="50"/>
                    <a:pt x="23" y="50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32" y="23"/>
                    <a:pt x="32" y="23"/>
                    <a:pt x="32" y="23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6" y="50"/>
                    <a:pt x="36" y="50"/>
                    <a:pt x="36" y="50"/>
                  </a:cubicBezTo>
                  <a:cubicBezTo>
                    <a:pt x="36" y="23"/>
                    <a:pt x="36" y="23"/>
                    <a:pt x="36" y="23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5" y="50"/>
                    <a:pt x="45" y="50"/>
                    <a:pt x="45" y="50"/>
                  </a:cubicBezTo>
                  <a:cubicBezTo>
                    <a:pt x="50" y="50"/>
                    <a:pt x="50" y="50"/>
                    <a:pt x="50" y="50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59" y="23"/>
                    <a:pt x="59" y="23"/>
                    <a:pt x="59" y="23"/>
                  </a:cubicBezTo>
                  <a:cubicBezTo>
                    <a:pt x="59" y="50"/>
                    <a:pt x="59" y="50"/>
                    <a:pt x="59" y="50"/>
                  </a:cubicBezTo>
                  <a:cubicBezTo>
                    <a:pt x="61" y="50"/>
                    <a:pt x="61" y="50"/>
                    <a:pt x="61" y="50"/>
                  </a:cubicBezTo>
                  <a:cubicBezTo>
                    <a:pt x="63" y="50"/>
                    <a:pt x="64" y="51"/>
                    <a:pt x="64" y="53"/>
                  </a:cubicBezTo>
                  <a:cubicBezTo>
                    <a:pt x="64" y="55"/>
                    <a:pt x="64" y="55"/>
                    <a:pt x="6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1"/>
                    <a:pt x="5" y="50"/>
                    <a:pt x="7" y="50"/>
                  </a:cubicBezTo>
                  <a:cubicBezTo>
                    <a:pt x="9" y="50"/>
                    <a:pt x="9" y="50"/>
                    <a:pt x="9" y="50"/>
                  </a:cubicBezTo>
                  <a:cubicBezTo>
                    <a:pt x="9" y="23"/>
                    <a:pt x="9" y="23"/>
                    <a:pt x="9" y="23"/>
                  </a:cubicBezTo>
                  <a:lnTo>
                    <a:pt x="18" y="23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4597803" y="3500627"/>
            <a:ext cx="316900" cy="423152"/>
            <a:chOff x="754063" y="1211263"/>
            <a:chExt cx="269875" cy="360363"/>
          </a:xfrm>
          <a:solidFill>
            <a:schemeClr val="bg1"/>
          </a:solidFill>
        </p:grpSpPr>
        <p:sp>
          <p:nvSpPr>
            <p:cNvPr id="39" name="Freeform 9"/>
            <p:cNvSpPr>
              <a:spLocks noEditPoints="1"/>
            </p:cNvSpPr>
            <p:nvPr/>
          </p:nvSpPr>
          <p:spPr bwMode="auto">
            <a:xfrm>
              <a:off x="754063" y="1211263"/>
              <a:ext cx="269875" cy="360363"/>
            </a:xfrm>
            <a:custGeom>
              <a:avLst/>
              <a:gdLst/>
              <a:ahLst/>
              <a:cxnLst>
                <a:cxn ang="0">
                  <a:pos x="80" y="50"/>
                </a:cxn>
                <a:cxn ang="0">
                  <a:pos x="80" y="35"/>
                </a:cxn>
                <a:cxn ang="0">
                  <a:pos x="46" y="0"/>
                </a:cxn>
                <a:cxn ang="0">
                  <a:pos x="11" y="35"/>
                </a:cxn>
                <a:cxn ang="0">
                  <a:pos x="11" y="50"/>
                </a:cxn>
                <a:cxn ang="0">
                  <a:pos x="0" y="61"/>
                </a:cxn>
                <a:cxn ang="0">
                  <a:pos x="0" y="88"/>
                </a:cxn>
                <a:cxn ang="0">
                  <a:pos x="34" y="123"/>
                </a:cxn>
                <a:cxn ang="0">
                  <a:pos x="57" y="123"/>
                </a:cxn>
                <a:cxn ang="0">
                  <a:pos x="92" y="88"/>
                </a:cxn>
                <a:cxn ang="0">
                  <a:pos x="92" y="61"/>
                </a:cxn>
                <a:cxn ang="0">
                  <a:pos x="80" y="50"/>
                </a:cxn>
                <a:cxn ang="0">
                  <a:pos x="19" y="35"/>
                </a:cxn>
                <a:cxn ang="0">
                  <a:pos x="46" y="8"/>
                </a:cxn>
                <a:cxn ang="0">
                  <a:pos x="73" y="35"/>
                </a:cxn>
                <a:cxn ang="0">
                  <a:pos x="73" y="50"/>
                </a:cxn>
                <a:cxn ang="0">
                  <a:pos x="65" y="50"/>
                </a:cxn>
                <a:cxn ang="0">
                  <a:pos x="65" y="35"/>
                </a:cxn>
                <a:cxn ang="0">
                  <a:pos x="46" y="15"/>
                </a:cxn>
                <a:cxn ang="0">
                  <a:pos x="27" y="35"/>
                </a:cxn>
                <a:cxn ang="0">
                  <a:pos x="27" y="50"/>
                </a:cxn>
                <a:cxn ang="0">
                  <a:pos x="19" y="50"/>
                </a:cxn>
                <a:cxn ang="0">
                  <a:pos x="19" y="35"/>
                </a:cxn>
                <a:cxn ang="0">
                  <a:pos x="61" y="35"/>
                </a:cxn>
                <a:cxn ang="0">
                  <a:pos x="61" y="50"/>
                </a:cxn>
                <a:cxn ang="0">
                  <a:pos x="31" y="50"/>
                </a:cxn>
                <a:cxn ang="0">
                  <a:pos x="31" y="35"/>
                </a:cxn>
                <a:cxn ang="0">
                  <a:pos x="46" y="19"/>
                </a:cxn>
                <a:cxn ang="0">
                  <a:pos x="61" y="35"/>
                </a:cxn>
                <a:cxn ang="0">
                  <a:pos x="84" y="73"/>
                </a:cxn>
                <a:cxn ang="0">
                  <a:pos x="84" y="88"/>
                </a:cxn>
                <a:cxn ang="0">
                  <a:pos x="57" y="115"/>
                </a:cxn>
                <a:cxn ang="0">
                  <a:pos x="34" y="115"/>
                </a:cxn>
                <a:cxn ang="0">
                  <a:pos x="8" y="88"/>
                </a:cxn>
                <a:cxn ang="0">
                  <a:pos x="8" y="61"/>
                </a:cxn>
                <a:cxn ang="0">
                  <a:pos x="11" y="58"/>
                </a:cxn>
                <a:cxn ang="0">
                  <a:pos x="80" y="58"/>
                </a:cxn>
                <a:cxn ang="0">
                  <a:pos x="84" y="61"/>
                </a:cxn>
                <a:cxn ang="0">
                  <a:pos x="84" y="73"/>
                </a:cxn>
                <a:cxn ang="0">
                  <a:pos x="84" y="73"/>
                </a:cxn>
                <a:cxn ang="0">
                  <a:pos x="84" y="73"/>
                </a:cxn>
              </a:cxnLst>
              <a:rect l="0" t="0" r="r" b="b"/>
              <a:pathLst>
                <a:path w="92" h="123">
                  <a:moveTo>
                    <a:pt x="80" y="50"/>
                  </a:moveTo>
                  <a:cubicBezTo>
                    <a:pt x="80" y="35"/>
                    <a:pt x="80" y="35"/>
                    <a:pt x="80" y="35"/>
                  </a:cubicBezTo>
                  <a:cubicBezTo>
                    <a:pt x="80" y="16"/>
                    <a:pt x="65" y="0"/>
                    <a:pt x="46" y="0"/>
                  </a:cubicBezTo>
                  <a:cubicBezTo>
                    <a:pt x="27" y="0"/>
                    <a:pt x="11" y="16"/>
                    <a:pt x="11" y="35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5" y="50"/>
                    <a:pt x="0" y="55"/>
                    <a:pt x="0" y="61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107"/>
                    <a:pt x="15" y="123"/>
                    <a:pt x="34" y="123"/>
                  </a:cubicBezTo>
                  <a:cubicBezTo>
                    <a:pt x="57" y="123"/>
                    <a:pt x="57" y="123"/>
                    <a:pt x="57" y="123"/>
                  </a:cubicBezTo>
                  <a:cubicBezTo>
                    <a:pt x="76" y="123"/>
                    <a:pt x="92" y="107"/>
                    <a:pt x="92" y="88"/>
                  </a:cubicBezTo>
                  <a:cubicBezTo>
                    <a:pt x="92" y="61"/>
                    <a:pt x="92" y="61"/>
                    <a:pt x="92" y="61"/>
                  </a:cubicBezTo>
                  <a:cubicBezTo>
                    <a:pt x="92" y="55"/>
                    <a:pt x="87" y="50"/>
                    <a:pt x="80" y="50"/>
                  </a:cubicBezTo>
                  <a:close/>
                  <a:moveTo>
                    <a:pt x="19" y="35"/>
                  </a:moveTo>
                  <a:cubicBezTo>
                    <a:pt x="19" y="20"/>
                    <a:pt x="31" y="8"/>
                    <a:pt x="46" y="8"/>
                  </a:cubicBezTo>
                  <a:cubicBezTo>
                    <a:pt x="61" y="8"/>
                    <a:pt x="73" y="20"/>
                    <a:pt x="73" y="35"/>
                  </a:cubicBezTo>
                  <a:cubicBezTo>
                    <a:pt x="73" y="50"/>
                    <a:pt x="73" y="50"/>
                    <a:pt x="73" y="50"/>
                  </a:cubicBezTo>
                  <a:cubicBezTo>
                    <a:pt x="65" y="50"/>
                    <a:pt x="65" y="50"/>
                    <a:pt x="65" y="50"/>
                  </a:cubicBezTo>
                  <a:cubicBezTo>
                    <a:pt x="65" y="35"/>
                    <a:pt x="65" y="35"/>
                    <a:pt x="65" y="35"/>
                  </a:cubicBezTo>
                  <a:cubicBezTo>
                    <a:pt x="65" y="24"/>
                    <a:pt x="56" y="15"/>
                    <a:pt x="46" y="15"/>
                  </a:cubicBezTo>
                  <a:cubicBezTo>
                    <a:pt x="35" y="15"/>
                    <a:pt x="27" y="24"/>
                    <a:pt x="27" y="35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19" y="50"/>
                    <a:pt x="19" y="50"/>
                    <a:pt x="19" y="50"/>
                  </a:cubicBezTo>
                  <a:lnTo>
                    <a:pt x="19" y="35"/>
                  </a:lnTo>
                  <a:close/>
                  <a:moveTo>
                    <a:pt x="61" y="35"/>
                  </a:moveTo>
                  <a:cubicBezTo>
                    <a:pt x="61" y="50"/>
                    <a:pt x="61" y="50"/>
                    <a:pt x="61" y="50"/>
                  </a:cubicBezTo>
                  <a:cubicBezTo>
                    <a:pt x="31" y="50"/>
                    <a:pt x="31" y="50"/>
                    <a:pt x="31" y="50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1" y="26"/>
                    <a:pt x="37" y="19"/>
                    <a:pt x="46" y="19"/>
                  </a:cubicBezTo>
                  <a:cubicBezTo>
                    <a:pt x="54" y="19"/>
                    <a:pt x="61" y="26"/>
                    <a:pt x="61" y="35"/>
                  </a:cubicBezTo>
                  <a:close/>
                  <a:moveTo>
                    <a:pt x="84" y="73"/>
                  </a:moveTo>
                  <a:cubicBezTo>
                    <a:pt x="84" y="88"/>
                    <a:pt x="84" y="88"/>
                    <a:pt x="84" y="88"/>
                  </a:cubicBezTo>
                  <a:cubicBezTo>
                    <a:pt x="84" y="103"/>
                    <a:pt x="72" y="115"/>
                    <a:pt x="57" y="115"/>
                  </a:cubicBezTo>
                  <a:cubicBezTo>
                    <a:pt x="34" y="115"/>
                    <a:pt x="34" y="115"/>
                    <a:pt x="34" y="115"/>
                  </a:cubicBezTo>
                  <a:cubicBezTo>
                    <a:pt x="20" y="115"/>
                    <a:pt x="8" y="103"/>
                    <a:pt x="8" y="88"/>
                  </a:cubicBezTo>
                  <a:cubicBezTo>
                    <a:pt x="8" y="61"/>
                    <a:pt x="8" y="61"/>
                    <a:pt x="8" y="61"/>
                  </a:cubicBezTo>
                  <a:cubicBezTo>
                    <a:pt x="8" y="59"/>
                    <a:pt x="9" y="58"/>
                    <a:pt x="11" y="58"/>
                  </a:cubicBezTo>
                  <a:cubicBezTo>
                    <a:pt x="80" y="58"/>
                    <a:pt x="80" y="58"/>
                    <a:pt x="80" y="58"/>
                  </a:cubicBezTo>
                  <a:cubicBezTo>
                    <a:pt x="83" y="58"/>
                    <a:pt x="84" y="59"/>
                    <a:pt x="84" y="61"/>
                  </a:cubicBezTo>
                  <a:lnTo>
                    <a:pt x="84" y="73"/>
                  </a:lnTo>
                  <a:close/>
                  <a:moveTo>
                    <a:pt x="84" y="73"/>
                  </a:moveTo>
                  <a:cubicBezTo>
                    <a:pt x="84" y="73"/>
                    <a:pt x="84" y="73"/>
                    <a:pt x="84" y="7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Freeform 10"/>
            <p:cNvSpPr>
              <a:spLocks noEditPoints="1"/>
            </p:cNvSpPr>
            <p:nvPr/>
          </p:nvSpPr>
          <p:spPr bwMode="auto">
            <a:xfrm>
              <a:off x="865188" y="1425576"/>
              <a:ext cx="47625" cy="66675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0" y="8"/>
                </a:cxn>
                <a:cxn ang="0">
                  <a:pos x="3" y="18"/>
                </a:cxn>
                <a:cxn ang="0">
                  <a:pos x="8" y="23"/>
                </a:cxn>
                <a:cxn ang="0">
                  <a:pos x="13" y="18"/>
                </a:cxn>
                <a:cxn ang="0">
                  <a:pos x="16" y="8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8" y="0"/>
                </a:cxn>
              </a:cxnLst>
              <a:rect l="0" t="0" r="r" b="b"/>
              <a:pathLst>
                <a:path w="16" h="23">
                  <a:moveTo>
                    <a:pt x="8" y="0"/>
                  </a:moveTo>
                  <a:cubicBezTo>
                    <a:pt x="4" y="0"/>
                    <a:pt x="0" y="3"/>
                    <a:pt x="0" y="8"/>
                  </a:cubicBezTo>
                  <a:cubicBezTo>
                    <a:pt x="0" y="10"/>
                    <a:pt x="1" y="14"/>
                    <a:pt x="3" y="18"/>
                  </a:cubicBezTo>
                  <a:cubicBezTo>
                    <a:pt x="4" y="21"/>
                    <a:pt x="5" y="23"/>
                    <a:pt x="8" y="23"/>
                  </a:cubicBezTo>
                  <a:cubicBezTo>
                    <a:pt x="11" y="23"/>
                    <a:pt x="12" y="21"/>
                    <a:pt x="13" y="18"/>
                  </a:cubicBezTo>
                  <a:cubicBezTo>
                    <a:pt x="14" y="14"/>
                    <a:pt x="16" y="10"/>
                    <a:pt x="16" y="8"/>
                  </a:cubicBezTo>
                  <a:cubicBezTo>
                    <a:pt x="16" y="3"/>
                    <a:pt x="12" y="0"/>
                    <a:pt x="8" y="0"/>
                  </a:cubicBezTo>
                  <a:close/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1" name="Freeform 72"/>
          <p:cNvSpPr>
            <a:spLocks noEditPoints="1"/>
          </p:cNvSpPr>
          <p:nvPr/>
        </p:nvSpPr>
        <p:spPr bwMode="auto">
          <a:xfrm>
            <a:off x="7753352" y="3474179"/>
            <a:ext cx="476053" cy="476049"/>
          </a:xfrm>
          <a:custGeom>
            <a:avLst/>
            <a:gdLst/>
            <a:ahLst/>
            <a:cxnLst>
              <a:cxn ang="0">
                <a:pos x="121" y="1"/>
              </a:cxn>
              <a:cxn ang="0">
                <a:pos x="119" y="0"/>
              </a:cxn>
              <a:cxn ang="0">
                <a:pos x="117" y="1"/>
              </a:cxn>
              <a:cxn ang="0">
                <a:pos x="2" y="77"/>
              </a:cxn>
              <a:cxn ang="0">
                <a:pos x="0" y="81"/>
              </a:cxn>
              <a:cxn ang="0">
                <a:pos x="2" y="84"/>
              </a:cxn>
              <a:cxn ang="0">
                <a:pos x="32" y="96"/>
              </a:cxn>
              <a:cxn ang="0">
                <a:pos x="46" y="121"/>
              </a:cxn>
              <a:cxn ang="0">
                <a:pos x="50" y="123"/>
              </a:cxn>
              <a:cxn ang="0">
                <a:pos x="50" y="123"/>
              </a:cxn>
              <a:cxn ang="0">
                <a:pos x="53" y="121"/>
              </a:cxn>
              <a:cxn ang="0">
                <a:pos x="61" y="107"/>
              </a:cxn>
              <a:cxn ang="0">
                <a:pos x="98" y="122"/>
              </a:cxn>
              <a:cxn ang="0">
                <a:pos x="100" y="123"/>
              </a:cxn>
              <a:cxn ang="0">
                <a:pos x="101" y="122"/>
              </a:cxn>
              <a:cxn ang="0">
                <a:pos x="103" y="119"/>
              </a:cxn>
              <a:cxn ang="0">
                <a:pos x="123" y="4"/>
              </a:cxn>
              <a:cxn ang="0">
                <a:pos x="121" y="1"/>
              </a:cxn>
              <a:cxn ang="0">
                <a:pos x="12" y="80"/>
              </a:cxn>
              <a:cxn ang="0">
                <a:pos x="101" y="20"/>
              </a:cxn>
              <a:cxn ang="0">
                <a:pos x="36" y="89"/>
              </a:cxn>
              <a:cxn ang="0">
                <a:pos x="35" y="89"/>
              </a:cxn>
              <a:cxn ang="0">
                <a:pos x="12" y="80"/>
              </a:cxn>
              <a:cxn ang="0">
                <a:pos x="39" y="92"/>
              </a:cxn>
              <a:cxn ang="0">
                <a:pos x="39" y="92"/>
              </a:cxn>
              <a:cxn ang="0">
                <a:pos x="112" y="14"/>
              </a:cxn>
              <a:cxn ang="0">
                <a:pos x="50" y="111"/>
              </a:cxn>
              <a:cxn ang="0">
                <a:pos x="39" y="92"/>
              </a:cxn>
              <a:cxn ang="0">
                <a:pos x="97" y="113"/>
              </a:cxn>
              <a:cxn ang="0">
                <a:pos x="64" y="100"/>
              </a:cxn>
              <a:cxn ang="0">
                <a:pos x="61" y="100"/>
              </a:cxn>
              <a:cxn ang="0">
                <a:pos x="112" y="22"/>
              </a:cxn>
              <a:cxn ang="0">
                <a:pos x="97" y="113"/>
              </a:cxn>
              <a:cxn ang="0">
                <a:pos x="97" y="113"/>
              </a:cxn>
              <a:cxn ang="0">
                <a:pos x="97" y="113"/>
              </a:cxn>
            </a:cxnLst>
            <a:rect l="0" t="0" r="r" b="b"/>
            <a:pathLst>
              <a:path w="123" h="123">
                <a:moveTo>
                  <a:pt x="121" y="1"/>
                </a:moveTo>
                <a:cubicBezTo>
                  <a:pt x="120" y="0"/>
                  <a:pt x="119" y="0"/>
                  <a:pt x="119" y="0"/>
                </a:cubicBezTo>
                <a:cubicBezTo>
                  <a:pt x="118" y="0"/>
                  <a:pt x="117" y="0"/>
                  <a:pt x="117" y="1"/>
                </a:cubicBezTo>
                <a:cubicBezTo>
                  <a:pt x="2" y="77"/>
                  <a:pt x="2" y="77"/>
                  <a:pt x="2" y="77"/>
                </a:cubicBezTo>
                <a:cubicBezTo>
                  <a:pt x="0" y="78"/>
                  <a:pt x="0" y="79"/>
                  <a:pt x="0" y="81"/>
                </a:cubicBezTo>
                <a:cubicBezTo>
                  <a:pt x="0" y="82"/>
                  <a:pt x="1" y="83"/>
                  <a:pt x="2" y="84"/>
                </a:cubicBezTo>
                <a:cubicBezTo>
                  <a:pt x="32" y="96"/>
                  <a:pt x="32" y="96"/>
                  <a:pt x="32" y="96"/>
                </a:cubicBezTo>
                <a:cubicBezTo>
                  <a:pt x="46" y="121"/>
                  <a:pt x="46" y="121"/>
                  <a:pt x="46" y="121"/>
                </a:cubicBezTo>
                <a:cubicBezTo>
                  <a:pt x="47" y="122"/>
                  <a:pt x="48" y="123"/>
                  <a:pt x="50" y="123"/>
                </a:cubicBezTo>
                <a:cubicBezTo>
                  <a:pt x="50" y="123"/>
                  <a:pt x="50" y="123"/>
                  <a:pt x="50" y="123"/>
                </a:cubicBezTo>
                <a:cubicBezTo>
                  <a:pt x="51" y="123"/>
                  <a:pt x="52" y="122"/>
                  <a:pt x="53" y="121"/>
                </a:cubicBezTo>
                <a:cubicBezTo>
                  <a:pt x="61" y="107"/>
                  <a:pt x="61" y="107"/>
                  <a:pt x="61" y="107"/>
                </a:cubicBezTo>
                <a:cubicBezTo>
                  <a:pt x="98" y="122"/>
                  <a:pt x="98" y="122"/>
                  <a:pt x="98" y="122"/>
                </a:cubicBezTo>
                <a:cubicBezTo>
                  <a:pt x="99" y="123"/>
                  <a:pt x="99" y="123"/>
                  <a:pt x="100" y="123"/>
                </a:cubicBezTo>
                <a:cubicBezTo>
                  <a:pt x="100" y="123"/>
                  <a:pt x="101" y="122"/>
                  <a:pt x="101" y="122"/>
                </a:cubicBezTo>
                <a:cubicBezTo>
                  <a:pt x="102" y="122"/>
                  <a:pt x="103" y="121"/>
                  <a:pt x="103" y="119"/>
                </a:cubicBezTo>
                <a:cubicBezTo>
                  <a:pt x="123" y="4"/>
                  <a:pt x="123" y="4"/>
                  <a:pt x="123" y="4"/>
                </a:cubicBezTo>
                <a:cubicBezTo>
                  <a:pt x="123" y="3"/>
                  <a:pt x="122" y="1"/>
                  <a:pt x="121" y="1"/>
                </a:cubicBezTo>
                <a:close/>
                <a:moveTo>
                  <a:pt x="12" y="80"/>
                </a:moveTo>
                <a:cubicBezTo>
                  <a:pt x="101" y="20"/>
                  <a:pt x="101" y="20"/>
                  <a:pt x="101" y="20"/>
                </a:cubicBezTo>
                <a:cubicBezTo>
                  <a:pt x="36" y="89"/>
                  <a:pt x="36" y="89"/>
                  <a:pt x="36" y="89"/>
                </a:cubicBezTo>
                <a:cubicBezTo>
                  <a:pt x="36" y="89"/>
                  <a:pt x="35" y="89"/>
                  <a:pt x="35" y="89"/>
                </a:cubicBezTo>
                <a:lnTo>
                  <a:pt x="12" y="80"/>
                </a:lnTo>
                <a:close/>
                <a:moveTo>
                  <a:pt x="39" y="92"/>
                </a:moveTo>
                <a:cubicBezTo>
                  <a:pt x="39" y="92"/>
                  <a:pt x="39" y="92"/>
                  <a:pt x="39" y="92"/>
                </a:cubicBezTo>
                <a:cubicBezTo>
                  <a:pt x="112" y="14"/>
                  <a:pt x="112" y="14"/>
                  <a:pt x="112" y="14"/>
                </a:cubicBezTo>
                <a:cubicBezTo>
                  <a:pt x="50" y="111"/>
                  <a:pt x="50" y="111"/>
                  <a:pt x="50" y="111"/>
                </a:cubicBezTo>
                <a:lnTo>
                  <a:pt x="39" y="92"/>
                </a:lnTo>
                <a:close/>
                <a:moveTo>
                  <a:pt x="97" y="113"/>
                </a:moveTo>
                <a:cubicBezTo>
                  <a:pt x="64" y="100"/>
                  <a:pt x="64" y="100"/>
                  <a:pt x="64" y="100"/>
                </a:cubicBezTo>
                <a:cubicBezTo>
                  <a:pt x="63" y="100"/>
                  <a:pt x="62" y="100"/>
                  <a:pt x="61" y="100"/>
                </a:cubicBezTo>
                <a:cubicBezTo>
                  <a:pt x="112" y="22"/>
                  <a:pt x="112" y="22"/>
                  <a:pt x="112" y="22"/>
                </a:cubicBezTo>
                <a:lnTo>
                  <a:pt x="97" y="113"/>
                </a:lnTo>
                <a:close/>
                <a:moveTo>
                  <a:pt x="97" y="113"/>
                </a:moveTo>
                <a:cubicBezTo>
                  <a:pt x="97" y="113"/>
                  <a:pt x="97" y="113"/>
                  <a:pt x="97" y="113"/>
                </a:cubicBezTo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42" name="Group 41"/>
          <p:cNvGrpSpPr/>
          <p:nvPr/>
        </p:nvGrpSpPr>
        <p:grpSpPr>
          <a:xfrm>
            <a:off x="3424195" y="3576570"/>
            <a:ext cx="268876" cy="271266"/>
            <a:chOff x="0" y="2706688"/>
            <a:chExt cx="357188" cy="360363"/>
          </a:xfrm>
          <a:solidFill>
            <a:schemeClr val="bg1"/>
          </a:solidFill>
        </p:grpSpPr>
        <p:sp>
          <p:nvSpPr>
            <p:cNvPr id="43" name="Freeform 107"/>
            <p:cNvSpPr>
              <a:spLocks noEditPoints="1"/>
            </p:cNvSpPr>
            <p:nvPr/>
          </p:nvSpPr>
          <p:spPr bwMode="auto">
            <a:xfrm>
              <a:off x="0" y="2706688"/>
              <a:ext cx="357188" cy="360363"/>
            </a:xfrm>
            <a:custGeom>
              <a:avLst/>
              <a:gdLst/>
              <a:ahLst/>
              <a:cxnLst>
                <a:cxn ang="0">
                  <a:pos x="112" y="12"/>
                </a:cxn>
                <a:cxn ang="0">
                  <a:pos x="96" y="12"/>
                </a:cxn>
                <a:cxn ang="0">
                  <a:pos x="96" y="4"/>
                </a:cxn>
                <a:cxn ang="0">
                  <a:pos x="92" y="0"/>
                </a:cxn>
                <a:cxn ang="0">
                  <a:pos x="88" y="4"/>
                </a:cxn>
                <a:cxn ang="0">
                  <a:pos x="88" y="12"/>
                </a:cxn>
                <a:cxn ang="0">
                  <a:pos x="65" y="12"/>
                </a:cxn>
                <a:cxn ang="0">
                  <a:pos x="65" y="4"/>
                </a:cxn>
                <a:cxn ang="0">
                  <a:pos x="61" y="0"/>
                </a:cxn>
                <a:cxn ang="0">
                  <a:pos x="57" y="4"/>
                </a:cxn>
                <a:cxn ang="0">
                  <a:pos x="57" y="12"/>
                </a:cxn>
                <a:cxn ang="0">
                  <a:pos x="34" y="12"/>
                </a:cxn>
                <a:cxn ang="0">
                  <a:pos x="34" y="4"/>
                </a:cxn>
                <a:cxn ang="0">
                  <a:pos x="30" y="0"/>
                </a:cxn>
                <a:cxn ang="0">
                  <a:pos x="27" y="4"/>
                </a:cxn>
                <a:cxn ang="0">
                  <a:pos x="27" y="12"/>
                </a:cxn>
                <a:cxn ang="0">
                  <a:pos x="10" y="12"/>
                </a:cxn>
                <a:cxn ang="0">
                  <a:pos x="0" y="22"/>
                </a:cxn>
                <a:cxn ang="0">
                  <a:pos x="0" y="113"/>
                </a:cxn>
                <a:cxn ang="0">
                  <a:pos x="10" y="123"/>
                </a:cxn>
                <a:cxn ang="0">
                  <a:pos x="112" y="123"/>
                </a:cxn>
                <a:cxn ang="0">
                  <a:pos x="122" y="113"/>
                </a:cxn>
                <a:cxn ang="0">
                  <a:pos x="122" y="22"/>
                </a:cxn>
                <a:cxn ang="0">
                  <a:pos x="112" y="12"/>
                </a:cxn>
                <a:cxn ang="0">
                  <a:pos x="115" y="113"/>
                </a:cxn>
                <a:cxn ang="0">
                  <a:pos x="112" y="115"/>
                </a:cxn>
                <a:cxn ang="0">
                  <a:pos x="10" y="115"/>
                </a:cxn>
                <a:cxn ang="0">
                  <a:pos x="7" y="113"/>
                </a:cxn>
                <a:cxn ang="0">
                  <a:pos x="7" y="22"/>
                </a:cxn>
                <a:cxn ang="0">
                  <a:pos x="10" y="19"/>
                </a:cxn>
                <a:cxn ang="0">
                  <a:pos x="27" y="19"/>
                </a:cxn>
                <a:cxn ang="0">
                  <a:pos x="27" y="27"/>
                </a:cxn>
                <a:cxn ang="0">
                  <a:pos x="30" y="31"/>
                </a:cxn>
                <a:cxn ang="0">
                  <a:pos x="34" y="27"/>
                </a:cxn>
                <a:cxn ang="0">
                  <a:pos x="34" y="19"/>
                </a:cxn>
                <a:cxn ang="0">
                  <a:pos x="57" y="19"/>
                </a:cxn>
                <a:cxn ang="0">
                  <a:pos x="57" y="27"/>
                </a:cxn>
                <a:cxn ang="0">
                  <a:pos x="61" y="31"/>
                </a:cxn>
                <a:cxn ang="0">
                  <a:pos x="65" y="27"/>
                </a:cxn>
                <a:cxn ang="0">
                  <a:pos x="65" y="19"/>
                </a:cxn>
                <a:cxn ang="0">
                  <a:pos x="88" y="19"/>
                </a:cxn>
                <a:cxn ang="0">
                  <a:pos x="88" y="27"/>
                </a:cxn>
                <a:cxn ang="0">
                  <a:pos x="92" y="31"/>
                </a:cxn>
                <a:cxn ang="0">
                  <a:pos x="96" y="27"/>
                </a:cxn>
                <a:cxn ang="0">
                  <a:pos x="96" y="19"/>
                </a:cxn>
                <a:cxn ang="0">
                  <a:pos x="112" y="19"/>
                </a:cxn>
                <a:cxn ang="0">
                  <a:pos x="115" y="22"/>
                </a:cxn>
                <a:cxn ang="0">
                  <a:pos x="115" y="113"/>
                </a:cxn>
                <a:cxn ang="0">
                  <a:pos x="115" y="113"/>
                </a:cxn>
                <a:cxn ang="0">
                  <a:pos x="115" y="113"/>
                </a:cxn>
              </a:cxnLst>
              <a:rect l="0" t="0" r="r" b="b"/>
              <a:pathLst>
                <a:path w="122" h="123">
                  <a:moveTo>
                    <a:pt x="112" y="12"/>
                  </a:moveTo>
                  <a:cubicBezTo>
                    <a:pt x="96" y="12"/>
                    <a:pt x="96" y="12"/>
                    <a:pt x="96" y="12"/>
                  </a:cubicBezTo>
                  <a:cubicBezTo>
                    <a:pt x="96" y="4"/>
                    <a:pt x="96" y="4"/>
                    <a:pt x="96" y="4"/>
                  </a:cubicBezTo>
                  <a:cubicBezTo>
                    <a:pt x="96" y="2"/>
                    <a:pt x="94" y="0"/>
                    <a:pt x="92" y="0"/>
                  </a:cubicBezTo>
                  <a:cubicBezTo>
                    <a:pt x="90" y="0"/>
                    <a:pt x="88" y="2"/>
                    <a:pt x="88" y="4"/>
                  </a:cubicBezTo>
                  <a:cubicBezTo>
                    <a:pt x="88" y="12"/>
                    <a:pt x="88" y="12"/>
                    <a:pt x="88" y="12"/>
                  </a:cubicBezTo>
                  <a:cubicBezTo>
                    <a:pt x="65" y="12"/>
                    <a:pt x="65" y="12"/>
                    <a:pt x="65" y="12"/>
                  </a:cubicBezTo>
                  <a:cubicBezTo>
                    <a:pt x="65" y="4"/>
                    <a:pt x="65" y="4"/>
                    <a:pt x="65" y="4"/>
                  </a:cubicBezTo>
                  <a:cubicBezTo>
                    <a:pt x="65" y="2"/>
                    <a:pt x="63" y="0"/>
                    <a:pt x="61" y="0"/>
                  </a:cubicBezTo>
                  <a:cubicBezTo>
                    <a:pt x="59" y="0"/>
                    <a:pt x="57" y="2"/>
                    <a:pt x="57" y="4"/>
                  </a:cubicBezTo>
                  <a:cubicBezTo>
                    <a:pt x="57" y="12"/>
                    <a:pt x="57" y="12"/>
                    <a:pt x="57" y="12"/>
                  </a:cubicBezTo>
                  <a:cubicBezTo>
                    <a:pt x="34" y="12"/>
                    <a:pt x="34" y="12"/>
                    <a:pt x="34" y="12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4" y="2"/>
                    <a:pt x="32" y="0"/>
                    <a:pt x="30" y="0"/>
                  </a:cubicBezTo>
                  <a:cubicBezTo>
                    <a:pt x="28" y="0"/>
                    <a:pt x="27" y="2"/>
                    <a:pt x="27" y="4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4" y="12"/>
                    <a:pt x="0" y="16"/>
                    <a:pt x="0" y="22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0" y="118"/>
                    <a:pt x="4" y="123"/>
                    <a:pt x="10" y="123"/>
                  </a:cubicBezTo>
                  <a:cubicBezTo>
                    <a:pt x="112" y="123"/>
                    <a:pt x="112" y="123"/>
                    <a:pt x="112" y="123"/>
                  </a:cubicBezTo>
                  <a:cubicBezTo>
                    <a:pt x="118" y="123"/>
                    <a:pt x="122" y="118"/>
                    <a:pt x="122" y="113"/>
                  </a:cubicBezTo>
                  <a:cubicBezTo>
                    <a:pt x="122" y="22"/>
                    <a:pt x="122" y="22"/>
                    <a:pt x="122" y="22"/>
                  </a:cubicBezTo>
                  <a:cubicBezTo>
                    <a:pt x="122" y="16"/>
                    <a:pt x="118" y="12"/>
                    <a:pt x="112" y="12"/>
                  </a:cubicBezTo>
                  <a:close/>
                  <a:moveTo>
                    <a:pt x="115" y="113"/>
                  </a:moveTo>
                  <a:cubicBezTo>
                    <a:pt x="115" y="114"/>
                    <a:pt x="114" y="115"/>
                    <a:pt x="112" y="115"/>
                  </a:cubicBezTo>
                  <a:cubicBezTo>
                    <a:pt x="10" y="115"/>
                    <a:pt x="10" y="115"/>
                    <a:pt x="10" y="115"/>
                  </a:cubicBezTo>
                  <a:cubicBezTo>
                    <a:pt x="9" y="115"/>
                    <a:pt x="7" y="114"/>
                    <a:pt x="7" y="113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7" y="20"/>
                    <a:pt x="9" y="19"/>
                    <a:pt x="10" y="19"/>
                  </a:cubicBezTo>
                  <a:cubicBezTo>
                    <a:pt x="27" y="19"/>
                    <a:pt x="27" y="19"/>
                    <a:pt x="27" y="19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7" y="29"/>
                    <a:pt x="28" y="31"/>
                    <a:pt x="30" y="31"/>
                  </a:cubicBezTo>
                  <a:cubicBezTo>
                    <a:pt x="32" y="31"/>
                    <a:pt x="34" y="29"/>
                    <a:pt x="34" y="27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57" y="19"/>
                    <a:pt x="57" y="19"/>
                    <a:pt x="57" y="19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7" y="29"/>
                    <a:pt x="59" y="31"/>
                    <a:pt x="61" y="31"/>
                  </a:cubicBezTo>
                  <a:cubicBezTo>
                    <a:pt x="63" y="31"/>
                    <a:pt x="65" y="29"/>
                    <a:pt x="65" y="27"/>
                  </a:cubicBezTo>
                  <a:cubicBezTo>
                    <a:pt x="65" y="19"/>
                    <a:pt x="65" y="19"/>
                    <a:pt x="65" y="19"/>
                  </a:cubicBezTo>
                  <a:cubicBezTo>
                    <a:pt x="88" y="19"/>
                    <a:pt x="88" y="19"/>
                    <a:pt x="88" y="19"/>
                  </a:cubicBezTo>
                  <a:cubicBezTo>
                    <a:pt x="88" y="27"/>
                    <a:pt x="88" y="27"/>
                    <a:pt x="88" y="27"/>
                  </a:cubicBezTo>
                  <a:cubicBezTo>
                    <a:pt x="88" y="29"/>
                    <a:pt x="90" y="31"/>
                    <a:pt x="92" y="31"/>
                  </a:cubicBezTo>
                  <a:cubicBezTo>
                    <a:pt x="94" y="31"/>
                    <a:pt x="96" y="29"/>
                    <a:pt x="96" y="27"/>
                  </a:cubicBezTo>
                  <a:cubicBezTo>
                    <a:pt x="96" y="19"/>
                    <a:pt x="96" y="19"/>
                    <a:pt x="96" y="19"/>
                  </a:cubicBezTo>
                  <a:cubicBezTo>
                    <a:pt x="112" y="19"/>
                    <a:pt x="112" y="19"/>
                    <a:pt x="112" y="19"/>
                  </a:cubicBezTo>
                  <a:cubicBezTo>
                    <a:pt x="114" y="19"/>
                    <a:pt x="115" y="20"/>
                    <a:pt x="115" y="22"/>
                  </a:cubicBezTo>
                  <a:lnTo>
                    <a:pt x="115" y="113"/>
                  </a:lnTo>
                  <a:close/>
                  <a:moveTo>
                    <a:pt x="115" y="113"/>
                  </a:moveTo>
                  <a:cubicBezTo>
                    <a:pt x="115" y="113"/>
                    <a:pt x="115" y="113"/>
                    <a:pt x="115" y="11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Rectangle 108"/>
            <p:cNvSpPr>
              <a:spLocks noChangeArrowheads="1"/>
            </p:cNvSpPr>
            <p:nvPr/>
          </p:nvSpPr>
          <p:spPr bwMode="auto">
            <a:xfrm>
              <a:off x="79375" y="2841626"/>
              <a:ext cx="42863" cy="3492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Rectangle 109"/>
            <p:cNvSpPr>
              <a:spLocks noChangeArrowheads="1"/>
            </p:cNvSpPr>
            <p:nvPr/>
          </p:nvSpPr>
          <p:spPr bwMode="auto">
            <a:xfrm>
              <a:off x="79375" y="2897188"/>
              <a:ext cx="42863" cy="3492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" name="Rectangle 110"/>
            <p:cNvSpPr>
              <a:spLocks noChangeArrowheads="1"/>
            </p:cNvSpPr>
            <p:nvPr/>
          </p:nvSpPr>
          <p:spPr bwMode="auto">
            <a:xfrm>
              <a:off x="79375" y="2955926"/>
              <a:ext cx="42863" cy="3175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" name="Rectangle 111"/>
            <p:cNvSpPr>
              <a:spLocks noChangeArrowheads="1"/>
            </p:cNvSpPr>
            <p:nvPr/>
          </p:nvSpPr>
          <p:spPr bwMode="auto">
            <a:xfrm>
              <a:off x="155575" y="2955926"/>
              <a:ext cx="46038" cy="3175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Rectangle 112"/>
            <p:cNvSpPr>
              <a:spLocks noChangeArrowheads="1"/>
            </p:cNvSpPr>
            <p:nvPr/>
          </p:nvSpPr>
          <p:spPr bwMode="auto">
            <a:xfrm>
              <a:off x="155575" y="2897188"/>
              <a:ext cx="46038" cy="3492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" name="Rectangle 113"/>
            <p:cNvSpPr>
              <a:spLocks noChangeArrowheads="1"/>
            </p:cNvSpPr>
            <p:nvPr/>
          </p:nvSpPr>
          <p:spPr bwMode="auto">
            <a:xfrm>
              <a:off x="155575" y="2841626"/>
              <a:ext cx="46038" cy="3492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Rectangle 114"/>
            <p:cNvSpPr>
              <a:spLocks noChangeArrowheads="1"/>
            </p:cNvSpPr>
            <p:nvPr/>
          </p:nvSpPr>
          <p:spPr bwMode="auto">
            <a:xfrm>
              <a:off x="233363" y="2955926"/>
              <a:ext cx="47625" cy="3175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Rectangle 115"/>
            <p:cNvSpPr>
              <a:spLocks noChangeArrowheads="1"/>
            </p:cNvSpPr>
            <p:nvPr/>
          </p:nvSpPr>
          <p:spPr bwMode="auto">
            <a:xfrm>
              <a:off x="233363" y="2897188"/>
              <a:ext cx="47625" cy="3492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Rectangle 116"/>
            <p:cNvSpPr>
              <a:spLocks noChangeArrowheads="1"/>
            </p:cNvSpPr>
            <p:nvPr/>
          </p:nvSpPr>
          <p:spPr bwMode="auto">
            <a:xfrm>
              <a:off x="233363" y="2841626"/>
              <a:ext cx="47625" cy="3492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57" name="Freeform 153"/>
          <p:cNvSpPr>
            <a:spLocks noEditPoints="1"/>
          </p:cNvSpPr>
          <p:nvPr/>
        </p:nvSpPr>
        <p:spPr bwMode="auto">
          <a:xfrm>
            <a:off x="9202155" y="3558564"/>
            <a:ext cx="323564" cy="307279"/>
          </a:xfrm>
          <a:custGeom>
            <a:avLst/>
            <a:gdLst/>
            <a:ahLst/>
            <a:cxnLst>
              <a:cxn ang="0">
                <a:pos x="0" y="59"/>
              </a:cxn>
              <a:cxn ang="0">
                <a:pos x="118" y="59"/>
              </a:cxn>
              <a:cxn ang="0">
                <a:pos x="111" y="57"/>
              </a:cxn>
              <a:cxn ang="0">
                <a:pos x="83" y="33"/>
              </a:cxn>
              <a:cxn ang="0">
                <a:pos x="111" y="57"/>
              </a:cxn>
              <a:cxn ang="0">
                <a:pos x="41" y="91"/>
              </a:cxn>
              <a:cxn ang="0">
                <a:pos x="57" y="111"/>
              </a:cxn>
              <a:cxn ang="0">
                <a:pos x="61" y="8"/>
              </a:cxn>
              <a:cxn ang="0">
                <a:pos x="61" y="34"/>
              </a:cxn>
              <a:cxn ang="0">
                <a:pos x="61" y="8"/>
              </a:cxn>
              <a:cxn ang="0">
                <a:pos x="95" y="22"/>
              </a:cxn>
              <a:cxn ang="0">
                <a:pos x="67" y="8"/>
              </a:cxn>
              <a:cxn ang="0">
                <a:pos x="57" y="34"/>
              </a:cxn>
              <a:cxn ang="0">
                <a:pos x="57" y="8"/>
              </a:cxn>
              <a:cxn ang="0">
                <a:pos x="36" y="30"/>
              </a:cxn>
              <a:cxn ang="0">
                <a:pos x="50" y="8"/>
              </a:cxn>
              <a:cxn ang="0">
                <a:pos x="38" y="35"/>
              </a:cxn>
              <a:cxn ang="0">
                <a:pos x="57" y="57"/>
              </a:cxn>
              <a:cxn ang="0">
                <a:pos x="38" y="35"/>
              </a:cxn>
              <a:cxn ang="0">
                <a:pos x="57" y="84"/>
              </a:cxn>
              <a:cxn ang="0">
                <a:pos x="34" y="61"/>
              </a:cxn>
              <a:cxn ang="0">
                <a:pos x="50" y="110"/>
              </a:cxn>
              <a:cxn ang="0">
                <a:pos x="38" y="92"/>
              </a:cxn>
              <a:cxn ang="0">
                <a:pos x="61" y="111"/>
              </a:cxn>
              <a:cxn ang="0">
                <a:pos x="77" y="91"/>
              </a:cxn>
              <a:cxn ang="0">
                <a:pos x="61" y="111"/>
              </a:cxn>
              <a:cxn ang="0">
                <a:pos x="93" y="99"/>
              </a:cxn>
              <a:cxn ang="0">
                <a:pos x="80" y="92"/>
              </a:cxn>
              <a:cxn ang="0">
                <a:pos x="61" y="84"/>
              </a:cxn>
              <a:cxn ang="0">
                <a:pos x="84" y="61"/>
              </a:cxn>
              <a:cxn ang="0">
                <a:pos x="61" y="57"/>
              </a:cxn>
              <a:cxn ang="0">
                <a:pos x="80" y="35"/>
              </a:cxn>
              <a:cxn ang="0">
                <a:pos x="61" y="57"/>
              </a:cxn>
              <a:cxn ang="0">
                <a:pos x="35" y="33"/>
              </a:cxn>
              <a:cxn ang="0">
                <a:pos x="7" y="57"/>
              </a:cxn>
              <a:cxn ang="0">
                <a:pos x="7" y="61"/>
              </a:cxn>
              <a:cxn ang="0">
                <a:pos x="36" y="89"/>
              </a:cxn>
              <a:cxn ang="0">
                <a:pos x="7" y="61"/>
              </a:cxn>
              <a:cxn ang="0">
                <a:pos x="82" y="89"/>
              </a:cxn>
              <a:cxn ang="0">
                <a:pos x="111" y="61"/>
              </a:cxn>
              <a:cxn ang="0">
                <a:pos x="95" y="96"/>
              </a:cxn>
            </a:cxnLst>
            <a:rect l="0" t="0" r="r" b="b"/>
            <a:pathLst>
              <a:path w="118" h="119">
                <a:moveTo>
                  <a:pt x="59" y="0"/>
                </a:moveTo>
                <a:cubicBezTo>
                  <a:pt x="26" y="0"/>
                  <a:pt x="0" y="27"/>
                  <a:pt x="0" y="59"/>
                </a:cubicBezTo>
                <a:cubicBezTo>
                  <a:pt x="0" y="92"/>
                  <a:pt x="26" y="119"/>
                  <a:pt x="59" y="119"/>
                </a:cubicBezTo>
                <a:cubicBezTo>
                  <a:pt x="92" y="119"/>
                  <a:pt x="118" y="92"/>
                  <a:pt x="118" y="59"/>
                </a:cubicBezTo>
                <a:cubicBezTo>
                  <a:pt x="118" y="27"/>
                  <a:pt x="92" y="0"/>
                  <a:pt x="59" y="0"/>
                </a:cubicBezTo>
                <a:close/>
                <a:moveTo>
                  <a:pt x="111" y="57"/>
                </a:moveTo>
                <a:cubicBezTo>
                  <a:pt x="88" y="57"/>
                  <a:pt x="88" y="57"/>
                  <a:pt x="88" y="57"/>
                </a:cubicBezTo>
                <a:cubicBezTo>
                  <a:pt x="87" y="49"/>
                  <a:pt x="86" y="41"/>
                  <a:pt x="83" y="33"/>
                </a:cubicBezTo>
                <a:cubicBezTo>
                  <a:pt x="88" y="31"/>
                  <a:pt x="93" y="28"/>
                  <a:pt x="98" y="25"/>
                </a:cubicBezTo>
                <a:cubicBezTo>
                  <a:pt x="105" y="34"/>
                  <a:pt x="110" y="45"/>
                  <a:pt x="111" y="57"/>
                </a:cubicBezTo>
                <a:close/>
                <a:moveTo>
                  <a:pt x="57" y="111"/>
                </a:moveTo>
                <a:cubicBezTo>
                  <a:pt x="50" y="106"/>
                  <a:pt x="45" y="99"/>
                  <a:pt x="41" y="91"/>
                </a:cubicBezTo>
                <a:cubicBezTo>
                  <a:pt x="46" y="89"/>
                  <a:pt x="52" y="88"/>
                  <a:pt x="57" y="88"/>
                </a:cubicBezTo>
                <a:cubicBezTo>
                  <a:pt x="57" y="111"/>
                  <a:pt x="57" y="111"/>
                  <a:pt x="57" y="111"/>
                </a:cubicBezTo>
                <a:cubicBezTo>
                  <a:pt x="57" y="111"/>
                  <a:pt x="57" y="111"/>
                  <a:pt x="57" y="111"/>
                </a:cubicBezTo>
                <a:close/>
                <a:moveTo>
                  <a:pt x="61" y="8"/>
                </a:moveTo>
                <a:cubicBezTo>
                  <a:pt x="68" y="14"/>
                  <a:pt x="74" y="22"/>
                  <a:pt x="78" y="31"/>
                </a:cubicBezTo>
                <a:cubicBezTo>
                  <a:pt x="73" y="33"/>
                  <a:pt x="67" y="34"/>
                  <a:pt x="61" y="34"/>
                </a:cubicBezTo>
                <a:cubicBezTo>
                  <a:pt x="61" y="8"/>
                  <a:pt x="61" y="8"/>
                  <a:pt x="61" y="8"/>
                </a:cubicBezTo>
                <a:cubicBezTo>
                  <a:pt x="61" y="8"/>
                  <a:pt x="61" y="8"/>
                  <a:pt x="61" y="8"/>
                </a:cubicBezTo>
                <a:close/>
                <a:moveTo>
                  <a:pt x="67" y="8"/>
                </a:moveTo>
                <a:cubicBezTo>
                  <a:pt x="78" y="10"/>
                  <a:pt x="88" y="15"/>
                  <a:pt x="95" y="22"/>
                </a:cubicBezTo>
                <a:cubicBezTo>
                  <a:pt x="91" y="25"/>
                  <a:pt x="87" y="28"/>
                  <a:pt x="82" y="30"/>
                </a:cubicBezTo>
                <a:cubicBezTo>
                  <a:pt x="78" y="22"/>
                  <a:pt x="73" y="14"/>
                  <a:pt x="67" y="8"/>
                </a:cubicBezTo>
                <a:close/>
                <a:moveTo>
                  <a:pt x="57" y="8"/>
                </a:moveTo>
                <a:cubicBezTo>
                  <a:pt x="57" y="34"/>
                  <a:pt x="57" y="34"/>
                  <a:pt x="57" y="34"/>
                </a:cubicBezTo>
                <a:cubicBezTo>
                  <a:pt x="51" y="34"/>
                  <a:pt x="45" y="33"/>
                  <a:pt x="40" y="31"/>
                </a:cubicBezTo>
                <a:cubicBezTo>
                  <a:pt x="44" y="22"/>
                  <a:pt x="50" y="14"/>
                  <a:pt x="57" y="8"/>
                </a:cubicBezTo>
                <a:cubicBezTo>
                  <a:pt x="57" y="8"/>
                  <a:pt x="57" y="8"/>
                  <a:pt x="57" y="8"/>
                </a:cubicBezTo>
                <a:close/>
                <a:moveTo>
                  <a:pt x="36" y="30"/>
                </a:moveTo>
                <a:cubicBezTo>
                  <a:pt x="31" y="28"/>
                  <a:pt x="27" y="25"/>
                  <a:pt x="23" y="22"/>
                </a:cubicBezTo>
                <a:cubicBezTo>
                  <a:pt x="30" y="15"/>
                  <a:pt x="40" y="10"/>
                  <a:pt x="50" y="8"/>
                </a:cubicBezTo>
                <a:cubicBezTo>
                  <a:pt x="45" y="14"/>
                  <a:pt x="40" y="22"/>
                  <a:pt x="36" y="30"/>
                </a:cubicBezTo>
                <a:close/>
                <a:moveTo>
                  <a:pt x="38" y="35"/>
                </a:moveTo>
                <a:cubicBezTo>
                  <a:pt x="44" y="37"/>
                  <a:pt x="50" y="38"/>
                  <a:pt x="57" y="38"/>
                </a:cubicBezTo>
                <a:cubicBezTo>
                  <a:pt x="57" y="57"/>
                  <a:pt x="57" y="57"/>
                  <a:pt x="57" y="57"/>
                </a:cubicBezTo>
                <a:cubicBezTo>
                  <a:pt x="34" y="57"/>
                  <a:pt x="34" y="57"/>
                  <a:pt x="34" y="57"/>
                </a:cubicBezTo>
                <a:cubicBezTo>
                  <a:pt x="34" y="49"/>
                  <a:pt x="36" y="42"/>
                  <a:pt x="38" y="35"/>
                </a:cubicBezTo>
                <a:close/>
                <a:moveTo>
                  <a:pt x="57" y="61"/>
                </a:moveTo>
                <a:cubicBezTo>
                  <a:pt x="57" y="84"/>
                  <a:pt x="57" y="84"/>
                  <a:pt x="57" y="84"/>
                </a:cubicBezTo>
                <a:cubicBezTo>
                  <a:pt x="51" y="85"/>
                  <a:pt x="45" y="86"/>
                  <a:pt x="40" y="87"/>
                </a:cubicBezTo>
                <a:cubicBezTo>
                  <a:pt x="36" y="79"/>
                  <a:pt x="34" y="71"/>
                  <a:pt x="34" y="61"/>
                </a:cubicBezTo>
                <a:lnTo>
                  <a:pt x="57" y="61"/>
                </a:lnTo>
                <a:close/>
                <a:moveTo>
                  <a:pt x="50" y="110"/>
                </a:moveTo>
                <a:cubicBezTo>
                  <a:pt x="41" y="109"/>
                  <a:pt x="32" y="105"/>
                  <a:pt x="25" y="99"/>
                </a:cubicBezTo>
                <a:cubicBezTo>
                  <a:pt x="29" y="96"/>
                  <a:pt x="33" y="94"/>
                  <a:pt x="38" y="92"/>
                </a:cubicBezTo>
                <a:cubicBezTo>
                  <a:pt x="41" y="99"/>
                  <a:pt x="45" y="105"/>
                  <a:pt x="50" y="110"/>
                </a:cubicBezTo>
                <a:close/>
                <a:moveTo>
                  <a:pt x="61" y="111"/>
                </a:moveTo>
                <a:cubicBezTo>
                  <a:pt x="61" y="88"/>
                  <a:pt x="61" y="88"/>
                  <a:pt x="61" y="88"/>
                </a:cubicBezTo>
                <a:cubicBezTo>
                  <a:pt x="66" y="88"/>
                  <a:pt x="72" y="89"/>
                  <a:pt x="77" y="91"/>
                </a:cubicBezTo>
                <a:cubicBezTo>
                  <a:pt x="73" y="99"/>
                  <a:pt x="67" y="106"/>
                  <a:pt x="61" y="111"/>
                </a:cubicBezTo>
                <a:cubicBezTo>
                  <a:pt x="61" y="111"/>
                  <a:pt x="61" y="111"/>
                  <a:pt x="61" y="111"/>
                </a:cubicBezTo>
                <a:close/>
                <a:moveTo>
                  <a:pt x="80" y="92"/>
                </a:moveTo>
                <a:cubicBezTo>
                  <a:pt x="85" y="94"/>
                  <a:pt x="89" y="96"/>
                  <a:pt x="93" y="99"/>
                </a:cubicBezTo>
                <a:cubicBezTo>
                  <a:pt x="86" y="105"/>
                  <a:pt x="77" y="109"/>
                  <a:pt x="67" y="110"/>
                </a:cubicBezTo>
                <a:cubicBezTo>
                  <a:pt x="73" y="105"/>
                  <a:pt x="77" y="99"/>
                  <a:pt x="80" y="92"/>
                </a:cubicBezTo>
                <a:close/>
                <a:moveTo>
                  <a:pt x="78" y="87"/>
                </a:moveTo>
                <a:cubicBezTo>
                  <a:pt x="73" y="86"/>
                  <a:pt x="67" y="85"/>
                  <a:pt x="61" y="84"/>
                </a:cubicBezTo>
                <a:cubicBezTo>
                  <a:pt x="61" y="61"/>
                  <a:pt x="61" y="61"/>
                  <a:pt x="61" y="61"/>
                </a:cubicBezTo>
                <a:cubicBezTo>
                  <a:pt x="84" y="61"/>
                  <a:pt x="84" y="61"/>
                  <a:pt x="84" y="61"/>
                </a:cubicBezTo>
                <a:cubicBezTo>
                  <a:pt x="84" y="71"/>
                  <a:pt x="82" y="79"/>
                  <a:pt x="78" y="87"/>
                </a:cubicBezTo>
                <a:close/>
                <a:moveTo>
                  <a:pt x="61" y="57"/>
                </a:moveTo>
                <a:cubicBezTo>
                  <a:pt x="61" y="38"/>
                  <a:pt x="61" y="38"/>
                  <a:pt x="61" y="38"/>
                </a:cubicBezTo>
                <a:cubicBezTo>
                  <a:pt x="67" y="38"/>
                  <a:pt x="74" y="37"/>
                  <a:pt x="80" y="35"/>
                </a:cubicBezTo>
                <a:cubicBezTo>
                  <a:pt x="82" y="42"/>
                  <a:pt x="84" y="49"/>
                  <a:pt x="84" y="57"/>
                </a:cubicBezTo>
                <a:lnTo>
                  <a:pt x="61" y="57"/>
                </a:lnTo>
                <a:close/>
                <a:moveTo>
                  <a:pt x="20" y="25"/>
                </a:moveTo>
                <a:cubicBezTo>
                  <a:pt x="25" y="28"/>
                  <a:pt x="30" y="31"/>
                  <a:pt x="35" y="33"/>
                </a:cubicBezTo>
                <a:cubicBezTo>
                  <a:pt x="32" y="41"/>
                  <a:pt x="30" y="49"/>
                  <a:pt x="30" y="57"/>
                </a:cubicBezTo>
                <a:cubicBezTo>
                  <a:pt x="7" y="57"/>
                  <a:pt x="7" y="57"/>
                  <a:pt x="7" y="57"/>
                </a:cubicBezTo>
                <a:cubicBezTo>
                  <a:pt x="8" y="45"/>
                  <a:pt x="13" y="34"/>
                  <a:pt x="20" y="25"/>
                </a:cubicBezTo>
                <a:close/>
                <a:moveTo>
                  <a:pt x="7" y="61"/>
                </a:moveTo>
                <a:cubicBezTo>
                  <a:pt x="30" y="61"/>
                  <a:pt x="30" y="61"/>
                  <a:pt x="30" y="61"/>
                </a:cubicBezTo>
                <a:cubicBezTo>
                  <a:pt x="31" y="71"/>
                  <a:pt x="33" y="80"/>
                  <a:pt x="36" y="89"/>
                </a:cubicBezTo>
                <a:cubicBezTo>
                  <a:pt x="31" y="91"/>
                  <a:pt x="27" y="93"/>
                  <a:pt x="22" y="96"/>
                </a:cubicBezTo>
                <a:cubicBezTo>
                  <a:pt x="13" y="87"/>
                  <a:pt x="8" y="75"/>
                  <a:pt x="7" y="61"/>
                </a:cubicBezTo>
                <a:close/>
                <a:moveTo>
                  <a:pt x="95" y="96"/>
                </a:moveTo>
                <a:cubicBezTo>
                  <a:pt x="91" y="93"/>
                  <a:pt x="87" y="91"/>
                  <a:pt x="82" y="89"/>
                </a:cubicBezTo>
                <a:cubicBezTo>
                  <a:pt x="85" y="80"/>
                  <a:pt x="87" y="71"/>
                  <a:pt x="88" y="61"/>
                </a:cubicBezTo>
                <a:cubicBezTo>
                  <a:pt x="111" y="61"/>
                  <a:pt x="111" y="61"/>
                  <a:pt x="111" y="61"/>
                </a:cubicBezTo>
                <a:cubicBezTo>
                  <a:pt x="110" y="75"/>
                  <a:pt x="104" y="87"/>
                  <a:pt x="95" y="96"/>
                </a:cubicBezTo>
                <a:close/>
                <a:moveTo>
                  <a:pt x="95" y="96"/>
                </a:moveTo>
                <a:cubicBezTo>
                  <a:pt x="95" y="96"/>
                  <a:pt x="95" y="96"/>
                  <a:pt x="95" y="96"/>
                </a:cubicBezTo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31" name="TextBox 143"/>
          <p:cNvSpPr txBox="1"/>
          <p:nvPr/>
        </p:nvSpPr>
        <p:spPr>
          <a:xfrm>
            <a:off x="1876303" y="5006467"/>
            <a:ext cx="2464655" cy="10849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en-US" altLang="zh-CN" sz="900" b="1" dirty="0">
              <a:solidFill>
                <a:schemeClr val="accent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</a:t>
            </a: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2" name="TextBox 143"/>
          <p:cNvSpPr txBox="1"/>
          <p:nvPr/>
        </p:nvSpPr>
        <p:spPr>
          <a:xfrm>
            <a:off x="2806954" y="1523301"/>
            <a:ext cx="2464655" cy="10849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en-US" altLang="zh-CN" sz="900" b="1" dirty="0">
              <a:solidFill>
                <a:schemeClr val="accent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</a:t>
            </a: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6" name="TextBox 143"/>
          <p:cNvSpPr txBox="1"/>
          <p:nvPr/>
        </p:nvSpPr>
        <p:spPr>
          <a:xfrm>
            <a:off x="7344888" y="5006467"/>
            <a:ext cx="2464655" cy="10849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en-US" altLang="zh-CN" sz="900" b="1" dirty="0">
              <a:solidFill>
                <a:schemeClr val="accent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</a:t>
            </a: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7" name="TextBox 143"/>
          <p:cNvSpPr txBox="1"/>
          <p:nvPr/>
        </p:nvSpPr>
        <p:spPr>
          <a:xfrm>
            <a:off x="8816134" y="1523301"/>
            <a:ext cx="2464655" cy="10849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en-US" altLang="zh-CN" sz="900" b="1" dirty="0">
              <a:solidFill>
                <a:schemeClr val="accent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</a:t>
            </a: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351" y="0"/>
            <a:ext cx="12858399" cy="753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0" name="任意多边形 49"/>
          <p:cNvSpPr/>
          <p:nvPr/>
        </p:nvSpPr>
        <p:spPr>
          <a:xfrm>
            <a:off x="353" y="0"/>
            <a:ext cx="4701223" cy="707192"/>
          </a:xfrm>
          <a:custGeom>
            <a:avLst/>
            <a:gdLst>
              <a:gd name="connsiteX0" fmla="*/ 0 w 3886200"/>
              <a:gd name="connsiteY0" fmla="*/ 0 h 762000"/>
              <a:gd name="connsiteX1" fmla="*/ 3886200 w 3886200"/>
              <a:gd name="connsiteY1" fmla="*/ 0 h 762000"/>
              <a:gd name="connsiteX2" fmla="*/ 3886200 w 3886200"/>
              <a:gd name="connsiteY2" fmla="*/ 15385 h 762000"/>
              <a:gd name="connsiteX3" fmla="*/ 3359574 w 3886200"/>
              <a:gd name="connsiteY3" fmla="*/ 762000 h 762000"/>
              <a:gd name="connsiteX4" fmla="*/ 0 w 3886200"/>
              <a:gd name="connsiteY4" fmla="*/ 762000 h 76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86200" h="762000">
                <a:moveTo>
                  <a:pt x="0" y="0"/>
                </a:moveTo>
                <a:lnTo>
                  <a:pt x="3886200" y="0"/>
                </a:lnTo>
                <a:lnTo>
                  <a:pt x="3886200" y="15385"/>
                </a:lnTo>
                <a:lnTo>
                  <a:pt x="3359574" y="762000"/>
                </a:lnTo>
                <a:lnTo>
                  <a:pt x="0" y="762000"/>
                </a:lnTo>
                <a:close/>
              </a:path>
            </a:pathLst>
          </a:cu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3" name="任意多边形 52"/>
          <p:cNvSpPr/>
          <p:nvPr/>
        </p:nvSpPr>
        <p:spPr>
          <a:xfrm rot="7994024">
            <a:off x="4049850" y="320113"/>
            <a:ext cx="1033627" cy="66969"/>
          </a:xfrm>
          <a:custGeom>
            <a:avLst/>
            <a:gdLst>
              <a:gd name="connsiteX0" fmla="*/ 59700 w 980085"/>
              <a:gd name="connsiteY0" fmla="*/ 63500 h 63500"/>
              <a:gd name="connsiteX1" fmla="*/ 0 w 980085"/>
              <a:gd name="connsiteY1" fmla="*/ 0 h 63500"/>
              <a:gd name="connsiteX2" fmla="*/ 920384 w 980085"/>
              <a:gd name="connsiteY2" fmla="*/ 0 h 63500"/>
              <a:gd name="connsiteX3" fmla="*/ 980085 w 980085"/>
              <a:gd name="connsiteY3" fmla="*/ 63500 h 6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80085" h="63500">
                <a:moveTo>
                  <a:pt x="59700" y="63500"/>
                </a:moveTo>
                <a:lnTo>
                  <a:pt x="0" y="0"/>
                </a:lnTo>
                <a:lnTo>
                  <a:pt x="920384" y="0"/>
                </a:lnTo>
                <a:lnTo>
                  <a:pt x="980085" y="63500"/>
                </a:lnTo>
                <a:close/>
              </a:path>
            </a:pathLst>
          </a:cu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8" name="TextBox 24"/>
          <p:cNvSpPr txBox="1"/>
          <p:nvPr/>
        </p:nvSpPr>
        <p:spPr>
          <a:xfrm>
            <a:off x="521008" y="168905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2800" dirty="0">
                <a:solidFill>
                  <a:schemeClr val="bg1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59" name="TextBox 24"/>
          <p:cNvSpPr txBox="1"/>
          <p:nvPr/>
        </p:nvSpPr>
        <p:spPr>
          <a:xfrm>
            <a:off x="4897257" y="230460"/>
            <a:ext cx="66584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2400" dirty="0" smtClean="0">
                <a:solidFill>
                  <a:srgbClr val="014999"/>
                </a:solidFill>
                <a:latin typeface="+mj-lt"/>
                <a:ea typeface="微软雅黑" panose="020B0503020204020204" pitchFamily="34" charset="-122"/>
              </a:rPr>
              <a:t>PLEASE REPLACE THE WRITTEN CONTENT</a:t>
            </a:r>
            <a:endParaRPr lang="zh-CN" altLang="en-US" sz="2400" dirty="0">
              <a:solidFill>
                <a:srgbClr val="014999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81751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6000"/>
                            </p:stCondLst>
                            <p:childTnLst>
                              <p:par>
                                <p:cTn id="5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500"/>
                            </p:stCondLst>
                            <p:childTnLst>
                              <p:par>
                                <p:cTn id="5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70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8000"/>
                            </p:stCondLst>
                            <p:childTnLst>
                              <p:par>
                                <p:cTn id="6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8500"/>
                            </p:stCondLst>
                            <p:childTnLst>
                              <p:par>
                                <p:cTn id="7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" grpId="0" animBg="1"/>
      <p:bldP spid="111" grpId="0" animBg="1"/>
      <p:bldP spid="29" grpId="0" animBg="1"/>
      <p:bldP spid="30" grpId="0" animBg="1"/>
      <p:bldP spid="41" grpId="0" animBg="1"/>
      <p:bldP spid="57" grpId="0" animBg="1"/>
      <p:bldP spid="31" grpId="0"/>
      <p:bldP spid="32" grpId="0"/>
      <p:bldP spid="36" grpId="0"/>
      <p:bldP spid="37" grpId="0"/>
      <p:bldP spid="58" grpId="0"/>
      <p:bldP spid="5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圆角矩形 1"/>
          <p:cNvSpPr/>
          <p:nvPr/>
        </p:nvSpPr>
        <p:spPr>
          <a:xfrm>
            <a:off x="2438747" y="3989213"/>
            <a:ext cx="2265512" cy="1266621"/>
          </a:xfrm>
          <a:custGeom>
            <a:avLst/>
            <a:gdLst/>
            <a:ahLst/>
            <a:cxnLst/>
            <a:rect l="l" t="t" r="r" b="b"/>
            <a:pathLst>
              <a:path w="2808312" h="2020010">
                <a:moveTo>
                  <a:pt x="0" y="0"/>
                </a:moveTo>
                <a:lnTo>
                  <a:pt x="422312" y="0"/>
                </a:lnTo>
                <a:lnTo>
                  <a:pt x="422312" y="1152430"/>
                </a:lnTo>
                <a:cubicBezTo>
                  <a:pt x="422312" y="1404581"/>
                  <a:pt x="626721" y="1608990"/>
                  <a:pt x="878872" y="1608990"/>
                </a:cubicBezTo>
                <a:lnTo>
                  <a:pt x="1909968" y="1608990"/>
                </a:lnTo>
                <a:cubicBezTo>
                  <a:pt x="2162119" y="1608990"/>
                  <a:pt x="2366528" y="1404581"/>
                  <a:pt x="2366528" y="1152430"/>
                </a:cubicBezTo>
                <a:lnTo>
                  <a:pt x="2366528" y="0"/>
                </a:lnTo>
                <a:lnTo>
                  <a:pt x="2808312" y="0"/>
                </a:lnTo>
                <a:lnTo>
                  <a:pt x="2808312" y="1313411"/>
                </a:lnTo>
                <a:cubicBezTo>
                  <a:pt x="2808312" y="1703655"/>
                  <a:pt x="2491957" y="2020010"/>
                  <a:pt x="2101713" y="2020010"/>
                </a:cubicBezTo>
                <a:lnTo>
                  <a:pt x="706599" y="2020010"/>
                </a:lnTo>
                <a:cubicBezTo>
                  <a:pt x="316355" y="2020010"/>
                  <a:pt x="0" y="1703655"/>
                  <a:pt x="0" y="1313411"/>
                </a:cubicBezTo>
                <a:close/>
              </a:path>
            </a:pathLst>
          </a:custGeom>
          <a:solidFill>
            <a:srgbClr val="014999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2990510" y="4620162"/>
            <a:ext cx="1161986" cy="1161985"/>
          </a:xfrm>
          <a:prstGeom prst="ellipse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45000">
                <a:schemeClr val="bg1">
                  <a:lumMod val="95000"/>
                </a:schemeClr>
              </a:gs>
            </a:gsLst>
            <a:lin ang="5400000" scaled="1"/>
          </a:gradFill>
          <a:ln w="63500" cap="flat" cmpd="sng" algn="ctr">
            <a:solidFill>
              <a:schemeClr val="bg1"/>
            </a:solidFill>
            <a:prstDash val="solid"/>
          </a:ln>
          <a:effectLst>
            <a:outerShdw blurRad="254000" dist="635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 kern="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圆角矩形 1"/>
          <p:cNvSpPr/>
          <p:nvPr/>
        </p:nvSpPr>
        <p:spPr>
          <a:xfrm flipV="1">
            <a:off x="4355402" y="2701426"/>
            <a:ext cx="2265512" cy="1266621"/>
          </a:xfrm>
          <a:custGeom>
            <a:avLst/>
            <a:gdLst/>
            <a:ahLst/>
            <a:cxnLst/>
            <a:rect l="l" t="t" r="r" b="b"/>
            <a:pathLst>
              <a:path w="2808312" h="2020010">
                <a:moveTo>
                  <a:pt x="0" y="0"/>
                </a:moveTo>
                <a:lnTo>
                  <a:pt x="422312" y="0"/>
                </a:lnTo>
                <a:lnTo>
                  <a:pt x="422312" y="1152430"/>
                </a:lnTo>
                <a:cubicBezTo>
                  <a:pt x="422312" y="1404581"/>
                  <a:pt x="626721" y="1608990"/>
                  <a:pt x="878872" y="1608990"/>
                </a:cubicBezTo>
                <a:lnTo>
                  <a:pt x="1909968" y="1608990"/>
                </a:lnTo>
                <a:cubicBezTo>
                  <a:pt x="2162119" y="1608990"/>
                  <a:pt x="2366528" y="1404581"/>
                  <a:pt x="2366528" y="1152430"/>
                </a:cubicBezTo>
                <a:lnTo>
                  <a:pt x="2366528" y="0"/>
                </a:lnTo>
                <a:lnTo>
                  <a:pt x="2808312" y="0"/>
                </a:lnTo>
                <a:lnTo>
                  <a:pt x="2808312" y="1313411"/>
                </a:lnTo>
                <a:cubicBezTo>
                  <a:pt x="2808312" y="1703655"/>
                  <a:pt x="2491957" y="2020010"/>
                  <a:pt x="2101713" y="2020010"/>
                </a:cubicBezTo>
                <a:lnTo>
                  <a:pt x="706599" y="2020010"/>
                </a:lnTo>
                <a:cubicBezTo>
                  <a:pt x="316355" y="2020010"/>
                  <a:pt x="0" y="1703655"/>
                  <a:pt x="0" y="1313411"/>
                </a:cubicBezTo>
                <a:close/>
              </a:path>
            </a:pathLst>
          </a:custGeom>
          <a:solidFill>
            <a:srgbClr val="E60012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4907165" y="2153394"/>
            <a:ext cx="1161986" cy="1161985"/>
          </a:xfrm>
          <a:prstGeom prst="ellipse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45000">
                <a:schemeClr val="bg1">
                  <a:lumMod val="95000"/>
                </a:schemeClr>
              </a:gs>
            </a:gsLst>
            <a:lin ang="5400000" scaled="1"/>
          </a:gradFill>
          <a:ln w="63500" cap="flat" cmpd="sng" algn="ctr">
            <a:solidFill>
              <a:schemeClr val="bg1"/>
            </a:solidFill>
            <a:prstDash val="solid"/>
          </a:ln>
          <a:effectLst>
            <a:outerShdw blurRad="254000" dist="635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圆角矩形 1"/>
          <p:cNvSpPr/>
          <p:nvPr/>
        </p:nvSpPr>
        <p:spPr>
          <a:xfrm>
            <a:off x="6277492" y="3989213"/>
            <a:ext cx="2265512" cy="1266621"/>
          </a:xfrm>
          <a:custGeom>
            <a:avLst/>
            <a:gdLst/>
            <a:ahLst/>
            <a:cxnLst/>
            <a:rect l="l" t="t" r="r" b="b"/>
            <a:pathLst>
              <a:path w="2808312" h="2020010">
                <a:moveTo>
                  <a:pt x="0" y="0"/>
                </a:moveTo>
                <a:lnTo>
                  <a:pt x="422312" y="0"/>
                </a:lnTo>
                <a:lnTo>
                  <a:pt x="422312" y="1152430"/>
                </a:lnTo>
                <a:cubicBezTo>
                  <a:pt x="422312" y="1404581"/>
                  <a:pt x="626721" y="1608990"/>
                  <a:pt x="878872" y="1608990"/>
                </a:cubicBezTo>
                <a:lnTo>
                  <a:pt x="1909968" y="1608990"/>
                </a:lnTo>
                <a:cubicBezTo>
                  <a:pt x="2162119" y="1608990"/>
                  <a:pt x="2366528" y="1404581"/>
                  <a:pt x="2366528" y="1152430"/>
                </a:cubicBezTo>
                <a:lnTo>
                  <a:pt x="2366528" y="0"/>
                </a:lnTo>
                <a:lnTo>
                  <a:pt x="2808312" y="0"/>
                </a:lnTo>
                <a:lnTo>
                  <a:pt x="2808312" y="1313411"/>
                </a:lnTo>
                <a:cubicBezTo>
                  <a:pt x="2808312" y="1703655"/>
                  <a:pt x="2491957" y="2020010"/>
                  <a:pt x="2101713" y="2020010"/>
                </a:cubicBezTo>
                <a:lnTo>
                  <a:pt x="706599" y="2020010"/>
                </a:lnTo>
                <a:cubicBezTo>
                  <a:pt x="316355" y="2020010"/>
                  <a:pt x="0" y="1703655"/>
                  <a:pt x="0" y="1313411"/>
                </a:cubicBezTo>
                <a:close/>
              </a:path>
            </a:pathLst>
          </a:custGeom>
          <a:solidFill>
            <a:srgbClr val="014999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6829255" y="4620162"/>
            <a:ext cx="1161986" cy="1161985"/>
          </a:xfrm>
          <a:prstGeom prst="ellipse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45000">
                <a:schemeClr val="bg1">
                  <a:lumMod val="95000"/>
                </a:schemeClr>
              </a:gs>
            </a:gsLst>
            <a:lin ang="5400000" scaled="1"/>
          </a:gradFill>
          <a:ln w="63500" cap="flat" cmpd="sng" algn="ctr">
            <a:solidFill>
              <a:schemeClr val="bg1"/>
            </a:solidFill>
            <a:prstDash val="solid"/>
          </a:ln>
          <a:effectLst>
            <a:outerShdw blurRad="254000" dist="635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 kern="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圆角矩形 1"/>
          <p:cNvSpPr/>
          <p:nvPr/>
        </p:nvSpPr>
        <p:spPr>
          <a:xfrm flipV="1">
            <a:off x="8190150" y="2701426"/>
            <a:ext cx="2265512" cy="1266621"/>
          </a:xfrm>
          <a:custGeom>
            <a:avLst/>
            <a:gdLst/>
            <a:ahLst/>
            <a:cxnLst/>
            <a:rect l="l" t="t" r="r" b="b"/>
            <a:pathLst>
              <a:path w="2808312" h="2020010">
                <a:moveTo>
                  <a:pt x="0" y="0"/>
                </a:moveTo>
                <a:lnTo>
                  <a:pt x="422312" y="0"/>
                </a:lnTo>
                <a:lnTo>
                  <a:pt x="422312" y="1152430"/>
                </a:lnTo>
                <a:cubicBezTo>
                  <a:pt x="422312" y="1404581"/>
                  <a:pt x="626721" y="1608990"/>
                  <a:pt x="878872" y="1608990"/>
                </a:cubicBezTo>
                <a:lnTo>
                  <a:pt x="1909968" y="1608990"/>
                </a:lnTo>
                <a:cubicBezTo>
                  <a:pt x="2162119" y="1608990"/>
                  <a:pt x="2366528" y="1404581"/>
                  <a:pt x="2366528" y="1152430"/>
                </a:cubicBezTo>
                <a:lnTo>
                  <a:pt x="2366528" y="0"/>
                </a:lnTo>
                <a:lnTo>
                  <a:pt x="2808312" y="0"/>
                </a:lnTo>
                <a:lnTo>
                  <a:pt x="2808312" y="1313411"/>
                </a:lnTo>
                <a:cubicBezTo>
                  <a:pt x="2808312" y="1703655"/>
                  <a:pt x="2491957" y="2020010"/>
                  <a:pt x="2101713" y="2020010"/>
                </a:cubicBezTo>
                <a:lnTo>
                  <a:pt x="706599" y="2020010"/>
                </a:lnTo>
                <a:cubicBezTo>
                  <a:pt x="316355" y="2020010"/>
                  <a:pt x="0" y="1703655"/>
                  <a:pt x="0" y="1313411"/>
                </a:cubicBezTo>
                <a:close/>
              </a:path>
            </a:pathLst>
          </a:custGeom>
          <a:solidFill>
            <a:srgbClr val="E60012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8741913" y="2153394"/>
            <a:ext cx="1161986" cy="1161985"/>
          </a:xfrm>
          <a:prstGeom prst="ellipse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45000">
                <a:schemeClr val="bg1">
                  <a:lumMod val="95000"/>
                </a:schemeClr>
              </a:gs>
            </a:gsLst>
            <a:lin ang="5400000" scaled="1"/>
          </a:gradFill>
          <a:ln w="63500" cap="flat" cmpd="sng" algn="ctr">
            <a:solidFill>
              <a:schemeClr val="bg1"/>
            </a:solidFill>
            <a:prstDash val="solid"/>
          </a:ln>
          <a:effectLst>
            <a:outerShdw blurRad="254000" dist="635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 kern="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353" y="3968048"/>
            <a:ext cx="12872656" cy="87470"/>
          </a:xfrm>
          <a:prstGeom prst="rect">
            <a:avLst/>
          </a:prstGeom>
          <a:solidFill>
            <a:srgbClr val="E60012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kern="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 flipH="1">
            <a:off x="3156798" y="4867758"/>
            <a:ext cx="82940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Times New Roman" pitchFamily="18" charset="0"/>
                <a:sym typeface="Arial" panose="020B0604020202020204" pitchFamily="34" charset="0"/>
              </a:rPr>
              <a:t>文字标题</a:t>
            </a:r>
          </a:p>
        </p:txBody>
      </p:sp>
      <p:sp>
        <p:nvSpPr>
          <p:cNvPr id="30" name="TextBox 29"/>
          <p:cNvSpPr txBox="1"/>
          <p:nvPr/>
        </p:nvSpPr>
        <p:spPr>
          <a:xfrm flipH="1">
            <a:off x="5073454" y="2400989"/>
            <a:ext cx="82940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Times New Roman" pitchFamily="18" charset="0"/>
                <a:sym typeface="Arial" panose="020B0604020202020204" pitchFamily="34" charset="0"/>
              </a:rPr>
              <a:t>文字标题</a:t>
            </a:r>
          </a:p>
        </p:txBody>
      </p:sp>
      <p:sp>
        <p:nvSpPr>
          <p:cNvPr id="31" name="TextBox 30"/>
          <p:cNvSpPr txBox="1"/>
          <p:nvPr/>
        </p:nvSpPr>
        <p:spPr>
          <a:xfrm flipH="1">
            <a:off x="8908202" y="2400989"/>
            <a:ext cx="82940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Times New Roman" pitchFamily="18" charset="0"/>
                <a:sym typeface="Arial" panose="020B0604020202020204" pitchFamily="34" charset="0"/>
              </a:rPr>
              <a:t>文字标题</a:t>
            </a:r>
          </a:p>
        </p:txBody>
      </p:sp>
      <p:sp>
        <p:nvSpPr>
          <p:cNvPr id="32" name="TextBox 31"/>
          <p:cNvSpPr txBox="1"/>
          <p:nvPr/>
        </p:nvSpPr>
        <p:spPr>
          <a:xfrm flipH="1">
            <a:off x="6995543" y="4867758"/>
            <a:ext cx="82940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Times New Roman" pitchFamily="18" charset="0"/>
                <a:sym typeface="Arial" panose="020B0604020202020204" pitchFamily="34" charset="0"/>
              </a:rPr>
              <a:t>文字标题</a:t>
            </a:r>
          </a:p>
        </p:txBody>
      </p:sp>
      <p:sp>
        <p:nvSpPr>
          <p:cNvPr id="33" name="TextBox 23"/>
          <p:cNvSpPr txBox="1"/>
          <p:nvPr/>
        </p:nvSpPr>
        <p:spPr>
          <a:xfrm>
            <a:off x="1607501" y="3043365"/>
            <a:ext cx="2581611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4" name="TextBox 24"/>
          <p:cNvSpPr txBox="1"/>
          <p:nvPr/>
        </p:nvSpPr>
        <p:spPr>
          <a:xfrm>
            <a:off x="1607501" y="2639488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5" name="TextBox 23"/>
          <p:cNvSpPr txBox="1"/>
          <p:nvPr/>
        </p:nvSpPr>
        <p:spPr>
          <a:xfrm>
            <a:off x="4443064" y="5786565"/>
            <a:ext cx="2581611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6" name="TextBox 24"/>
          <p:cNvSpPr txBox="1"/>
          <p:nvPr/>
        </p:nvSpPr>
        <p:spPr>
          <a:xfrm>
            <a:off x="4443064" y="5382688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7" name="TextBox 23"/>
          <p:cNvSpPr txBox="1"/>
          <p:nvPr/>
        </p:nvSpPr>
        <p:spPr>
          <a:xfrm>
            <a:off x="6364227" y="1971947"/>
            <a:ext cx="2581611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8" name="TextBox 24"/>
          <p:cNvSpPr txBox="1"/>
          <p:nvPr/>
        </p:nvSpPr>
        <p:spPr>
          <a:xfrm>
            <a:off x="6364227" y="1568070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2" name="TextBox 23"/>
          <p:cNvSpPr txBox="1"/>
          <p:nvPr/>
        </p:nvSpPr>
        <p:spPr>
          <a:xfrm>
            <a:off x="8627136" y="5786565"/>
            <a:ext cx="2581611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3" name="TextBox 24"/>
          <p:cNvSpPr txBox="1"/>
          <p:nvPr/>
        </p:nvSpPr>
        <p:spPr>
          <a:xfrm>
            <a:off x="8627136" y="5382688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9" name="矩形 38"/>
          <p:cNvSpPr/>
          <p:nvPr/>
        </p:nvSpPr>
        <p:spPr>
          <a:xfrm>
            <a:off x="351" y="0"/>
            <a:ext cx="12858399" cy="753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40" name="任意多边形 39"/>
          <p:cNvSpPr/>
          <p:nvPr/>
        </p:nvSpPr>
        <p:spPr>
          <a:xfrm>
            <a:off x="353" y="0"/>
            <a:ext cx="4701223" cy="707192"/>
          </a:xfrm>
          <a:custGeom>
            <a:avLst/>
            <a:gdLst>
              <a:gd name="connsiteX0" fmla="*/ 0 w 3886200"/>
              <a:gd name="connsiteY0" fmla="*/ 0 h 762000"/>
              <a:gd name="connsiteX1" fmla="*/ 3886200 w 3886200"/>
              <a:gd name="connsiteY1" fmla="*/ 0 h 762000"/>
              <a:gd name="connsiteX2" fmla="*/ 3886200 w 3886200"/>
              <a:gd name="connsiteY2" fmla="*/ 15385 h 762000"/>
              <a:gd name="connsiteX3" fmla="*/ 3359574 w 3886200"/>
              <a:gd name="connsiteY3" fmla="*/ 762000 h 762000"/>
              <a:gd name="connsiteX4" fmla="*/ 0 w 3886200"/>
              <a:gd name="connsiteY4" fmla="*/ 762000 h 76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86200" h="762000">
                <a:moveTo>
                  <a:pt x="0" y="0"/>
                </a:moveTo>
                <a:lnTo>
                  <a:pt x="3886200" y="0"/>
                </a:lnTo>
                <a:lnTo>
                  <a:pt x="3886200" y="15385"/>
                </a:lnTo>
                <a:lnTo>
                  <a:pt x="3359574" y="762000"/>
                </a:lnTo>
                <a:lnTo>
                  <a:pt x="0" y="762000"/>
                </a:lnTo>
                <a:close/>
              </a:path>
            </a:pathLst>
          </a:cu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44" name="任意多边形 43"/>
          <p:cNvSpPr/>
          <p:nvPr/>
        </p:nvSpPr>
        <p:spPr>
          <a:xfrm rot="7994024">
            <a:off x="4049850" y="320113"/>
            <a:ext cx="1033627" cy="66969"/>
          </a:xfrm>
          <a:custGeom>
            <a:avLst/>
            <a:gdLst>
              <a:gd name="connsiteX0" fmla="*/ 59700 w 980085"/>
              <a:gd name="connsiteY0" fmla="*/ 63500 h 63500"/>
              <a:gd name="connsiteX1" fmla="*/ 0 w 980085"/>
              <a:gd name="connsiteY1" fmla="*/ 0 h 63500"/>
              <a:gd name="connsiteX2" fmla="*/ 920384 w 980085"/>
              <a:gd name="connsiteY2" fmla="*/ 0 h 63500"/>
              <a:gd name="connsiteX3" fmla="*/ 980085 w 980085"/>
              <a:gd name="connsiteY3" fmla="*/ 63500 h 6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80085" h="63500">
                <a:moveTo>
                  <a:pt x="59700" y="63500"/>
                </a:moveTo>
                <a:lnTo>
                  <a:pt x="0" y="0"/>
                </a:lnTo>
                <a:lnTo>
                  <a:pt x="920384" y="0"/>
                </a:lnTo>
                <a:lnTo>
                  <a:pt x="980085" y="63500"/>
                </a:lnTo>
                <a:close/>
              </a:path>
            </a:pathLst>
          </a:cu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14999"/>
              </a:solidFill>
              <a:latin typeface="Arial" panose="020B0604020202020204" pitchFamily="34" charset="0"/>
            </a:endParaRPr>
          </a:p>
        </p:txBody>
      </p:sp>
      <p:sp>
        <p:nvSpPr>
          <p:cNvPr id="45" name="TextBox 24"/>
          <p:cNvSpPr txBox="1"/>
          <p:nvPr/>
        </p:nvSpPr>
        <p:spPr>
          <a:xfrm>
            <a:off x="521008" y="168905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2800" dirty="0">
                <a:solidFill>
                  <a:schemeClr val="bg1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6" name="TextBox 24"/>
          <p:cNvSpPr txBox="1"/>
          <p:nvPr/>
        </p:nvSpPr>
        <p:spPr>
          <a:xfrm>
            <a:off x="4897257" y="230460"/>
            <a:ext cx="66584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2400" dirty="0" smtClean="0">
                <a:solidFill>
                  <a:srgbClr val="014999"/>
                </a:solidFill>
                <a:latin typeface="+mj-lt"/>
                <a:ea typeface="微软雅黑" panose="020B0503020204020204" pitchFamily="34" charset="-122"/>
              </a:rPr>
              <a:t>PLEASE REPLACE THE WRITTEN CONTENT</a:t>
            </a:r>
            <a:endParaRPr lang="zh-CN" altLang="en-US" sz="2400" dirty="0">
              <a:solidFill>
                <a:srgbClr val="014999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14361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250"/>
                            </p:stCondLst>
                            <p:childTnLst>
                              <p:par>
                                <p:cTn id="7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750"/>
                            </p:stCondLst>
                            <p:childTnLst>
                              <p:par>
                                <p:cTn id="8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250"/>
                            </p:stCondLst>
                            <p:childTnLst>
                              <p:par>
                                <p:cTn id="9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0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750"/>
                            </p:stCondLst>
                            <p:childTnLst>
                              <p:par>
                                <p:cTn id="10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1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42" grpId="0"/>
      <p:bldP spid="43" grpId="0"/>
      <p:bldP spid="45" grpId="0"/>
      <p:bldP spid="4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79 Forma libre"/>
          <p:cNvSpPr/>
          <p:nvPr/>
        </p:nvSpPr>
        <p:spPr bwMode="auto">
          <a:xfrm>
            <a:off x="4030969" y="2595774"/>
            <a:ext cx="1057674" cy="655549"/>
          </a:xfrm>
          <a:custGeom>
            <a:avLst/>
            <a:gdLst>
              <a:gd name="connsiteX0" fmla="*/ 1135857 w 1135857"/>
              <a:gd name="connsiteY0" fmla="*/ 514350 h 514350"/>
              <a:gd name="connsiteX1" fmla="*/ 678657 w 1135857"/>
              <a:gd name="connsiteY1" fmla="*/ 2381 h 514350"/>
              <a:gd name="connsiteX2" fmla="*/ 0 w 1135857"/>
              <a:gd name="connsiteY2" fmla="*/ 2381 h 514350"/>
              <a:gd name="connsiteX3" fmla="*/ 0 w 1135857"/>
              <a:gd name="connsiteY3" fmla="*/ 0 h 514350"/>
              <a:gd name="connsiteX0" fmla="*/ 1212057 w 1212057"/>
              <a:gd name="connsiteY0" fmla="*/ 623888 h 623888"/>
              <a:gd name="connsiteX1" fmla="*/ 754857 w 1212057"/>
              <a:gd name="connsiteY1" fmla="*/ 111919 h 623888"/>
              <a:gd name="connsiteX2" fmla="*/ 76200 w 1212057"/>
              <a:gd name="connsiteY2" fmla="*/ 111919 h 623888"/>
              <a:gd name="connsiteX3" fmla="*/ 0 w 1212057"/>
              <a:gd name="connsiteY3" fmla="*/ 0 h 623888"/>
              <a:gd name="connsiteX0" fmla="*/ 1135857 w 1135857"/>
              <a:gd name="connsiteY0" fmla="*/ 511969 h 511969"/>
              <a:gd name="connsiteX1" fmla="*/ 678657 w 1135857"/>
              <a:gd name="connsiteY1" fmla="*/ 0 h 511969"/>
              <a:gd name="connsiteX2" fmla="*/ 0 w 1135857"/>
              <a:gd name="connsiteY2" fmla="*/ 0 h 511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35857" h="511969">
                <a:moveTo>
                  <a:pt x="1135857" y="511969"/>
                </a:moveTo>
                <a:lnTo>
                  <a:pt x="678657" y="0"/>
                </a:lnTo>
                <a:lnTo>
                  <a:pt x="0" y="0"/>
                </a:lnTo>
              </a:path>
            </a:pathLst>
          </a:custGeom>
          <a:noFill/>
          <a:ln w="9525" cap="rnd">
            <a:solidFill>
              <a:schemeClr val="tx1">
                <a:lumMod val="50000"/>
                <a:lumOff val="50000"/>
              </a:schemeClr>
            </a:solidFill>
            <a:bevel/>
            <a:headEnd w="med" len="sm"/>
            <a:tailEnd type="oval" w="med" len="med"/>
          </a:ln>
          <a:extLst/>
        </p:spPr>
        <p:txBody>
          <a:bodyPr lIns="125327" tIns="62631" rIns="125327" bIns="62631" rtlCol="0" anchor="ctr"/>
          <a:lstStyle/>
          <a:p>
            <a:pPr algn="ctr" defTabSz="1252902"/>
            <a:endParaRPr lang="es-SV" sz="984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26" name="79 Forma libre"/>
          <p:cNvSpPr/>
          <p:nvPr/>
        </p:nvSpPr>
        <p:spPr bwMode="auto">
          <a:xfrm>
            <a:off x="5126361" y="2133806"/>
            <a:ext cx="1057674" cy="655549"/>
          </a:xfrm>
          <a:custGeom>
            <a:avLst/>
            <a:gdLst>
              <a:gd name="connsiteX0" fmla="*/ 1135857 w 1135857"/>
              <a:gd name="connsiteY0" fmla="*/ 514350 h 514350"/>
              <a:gd name="connsiteX1" fmla="*/ 678657 w 1135857"/>
              <a:gd name="connsiteY1" fmla="*/ 2381 h 514350"/>
              <a:gd name="connsiteX2" fmla="*/ 0 w 1135857"/>
              <a:gd name="connsiteY2" fmla="*/ 2381 h 514350"/>
              <a:gd name="connsiteX3" fmla="*/ 0 w 1135857"/>
              <a:gd name="connsiteY3" fmla="*/ 0 h 514350"/>
              <a:gd name="connsiteX0" fmla="*/ 1212057 w 1212057"/>
              <a:gd name="connsiteY0" fmla="*/ 623888 h 623888"/>
              <a:gd name="connsiteX1" fmla="*/ 754857 w 1212057"/>
              <a:gd name="connsiteY1" fmla="*/ 111919 h 623888"/>
              <a:gd name="connsiteX2" fmla="*/ 76200 w 1212057"/>
              <a:gd name="connsiteY2" fmla="*/ 111919 h 623888"/>
              <a:gd name="connsiteX3" fmla="*/ 0 w 1212057"/>
              <a:gd name="connsiteY3" fmla="*/ 0 h 623888"/>
              <a:gd name="connsiteX0" fmla="*/ 1135857 w 1135857"/>
              <a:gd name="connsiteY0" fmla="*/ 511969 h 511969"/>
              <a:gd name="connsiteX1" fmla="*/ 678657 w 1135857"/>
              <a:gd name="connsiteY1" fmla="*/ 0 h 511969"/>
              <a:gd name="connsiteX2" fmla="*/ 0 w 1135857"/>
              <a:gd name="connsiteY2" fmla="*/ 0 h 511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35857" h="511969">
                <a:moveTo>
                  <a:pt x="1135857" y="511969"/>
                </a:moveTo>
                <a:lnTo>
                  <a:pt x="678657" y="0"/>
                </a:lnTo>
                <a:lnTo>
                  <a:pt x="0" y="0"/>
                </a:lnTo>
              </a:path>
            </a:pathLst>
          </a:custGeom>
          <a:noFill/>
          <a:ln w="9525" cap="rnd">
            <a:solidFill>
              <a:schemeClr val="tx1">
                <a:lumMod val="50000"/>
                <a:lumOff val="50000"/>
              </a:schemeClr>
            </a:solidFill>
            <a:bevel/>
            <a:headEnd w="med" len="sm"/>
            <a:tailEnd type="oval" w="med" len="med"/>
          </a:ln>
          <a:extLst/>
        </p:spPr>
        <p:txBody>
          <a:bodyPr lIns="125327" tIns="62631" rIns="125327" bIns="62631" rtlCol="0" anchor="ctr"/>
          <a:lstStyle/>
          <a:p>
            <a:pPr algn="ctr" defTabSz="1252902"/>
            <a:endParaRPr lang="es-SV" sz="984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27" name="79 Forma libre"/>
          <p:cNvSpPr/>
          <p:nvPr/>
        </p:nvSpPr>
        <p:spPr bwMode="auto">
          <a:xfrm>
            <a:off x="6221754" y="1736172"/>
            <a:ext cx="1057674" cy="655549"/>
          </a:xfrm>
          <a:custGeom>
            <a:avLst/>
            <a:gdLst>
              <a:gd name="connsiteX0" fmla="*/ 1135857 w 1135857"/>
              <a:gd name="connsiteY0" fmla="*/ 514350 h 514350"/>
              <a:gd name="connsiteX1" fmla="*/ 678657 w 1135857"/>
              <a:gd name="connsiteY1" fmla="*/ 2381 h 514350"/>
              <a:gd name="connsiteX2" fmla="*/ 0 w 1135857"/>
              <a:gd name="connsiteY2" fmla="*/ 2381 h 514350"/>
              <a:gd name="connsiteX3" fmla="*/ 0 w 1135857"/>
              <a:gd name="connsiteY3" fmla="*/ 0 h 514350"/>
              <a:gd name="connsiteX0" fmla="*/ 1212057 w 1212057"/>
              <a:gd name="connsiteY0" fmla="*/ 623888 h 623888"/>
              <a:gd name="connsiteX1" fmla="*/ 754857 w 1212057"/>
              <a:gd name="connsiteY1" fmla="*/ 111919 h 623888"/>
              <a:gd name="connsiteX2" fmla="*/ 76200 w 1212057"/>
              <a:gd name="connsiteY2" fmla="*/ 111919 h 623888"/>
              <a:gd name="connsiteX3" fmla="*/ 0 w 1212057"/>
              <a:gd name="connsiteY3" fmla="*/ 0 h 623888"/>
              <a:gd name="connsiteX0" fmla="*/ 1135857 w 1135857"/>
              <a:gd name="connsiteY0" fmla="*/ 511969 h 511969"/>
              <a:gd name="connsiteX1" fmla="*/ 678657 w 1135857"/>
              <a:gd name="connsiteY1" fmla="*/ 0 h 511969"/>
              <a:gd name="connsiteX2" fmla="*/ 0 w 1135857"/>
              <a:gd name="connsiteY2" fmla="*/ 0 h 511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35857" h="511969">
                <a:moveTo>
                  <a:pt x="1135857" y="511969"/>
                </a:moveTo>
                <a:lnTo>
                  <a:pt x="678657" y="0"/>
                </a:lnTo>
                <a:lnTo>
                  <a:pt x="0" y="0"/>
                </a:lnTo>
              </a:path>
            </a:pathLst>
          </a:custGeom>
          <a:noFill/>
          <a:ln w="9525" cap="rnd">
            <a:solidFill>
              <a:schemeClr val="tx1">
                <a:lumMod val="50000"/>
                <a:lumOff val="50000"/>
              </a:schemeClr>
            </a:solidFill>
            <a:bevel/>
            <a:headEnd w="med" len="sm"/>
            <a:tailEnd type="oval" w="med" len="med"/>
          </a:ln>
          <a:extLst/>
        </p:spPr>
        <p:txBody>
          <a:bodyPr lIns="125327" tIns="62631" rIns="125327" bIns="62631" rtlCol="0" anchor="ctr"/>
          <a:lstStyle/>
          <a:p>
            <a:pPr algn="ctr" defTabSz="1252902"/>
            <a:endParaRPr lang="es-SV" sz="984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28" name="79 Forma libre"/>
          <p:cNvSpPr/>
          <p:nvPr/>
        </p:nvSpPr>
        <p:spPr bwMode="auto">
          <a:xfrm>
            <a:off x="7317145" y="1331231"/>
            <a:ext cx="1057674" cy="655549"/>
          </a:xfrm>
          <a:custGeom>
            <a:avLst/>
            <a:gdLst>
              <a:gd name="connsiteX0" fmla="*/ 1135857 w 1135857"/>
              <a:gd name="connsiteY0" fmla="*/ 514350 h 514350"/>
              <a:gd name="connsiteX1" fmla="*/ 678657 w 1135857"/>
              <a:gd name="connsiteY1" fmla="*/ 2381 h 514350"/>
              <a:gd name="connsiteX2" fmla="*/ 0 w 1135857"/>
              <a:gd name="connsiteY2" fmla="*/ 2381 h 514350"/>
              <a:gd name="connsiteX3" fmla="*/ 0 w 1135857"/>
              <a:gd name="connsiteY3" fmla="*/ 0 h 514350"/>
              <a:gd name="connsiteX0" fmla="*/ 1212057 w 1212057"/>
              <a:gd name="connsiteY0" fmla="*/ 623888 h 623888"/>
              <a:gd name="connsiteX1" fmla="*/ 754857 w 1212057"/>
              <a:gd name="connsiteY1" fmla="*/ 111919 h 623888"/>
              <a:gd name="connsiteX2" fmla="*/ 76200 w 1212057"/>
              <a:gd name="connsiteY2" fmla="*/ 111919 h 623888"/>
              <a:gd name="connsiteX3" fmla="*/ 0 w 1212057"/>
              <a:gd name="connsiteY3" fmla="*/ 0 h 623888"/>
              <a:gd name="connsiteX0" fmla="*/ 1135857 w 1135857"/>
              <a:gd name="connsiteY0" fmla="*/ 511969 h 511969"/>
              <a:gd name="connsiteX1" fmla="*/ 678657 w 1135857"/>
              <a:gd name="connsiteY1" fmla="*/ 0 h 511969"/>
              <a:gd name="connsiteX2" fmla="*/ 0 w 1135857"/>
              <a:gd name="connsiteY2" fmla="*/ 0 h 511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35857" h="511969">
                <a:moveTo>
                  <a:pt x="1135857" y="511969"/>
                </a:moveTo>
                <a:lnTo>
                  <a:pt x="678657" y="0"/>
                </a:lnTo>
                <a:lnTo>
                  <a:pt x="0" y="0"/>
                </a:lnTo>
              </a:path>
            </a:pathLst>
          </a:custGeom>
          <a:noFill/>
          <a:ln w="9525" cap="rnd">
            <a:solidFill>
              <a:schemeClr val="tx1">
                <a:lumMod val="50000"/>
                <a:lumOff val="50000"/>
              </a:schemeClr>
            </a:solidFill>
            <a:bevel/>
            <a:headEnd w="med" len="sm"/>
            <a:tailEnd type="oval" w="med" len="med"/>
          </a:ln>
          <a:extLst/>
        </p:spPr>
        <p:txBody>
          <a:bodyPr lIns="125327" tIns="62631" rIns="125327" bIns="62631" rtlCol="0" anchor="ctr"/>
          <a:lstStyle/>
          <a:p>
            <a:pPr algn="ctr" defTabSz="1252902"/>
            <a:endParaRPr lang="es-SV" sz="984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29" name="79 Forma libre"/>
          <p:cNvSpPr/>
          <p:nvPr/>
        </p:nvSpPr>
        <p:spPr bwMode="auto">
          <a:xfrm>
            <a:off x="2973295" y="3045107"/>
            <a:ext cx="1057674" cy="655549"/>
          </a:xfrm>
          <a:custGeom>
            <a:avLst/>
            <a:gdLst>
              <a:gd name="connsiteX0" fmla="*/ 1135857 w 1135857"/>
              <a:gd name="connsiteY0" fmla="*/ 514350 h 514350"/>
              <a:gd name="connsiteX1" fmla="*/ 678657 w 1135857"/>
              <a:gd name="connsiteY1" fmla="*/ 2381 h 514350"/>
              <a:gd name="connsiteX2" fmla="*/ 0 w 1135857"/>
              <a:gd name="connsiteY2" fmla="*/ 2381 h 514350"/>
              <a:gd name="connsiteX3" fmla="*/ 0 w 1135857"/>
              <a:gd name="connsiteY3" fmla="*/ 0 h 514350"/>
              <a:gd name="connsiteX0" fmla="*/ 1212057 w 1212057"/>
              <a:gd name="connsiteY0" fmla="*/ 623888 h 623888"/>
              <a:gd name="connsiteX1" fmla="*/ 754857 w 1212057"/>
              <a:gd name="connsiteY1" fmla="*/ 111919 h 623888"/>
              <a:gd name="connsiteX2" fmla="*/ 76200 w 1212057"/>
              <a:gd name="connsiteY2" fmla="*/ 111919 h 623888"/>
              <a:gd name="connsiteX3" fmla="*/ 0 w 1212057"/>
              <a:gd name="connsiteY3" fmla="*/ 0 h 623888"/>
              <a:gd name="connsiteX0" fmla="*/ 1135857 w 1135857"/>
              <a:gd name="connsiteY0" fmla="*/ 511969 h 511969"/>
              <a:gd name="connsiteX1" fmla="*/ 678657 w 1135857"/>
              <a:gd name="connsiteY1" fmla="*/ 0 h 511969"/>
              <a:gd name="connsiteX2" fmla="*/ 0 w 1135857"/>
              <a:gd name="connsiteY2" fmla="*/ 0 h 511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35857" h="511969">
                <a:moveTo>
                  <a:pt x="1135857" y="511969"/>
                </a:moveTo>
                <a:lnTo>
                  <a:pt x="678657" y="0"/>
                </a:lnTo>
                <a:lnTo>
                  <a:pt x="0" y="0"/>
                </a:lnTo>
              </a:path>
            </a:pathLst>
          </a:custGeom>
          <a:noFill/>
          <a:ln w="9525" cap="rnd">
            <a:solidFill>
              <a:schemeClr val="tx1">
                <a:lumMod val="50000"/>
                <a:lumOff val="50000"/>
              </a:schemeClr>
            </a:solidFill>
            <a:bevel/>
            <a:headEnd w="med" len="sm"/>
            <a:tailEnd type="oval" w="med" len="med"/>
          </a:ln>
          <a:extLst/>
        </p:spPr>
        <p:txBody>
          <a:bodyPr lIns="125327" tIns="62631" rIns="125327" bIns="62631" rtlCol="0" anchor="ctr"/>
          <a:lstStyle/>
          <a:p>
            <a:pPr algn="ctr" defTabSz="1252902"/>
            <a:endParaRPr lang="es-SV" sz="984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30" name="Textbox 1"/>
          <p:cNvSpPr/>
          <p:nvPr/>
        </p:nvSpPr>
        <p:spPr>
          <a:xfrm>
            <a:off x="2900983" y="2739562"/>
            <a:ext cx="1768951" cy="372707"/>
          </a:xfrm>
          <a:prstGeom prst="rect">
            <a:avLst/>
          </a:prstGeom>
        </p:spPr>
        <p:txBody>
          <a:bodyPr wrap="square" lIns="125327" tIns="62631" rIns="125327" bIns="62631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1" name="Textbox 1"/>
          <p:cNvSpPr/>
          <p:nvPr/>
        </p:nvSpPr>
        <p:spPr>
          <a:xfrm>
            <a:off x="3989352" y="2286336"/>
            <a:ext cx="1768951" cy="372707"/>
          </a:xfrm>
          <a:prstGeom prst="rect">
            <a:avLst/>
          </a:prstGeom>
        </p:spPr>
        <p:txBody>
          <a:bodyPr wrap="square" lIns="125327" tIns="62631" rIns="125327" bIns="62631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2" name="Textbox 1"/>
          <p:cNvSpPr/>
          <p:nvPr/>
        </p:nvSpPr>
        <p:spPr>
          <a:xfrm>
            <a:off x="5090303" y="1823671"/>
            <a:ext cx="1768951" cy="372707"/>
          </a:xfrm>
          <a:prstGeom prst="rect">
            <a:avLst/>
          </a:prstGeom>
        </p:spPr>
        <p:txBody>
          <a:bodyPr wrap="square" lIns="125327" tIns="62631" rIns="125327" bIns="62631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3" name="Textbox 1"/>
          <p:cNvSpPr/>
          <p:nvPr/>
        </p:nvSpPr>
        <p:spPr>
          <a:xfrm>
            <a:off x="6181895" y="1430674"/>
            <a:ext cx="1768951" cy="372707"/>
          </a:xfrm>
          <a:prstGeom prst="rect">
            <a:avLst/>
          </a:prstGeom>
        </p:spPr>
        <p:txBody>
          <a:bodyPr wrap="square" lIns="125327" tIns="62631" rIns="125327" bIns="62631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4" name="Textbox 1"/>
          <p:cNvSpPr/>
          <p:nvPr/>
        </p:nvSpPr>
        <p:spPr>
          <a:xfrm>
            <a:off x="7287244" y="1023995"/>
            <a:ext cx="1768951" cy="372707"/>
          </a:xfrm>
          <a:prstGeom prst="rect">
            <a:avLst/>
          </a:prstGeom>
        </p:spPr>
        <p:txBody>
          <a:bodyPr wrap="square" lIns="125327" tIns="62631" rIns="125327" bIns="62631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76" name="7 Paralelogramo"/>
          <p:cNvSpPr/>
          <p:nvPr/>
        </p:nvSpPr>
        <p:spPr bwMode="auto">
          <a:xfrm>
            <a:off x="3034367" y="3617287"/>
            <a:ext cx="1541063" cy="1368468"/>
          </a:xfrm>
          <a:custGeom>
            <a:avLst/>
            <a:gdLst/>
            <a:ahLst/>
            <a:cxnLst/>
            <a:rect l="l" t="t" r="r" b="b"/>
            <a:pathLst>
              <a:path w="2922661" h="2595463">
                <a:moveTo>
                  <a:pt x="1556371" y="0"/>
                </a:moveTo>
                <a:lnTo>
                  <a:pt x="2922661" y="247650"/>
                </a:lnTo>
                <a:lnTo>
                  <a:pt x="1520331" y="2595463"/>
                </a:lnTo>
                <a:lnTo>
                  <a:pt x="0" y="2595463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ffectLst/>
          <a:extLst/>
        </p:spPr>
        <p:txBody>
          <a:bodyPr lIns="0" tIns="0" rIns="0" bIns="0" rtlCol="0" anchor="ctr"/>
          <a:lstStyle/>
          <a:p>
            <a:pPr algn="ctr" defTabSz="1252902"/>
            <a:endParaRPr lang="es-SV" sz="984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3" name="12 Paralelogramo"/>
          <p:cNvSpPr/>
          <p:nvPr/>
        </p:nvSpPr>
        <p:spPr bwMode="auto">
          <a:xfrm>
            <a:off x="8300424" y="1336460"/>
            <a:ext cx="1867032" cy="3641078"/>
          </a:xfrm>
          <a:custGeom>
            <a:avLst/>
            <a:gdLst/>
            <a:ahLst/>
            <a:cxnLst/>
            <a:rect l="l" t="t" r="r" b="b"/>
            <a:pathLst>
              <a:path w="3540870" h="6905743">
                <a:moveTo>
                  <a:pt x="3207396" y="0"/>
                </a:moveTo>
                <a:lnTo>
                  <a:pt x="3540870" y="1029640"/>
                </a:lnTo>
                <a:lnTo>
                  <a:pt x="1387398" y="6905743"/>
                </a:lnTo>
                <a:lnTo>
                  <a:pt x="0" y="6741437"/>
                </a:lnTo>
                <a:lnTo>
                  <a:pt x="2093940" y="1029640"/>
                </a:lnTo>
                <a:lnTo>
                  <a:pt x="2094023" y="1029640"/>
                </a:lnTo>
                <a:lnTo>
                  <a:pt x="2259018" y="587692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ffectLst/>
          <a:extLst/>
        </p:spPr>
        <p:txBody>
          <a:bodyPr lIns="0" tIns="0" rIns="0" bIns="0" rtlCol="0" anchor="ctr"/>
          <a:lstStyle/>
          <a:p>
            <a:pPr algn="ctr" defTabSz="1252902"/>
            <a:endParaRPr lang="es-SV" sz="984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2" name="11 Paralelogramo"/>
          <p:cNvSpPr/>
          <p:nvPr/>
        </p:nvSpPr>
        <p:spPr bwMode="auto">
          <a:xfrm>
            <a:off x="7178752" y="1879231"/>
            <a:ext cx="1809273" cy="3098198"/>
          </a:xfrm>
          <a:custGeom>
            <a:avLst/>
            <a:gdLst>
              <a:gd name="connsiteX0" fmla="*/ 0 w 3600400"/>
              <a:gd name="connsiteY0" fmla="*/ 5876103 h 5876103"/>
              <a:gd name="connsiteX1" fmla="*/ 2084884 w 3600400"/>
              <a:gd name="connsiteY1" fmla="*/ 0 h 5876103"/>
              <a:gd name="connsiteX2" fmla="*/ 3600400 w 3600400"/>
              <a:gd name="connsiteY2" fmla="*/ 0 h 5876103"/>
              <a:gd name="connsiteX3" fmla="*/ 1515516 w 3600400"/>
              <a:gd name="connsiteY3" fmla="*/ 5876103 h 5876103"/>
              <a:gd name="connsiteX4" fmla="*/ 0 w 3600400"/>
              <a:gd name="connsiteY4" fmla="*/ 5876103 h 5876103"/>
              <a:gd name="connsiteX0" fmla="*/ 0 w 3519437"/>
              <a:gd name="connsiteY0" fmla="*/ 5645122 h 5876103"/>
              <a:gd name="connsiteX1" fmla="*/ 2003921 w 3519437"/>
              <a:gd name="connsiteY1" fmla="*/ 0 h 5876103"/>
              <a:gd name="connsiteX2" fmla="*/ 3519437 w 3519437"/>
              <a:gd name="connsiteY2" fmla="*/ 0 h 5876103"/>
              <a:gd name="connsiteX3" fmla="*/ 1434553 w 3519437"/>
              <a:gd name="connsiteY3" fmla="*/ 5876103 h 5876103"/>
              <a:gd name="connsiteX4" fmla="*/ 0 w 3519437"/>
              <a:gd name="connsiteY4" fmla="*/ 5645122 h 5876103"/>
              <a:gd name="connsiteX0" fmla="*/ 0 w 3431330"/>
              <a:gd name="connsiteY0" fmla="*/ 5645122 h 5876103"/>
              <a:gd name="connsiteX1" fmla="*/ 2003921 w 3431330"/>
              <a:gd name="connsiteY1" fmla="*/ 0 h 5876103"/>
              <a:gd name="connsiteX2" fmla="*/ 3431330 w 3431330"/>
              <a:gd name="connsiteY2" fmla="*/ 245269 h 5876103"/>
              <a:gd name="connsiteX3" fmla="*/ 1434553 w 3431330"/>
              <a:gd name="connsiteY3" fmla="*/ 5876103 h 5876103"/>
              <a:gd name="connsiteX4" fmla="*/ 0 w 3431330"/>
              <a:gd name="connsiteY4" fmla="*/ 5645122 h 5876103"/>
              <a:gd name="connsiteX0" fmla="*/ 0 w 3431330"/>
              <a:gd name="connsiteY0" fmla="*/ 5645122 h 5876103"/>
              <a:gd name="connsiteX1" fmla="*/ 1994396 w 3431330"/>
              <a:gd name="connsiteY1" fmla="*/ 0 h 5876103"/>
              <a:gd name="connsiteX2" fmla="*/ 3431330 w 3431330"/>
              <a:gd name="connsiteY2" fmla="*/ 245269 h 5876103"/>
              <a:gd name="connsiteX3" fmla="*/ 1434553 w 3431330"/>
              <a:gd name="connsiteY3" fmla="*/ 5876103 h 5876103"/>
              <a:gd name="connsiteX4" fmla="*/ 0 w 3431330"/>
              <a:gd name="connsiteY4" fmla="*/ 5645122 h 58761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31330" h="5876103">
                <a:moveTo>
                  <a:pt x="0" y="5645122"/>
                </a:moveTo>
                <a:lnTo>
                  <a:pt x="1994396" y="0"/>
                </a:lnTo>
                <a:lnTo>
                  <a:pt x="3431330" y="245269"/>
                </a:lnTo>
                <a:lnTo>
                  <a:pt x="1434553" y="5876103"/>
                </a:lnTo>
                <a:lnTo>
                  <a:pt x="0" y="5645122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ffectLst/>
          <a:extLst/>
        </p:spPr>
        <p:txBody>
          <a:bodyPr lIns="0" tIns="0" rIns="0" bIns="0" rtlCol="0" anchor="ctr"/>
          <a:lstStyle/>
          <a:p>
            <a:pPr algn="ctr" defTabSz="1252902"/>
            <a:endParaRPr lang="es-SV" sz="984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0" name="9 Paralelogramo"/>
          <p:cNvSpPr/>
          <p:nvPr/>
        </p:nvSpPr>
        <p:spPr bwMode="auto">
          <a:xfrm>
            <a:off x="6083135" y="2283990"/>
            <a:ext cx="1802996" cy="2693548"/>
          </a:xfrm>
          <a:custGeom>
            <a:avLst/>
            <a:gdLst>
              <a:gd name="connsiteX0" fmla="*/ 0 w 3600400"/>
              <a:gd name="connsiteY0" fmla="*/ 5111018 h 5111018"/>
              <a:gd name="connsiteX1" fmla="*/ 2084884 w 3600400"/>
              <a:gd name="connsiteY1" fmla="*/ 0 h 5111018"/>
              <a:gd name="connsiteX2" fmla="*/ 3600400 w 3600400"/>
              <a:gd name="connsiteY2" fmla="*/ 0 h 5111018"/>
              <a:gd name="connsiteX3" fmla="*/ 1515516 w 3600400"/>
              <a:gd name="connsiteY3" fmla="*/ 5111018 h 5111018"/>
              <a:gd name="connsiteX4" fmla="*/ 0 w 3600400"/>
              <a:gd name="connsiteY4" fmla="*/ 5111018 h 5111018"/>
              <a:gd name="connsiteX0" fmla="*/ 0 w 3507531"/>
              <a:gd name="connsiteY0" fmla="*/ 5111018 h 5111018"/>
              <a:gd name="connsiteX1" fmla="*/ 2084884 w 3507531"/>
              <a:gd name="connsiteY1" fmla="*/ 0 h 5111018"/>
              <a:gd name="connsiteX2" fmla="*/ 3507531 w 3507531"/>
              <a:gd name="connsiteY2" fmla="*/ 228600 h 5111018"/>
              <a:gd name="connsiteX3" fmla="*/ 1515516 w 3507531"/>
              <a:gd name="connsiteY3" fmla="*/ 5111018 h 5111018"/>
              <a:gd name="connsiteX4" fmla="*/ 0 w 3507531"/>
              <a:gd name="connsiteY4" fmla="*/ 5111018 h 5111018"/>
              <a:gd name="connsiteX0" fmla="*/ 0 w 3507531"/>
              <a:gd name="connsiteY0" fmla="*/ 5108637 h 5108637"/>
              <a:gd name="connsiteX1" fmla="*/ 2077741 w 3507531"/>
              <a:gd name="connsiteY1" fmla="*/ 0 h 5108637"/>
              <a:gd name="connsiteX2" fmla="*/ 3507531 w 3507531"/>
              <a:gd name="connsiteY2" fmla="*/ 226219 h 5108637"/>
              <a:gd name="connsiteX3" fmla="*/ 1515516 w 3507531"/>
              <a:gd name="connsiteY3" fmla="*/ 5108637 h 5108637"/>
              <a:gd name="connsiteX4" fmla="*/ 0 w 3507531"/>
              <a:gd name="connsiteY4" fmla="*/ 5108637 h 5108637"/>
              <a:gd name="connsiteX0" fmla="*/ 0 w 3419425"/>
              <a:gd name="connsiteY0" fmla="*/ 4891943 h 5108637"/>
              <a:gd name="connsiteX1" fmla="*/ 1989635 w 3419425"/>
              <a:gd name="connsiteY1" fmla="*/ 0 h 5108637"/>
              <a:gd name="connsiteX2" fmla="*/ 3419425 w 3419425"/>
              <a:gd name="connsiteY2" fmla="*/ 226219 h 5108637"/>
              <a:gd name="connsiteX3" fmla="*/ 1427410 w 3419425"/>
              <a:gd name="connsiteY3" fmla="*/ 5108637 h 5108637"/>
              <a:gd name="connsiteX4" fmla="*/ 0 w 3419425"/>
              <a:gd name="connsiteY4" fmla="*/ 4891943 h 51086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19425" h="5108637">
                <a:moveTo>
                  <a:pt x="0" y="4891943"/>
                </a:moveTo>
                <a:lnTo>
                  <a:pt x="1989635" y="0"/>
                </a:lnTo>
                <a:lnTo>
                  <a:pt x="3419425" y="226219"/>
                </a:lnTo>
                <a:lnTo>
                  <a:pt x="1427410" y="5108637"/>
                </a:lnTo>
                <a:lnTo>
                  <a:pt x="0" y="4891943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ffectLst/>
          <a:extLst/>
        </p:spPr>
        <p:txBody>
          <a:bodyPr lIns="0" tIns="0" rIns="0" bIns="0" rtlCol="0" anchor="ctr"/>
          <a:lstStyle/>
          <a:p>
            <a:pPr algn="ctr" defTabSz="1252902"/>
            <a:endParaRPr lang="es-SV" sz="984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9" name="8 Paralelogramo"/>
          <p:cNvSpPr/>
          <p:nvPr/>
        </p:nvSpPr>
        <p:spPr bwMode="auto">
          <a:xfrm>
            <a:off x="4990022" y="2686018"/>
            <a:ext cx="1787718" cy="2291311"/>
          </a:xfrm>
          <a:custGeom>
            <a:avLst/>
            <a:gdLst>
              <a:gd name="connsiteX0" fmla="*/ 0 w 3600000"/>
              <a:gd name="connsiteY0" fmla="*/ 4345746 h 4345746"/>
              <a:gd name="connsiteX1" fmla="*/ 2103696 w 3600000"/>
              <a:gd name="connsiteY1" fmla="*/ 0 h 4345746"/>
              <a:gd name="connsiteX2" fmla="*/ 3600000 w 3600000"/>
              <a:gd name="connsiteY2" fmla="*/ 0 h 4345746"/>
              <a:gd name="connsiteX3" fmla="*/ 1496304 w 3600000"/>
              <a:gd name="connsiteY3" fmla="*/ 4345746 h 4345746"/>
              <a:gd name="connsiteX4" fmla="*/ 0 w 3600000"/>
              <a:gd name="connsiteY4" fmla="*/ 4345746 h 4345746"/>
              <a:gd name="connsiteX0" fmla="*/ 0 w 3490462"/>
              <a:gd name="connsiteY0" fmla="*/ 4345746 h 4345746"/>
              <a:gd name="connsiteX1" fmla="*/ 2103696 w 3490462"/>
              <a:gd name="connsiteY1" fmla="*/ 0 h 4345746"/>
              <a:gd name="connsiteX2" fmla="*/ 3490462 w 3490462"/>
              <a:gd name="connsiteY2" fmla="*/ 223838 h 4345746"/>
              <a:gd name="connsiteX3" fmla="*/ 1496304 w 3490462"/>
              <a:gd name="connsiteY3" fmla="*/ 4345746 h 4345746"/>
              <a:gd name="connsiteX4" fmla="*/ 0 w 3490462"/>
              <a:gd name="connsiteY4" fmla="*/ 4345746 h 4345746"/>
              <a:gd name="connsiteX0" fmla="*/ 0 w 3390450"/>
              <a:gd name="connsiteY0" fmla="*/ 4138577 h 4345746"/>
              <a:gd name="connsiteX1" fmla="*/ 2003684 w 3390450"/>
              <a:gd name="connsiteY1" fmla="*/ 0 h 4345746"/>
              <a:gd name="connsiteX2" fmla="*/ 3390450 w 3390450"/>
              <a:gd name="connsiteY2" fmla="*/ 223838 h 4345746"/>
              <a:gd name="connsiteX3" fmla="*/ 1396292 w 3390450"/>
              <a:gd name="connsiteY3" fmla="*/ 4345746 h 4345746"/>
              <a:gd name="connsiteX4" fmla="*/ 0 w 3390450"/>
              <a:gd name="connsiteY4" fmla="*/ 4138577 h 4345746"/>
              <a:gd name="connsiteX0" fmla="*/ 0 w 3390450"/>
              <a:gd name="connsiteY0" fmla="*/ 4138577 h 4345746"/>
              <a:gd name="connsiteX1" fmla="*/ 1984634 w 3390450"/>
              <a:gd name="connsiteY1" fmla="*/ 0 h 4345746"/>
              <a:gd name="connsiteX2" fmla="*/ 3390450 w 3390450"/>
              <a:gd name="connsiteY2" fmla="*/ 223838 h 4345746"/>
              <a:gd name="connsiteX3" fmla="*/ 1396292 w 3390450"/>
              <a:gd name="connsiteY3" fmla="*/ 4345746 h 4345746"/>
              <a:gd name="connsiteX4" fmla="*/ 0 w 3390450"/>
              <a:gd name="connsiteY4" fmla="*/ 4138577 h 43457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90450" h="4345746">
                <a:moveTo>
                  <a:pt x="0" y="4138577"/>
                </a:moveTo>
                <a:lnTo>
                  <a:pt x="1984634" y="0"/>
                </a:lnTo>
                <a:lnTo>
                  <a:pt x="3390450" y="223838"/>
                </a:lnTo>
                <a:lnTo>
                  <a:pt x="1396292" y="4345746"/>
                </a:lnTo>
                <a:lnTo>
                  <a:pt x="0" y="4138577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ffectLst/>
          <a:extLst/>
        </p:spPr>
        <p:txBody>
          <a:bodyPr lIns="0" tIns="0" rIns="0" bIns="0" rtlCol="0" anchor="ctr"/>
          <a:lstStyle/>
          <a:p>
            <a:pPr algn="ctr" defTabSz="1252902"/>
            <a:endParaRPr lang="es-SV" sz="984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8" name="7 Paralelogramo"/>
          <p:cNvSpPr/>
          <p:nvPr/>
        </p:nvSpPr>
        <p:spPr bwMode="auto">
          <a:xfrm>
            <a:off x="3918154" y="3143777"/>
            <a:ext cx="1740218" cy="1833654"/>
          </a:xfrm>
          <a:custGeom>
            <a:avLst/>
            <a:gdLst>
              <a:gd name="connsiteX0" fmla="*/ 0 w 3600400"/>
              <a:gd name="connsiteY0" fmla="*/ 3477743 h 3477743"/>
              <a:gd name="connsiteX1" fmla="*/ 2086472 w 3600400"/>
              <a:gd name="connsiteY1" fmla="*/ 0 h 3477743"/>
              <a:gd name="connsiteX2" fmla="*/ 3600400 w 3600400"/>
              <a:gd name="connsiteY2" fmla="*/ 0 h 3477743"/>
              <a:gd name="connsiteX3" fmla="*/ 1513928 w 3600400"/>
              <a:gd name="connsiteY3" fmla="*/ 3477743 h 3477743"/>
              <a:gd name="connsiteX4" fmla="*/ 0 w 3600400"/>
              <a:gd name="connsiteY4" fmla="*/ 3477743 h 3477743"/>
              <a:gd name="connsiteX0" fmla="*/ 0 w 3448000"/>
              <a:gd name="connsiteY0" fmla="*/ 3225331 h 3477743"/>
              <a:gd name="connsiteX1" fmla="*/ 1934072 w 3448000"/>
              <a:gd name="connsiteY1" fmla="*/ 0 h 3477743"/>
              <a:gd name="connsiteX2" fmla="*/ 3448000 w 3448000"/>
              <a:gd name="connsiteY2" fmla="*/ 0 h 3477743"/>
              <a:gd name="connsiteX3" fmla="*/ 1361528 w 3448000"/>
              <a:gd name="connsiteY3" fmla="*/ 3477743 h 3477743"/>
              <a:gd name="connsiteX4" fmla="*/ 0 w 3448000"/>
              <a:gd name="connsiteY4" fmla="*/ 3225331 h 3477743"/>
              <a:gd name="connsiteX0" fmla="*/ 0 w 3300362"/>
              <a:gd name="connsiteY0" fmla="*/ 3225331 h 3477743"/>
              <a:gd name="connsiteX1" fmla="*/ 1934072 w 3300362"/>
              <a:gd name="connsiteY1" fmla="*/ 0 h 3477743"/>
              <a:gd name="connsiteX2" fmla="*/ 3300362 w 3300362"/>
              <a:gd name="connsiteY2" fmla="*/ 247650 h 3477743"/>
              <a:gd name="connsiteX3" fmla="*/ 1361528 w 3300362"/>
              <a:gd name="connsiteY3" fmla="*/ 3477743 h 3477743"/>
              <a:gd name="connsiteX4" fmla="*/ 0 w 3300362"/>
              <a:gd name="connsiteY4" fmla="*/ 3225331 h 3477743"/>
              <a:gd name="connsiteX0" fmla="*/ 0 w 3300362"/>
              <a:gd name="connsiteY0" fmla="*/ 3225331 h 3477743"/>
              <a:gd name="connsiteX1" fmla="*/ 1934072 w 3300362"/>
              <a:gd name="connsiteY1" fmla="*/ 0 h 3477743"/>
              <a:gd name="connsiteX2" fmla="*/ 3300362 w 3300362"/>
              <a:gd name="connsiteY2" fmla="*/ 247650 h 3477743"/>
              <a:gd name="connsiteX3" fmla="*/ 1371053 w 3300362"/>
              <a:gd name="connsiteY3" fmla="*/ 3477743 h 3477743"/>
              <a:gd name="connsiteX4" fmla="*/ 0 w 3300362"/>
              <a:gd name="connsiteY4" fmla="*/ 3225331 h 34777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00362" h="3477743">
                <a:moveTo>
                  <a:pt x="0" y="3225331"/>
                </a:moveTo>
                <a:lnTo>
                  <a:pt x="1934072" y="0"/>
                </a:lnTo>
                <a:lnTo>
                  <a:pt x="3300362" y="247650"/>
                </a:lnTo>
                <a:lnTo>
                  <a:pt x="1371053" y="3477743"/>
                </a:lnTo>
                <a:lnTo>
                  <a:pt x="0" y="3225331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ffectLst/>
          <a:extLst/>
        </p:spPr>
        <p:txBody>
          <a:bodyPr lIns="0" tIns="0" rIns="0" bIns="0" rtlCol="0" anchor="ctr"/>
          <a:lstStyle/>
          <a:p>
            <a:pPr algn="ctr" defTabSz="1252902"/>
            <a:endParaRPr lang="es-SV" sz="984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4" name="3 Redondear rectángulo de esquina diagonal"/>
          <p:cNvSpPr/>
          <p:nvPr/>
        </p:nvSpPr>
        <p:spPr bwMode="auto">
          <a:xfrm flipH="1">
            <a:off x="4935229" y="3143777"/>
            <a:ext cx="806828" cy="1833654"/>
          </a:xfrm>
          <a:prstGeom prst="round2DiagRect">
            <a:avLst>
              <a:gd name="adj1" fmla="val 32602"/>
              <a:gd name="adj2" fmla="val 0"/>
            </a:avLst>
          </a:prstGeom>
          <a:solidFill>
            <a:srgbClr val="014999"/>
          </a:solidFill>
          <a:ln w="3175" cap="rnd" cmpd="sng">
            <a:noFill/>
            <a:bevel/>
          </a:ln>
          <a:effectLst/>
          <a:scene3d>
            <a:camera prst="orthographicFront"/>
            <a:lightRig rig="threePt" dir="t"/>
          </a:scene3d>
          <a:sp3d>
            <a:contourClr>
              <a:srgbClr val="BEC7CC"/>
            </a:contourClr>
          </a:sp3d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5478" tIns="17739" rIns="35478" bIns="17739" rtlCol="0" anchor="b"/>
          <a:lstStyle/>
          <a:p>
            <a:pPr algn="ctr" defTabSz="1252902"/>
            <a:r>
              <a:rPr lang="es-MX" sz="2800" dirty="0">
                <a:solidFill>
                  <a:srgbClr val="FFFFFF"/>
                </a:solidFill>
                <a:latin typeface="Arial" panose="020B0604020202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02</a:t>
            </a:r>
            <a:endParaRPr lang="es-SV" sz="2800" dirty="0">
              <a:solidFill>
                <a:srgbClr val="FFFFFF"/>
              </a:solidFill>
              <a:latin typeface="Arial" panose="020B0604020202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5" name="4 Redondear rectángulo de esquina diagonal"/>
          <p:cNvSpPr/>
          <p:nvPr/>
        </p:nvSpPr>
        <p:spPr bwMode="auto">
          <a:xfrm flipH="1">
            <a:off x="6032657" y="2686018"/>
            <a:ext cx="806828" cy="2291409"/>
          </a:xfrm>
          <a:prstGeom prst="round2DiagRect">
            <a:avLst>
              <a:gd name="adj1" fmla="val 32602"/>
              <a:gd name="adj2" fmla="val 0"/>
            </a:avLst>
          </a:prstGeom>
          <a:solidFill>
            <a:srgbClr val="E60012"/>
          </a:solidFill>
          <a:ln w="3175" cap="rnd" cmpd="sng">
            <a:noFill/>
            <a:bevel/>
          </a:ln>
          <a:effectLst/>
          <a:scene3d>
            <a:camera prst="orthographicFront"/>
            <a:lightRig rig="threePt" dir="t"/>
          </a:scene3d>
          <a:sp3d>
            <a:contourClr>
              <a:srgbClr val="BEC7CC"/>
            </a:contourClr>
          </a:sp3d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5478" tIns="17739" rIns="35478" bIns="17739" rtlCol="0" anchor="b"/>
          <a:lstStyle/>
          <a:p>
            <a:pPr algn="ctr" defTabSz="1252902"/>
            <a:r>
              <a:rPr lang="es-MX" sz="2800" dirty="0">
                <a:solidFill>
                  <a:srgbClr val="FFFFFF"/>
                </a:solidFill>
                <a:latin typeface="Arial" panose="020B0604020202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03</a:t>
            </a:r>
            <a:endParaRPr lang="es-SV" sz="2800" dirty="0">
              <a:solidFill>
                <a:srgbClr val="FFFFFF"/>
              </a:solidFill>
              <a:latin typeface="Arial" panose="020B0604020202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6" name="5 Redondear rectángulo de esquina diagonal"/>
          <p:cNvSpPr/>
          <p:nvPr/>
        </p:nvSpPr>
        <p:spPr bwMode="auto">
          <a:xfrm flipH="1">
            <a:off x="7130088" y="2282623"/>
            <a:ext cx="806828" cy="2694804"/>
          </a:xfrm>
          <a:prstGeom prst="round2DiagRect">
            <a:avLst>
              <a:gd name="adj1" fmla="val 32602"/>
              <a:gd name="adj2" fmla="val 0"/>
            </a:avLst>
          </a:prstGeom>
          <a:solidFill>
            <a:srgbClr val="014999"/>
          </a:solidFill>
          <a:ln w="3175" cap="rnd" cmpd="sng">
            <a:noFill/>
            <a:bevel/>
          </a:ln>
          <a:effectLst/>
          <a:scene3d>
            <a:camera prst="orthographicFront"/>
            <a:lightRig rig="threePt" dir="t"/>
          </a:scene3d>
          <a:sp3d>
            <a:contourClr>
              <a:srgbClr val="BEC7CC"/>
            </a:contourClr>
          </a:sp3d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5478" tIns="17739" rIns="35478" bIns="17739" rtlCol="0" anchor="b"/>
          <a:lstStyle/>
          <a:p>
            <a:pPr algn="ctr" defTabSz="1252902"/>
            <a:r>
              <a:rPr lang="es-MX" sz="2800" dirty="0">
                <a:solidFill>
                  <a:srgbClr val="FFFFFF"/>
                </a:solidFill>
                <a:latin typeface="Arial" panose="020B0604020202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04</a:t>
            </a:r>
            <a:endParaRPr lang="es-SV" sz="2800" dirty="0">
              <a:solidFill>
                <a:srgbClr val="FFFFFF"/>
              </a:solidFill>
              <a:latin typeface="Arial" panose="020B0604020202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7" name="6 Redondear rectángulo de esquina diagonal"/>
          <p:cNvSpPr/>
          <p:nvPr/>
        </p:nvSpPr>
        <p:spPr bwMode="auto">
          <a:xfrm flipH="1">
            <a:off x="8227517" y="1879231"/>
            <a:ext cx="806828" cy="3098198"/>
          </a:xfrm>
          <a:prstGeom prst="round2DiagRect">
            <a:avLst>
              <a:gd name="adj1" fmla="val 32602"/>
              <a:gd name="adj2" fmla="val 0"/>
            </a:avLst>
          </a:prstGeom>
          <a:solidFill>
            <a:srgbClr val="E60012"/>
          </a:solidFill>
          <a:ln w="3175" cap="rnd" cmpd="sng">
            <a:noFill/>
            <a:bevel/>
          </a:ln>
          <a:effectLst/>
          <a:scene3d>
            <a:camera prst="orthographicFront"/>
            <a:lightRig rig="threePt" dir="t"/>
          </a:scene3d>
          <a:sp3d>
            <a:contourClr>
              <a:srgbClr val="BEC7CC"/>
            </a:contourClr>
          </a:sp3d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5478" tIns="17739" rIns="35478" bIns="17739" rtlCol="0" anchor="b"/>
          <a:lstStyle/>
          <a:p>
            <a:pPr algn="ctr" defTabSz="1252902"/>
            <a:r>
              <a:rPr lang="es-MX" sz="2800" dirty="0">
                <a:solidFill>
                  <a:srgbClr val="FFFFFF"/>
                </a:solidFill>
                <a:latin typeface="Arial" panose="020B0604020202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05</a:t>
            </a:r>
            <a:endParaRPr lang="es-SV" sz="2800" dirty="0">
              <a:solidFill>
                <a:srgbClr val="FFFFFF"/>
              </a:solidFill>
              <a:latin typeface="Arial" panose="020B0604020202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11" name="10 Redondear rectángulo de esquina diagonal"/>
          <p:cNvSpPr/>
          <p:nvPr/>
        </p:nvSpPr>
        <p:spPr bwMode="auto">
          <a:xfrm flipH="1">
            <a:off x="3837796" y="3601641"/>
            <a:ext cx="806828" cy="1375801"/>
          </a:xfrm>
          <a:prstGeom prst="round2DiagRect">
            <a:avLst>
              <a:gd name="adj1" fmla="val 32602"/>
              <a:gd name="adj2" fmla="val 0"/>
            </a:avLst>
          </a:prstGeom>
          <a:solidFill>
            <a:srgbClr val="E60012"/>
          </a:solidFill>
          <a:ln w="3175" cap="rnd" cmpd="sng">
            <a:noFill/>
            <a:bevel/>
          </a:ln>
          <a:effectLst/>
          <a:scene3d>
            <a:camera prst="orthographicFront"/>
            <a:lightRig rig="threePt" dir="t"/>
          </a:scene3d>
          <a:sp3d>
            <a:contourClr>
              <a:srgbClr val="BEC7CC"/>
            </a:contourClr>
          </a:sp3d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5478" tIns="17739" rIns="35478" bIns="17739" rtlCol="0" anchor="b"/>
          <a:lstStyle/>
          <a:p>
            <a:pPr algn="ctr" defTabSz="1252902"/>
            <a:r>
              <a:rPr lang="es-MX" sz="2800" dirty="0">
                <a:solidFill>
                  <a:srgbClr val="FFFFFF"/>
                </a:solidFill>
                <a:latin typeface="Arial" panose="020B0604020202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01</a:t>
            </a:r>
            <a:endParaRPr lang="es-SV" sz="2800" dirty="0">
              <a:solidFill>
                <a:srgbClr val="FFFFFF"/>
              </a:solidFill>
              <a:latin typeface="Arial" panose="020B0604020202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20" name="2 Rectángulo"/>
          <p:cNvSpPr/>
          <p:nvPr/>
        </p:nvSpPr>
        <p:spPr bwMode="auto">
          <a:xfrm>
            <a:off x="1659702" y="4985757"/>
            <a:ext cx="9463390" cy="63120"/>
          </a:xfrm>
          <a:prstGeom prst="rect">
            <a:avLst/>
          </a:prstGeom>
          <a:solidFill>
            <a:srgbClr val="E60012"/>
          </a:solidFill>
          <a:ln>
            <a:noFill/>
          </a:ln>
          <a:extLst/>
        </p:spPr>
        <p:txBody>
          <a:bodyPr lIns="0" tIns="0" rIns="0" bIns="0" rtlCol="0" anchor="ctr"/>
          <a:lstStyle/>
          <a:p>
            <a:pPr algn="ctr" defTabSz="1252902"/>
            <a:endParaRPr lang="es-SV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1615805" y="5421024"/>
            <a:ext cx="1929192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itchFamily="34" charset="-122"/>
              </a:rPr>
              <a:t>请替换文字内容，点击添加相关标题文字，修改文字内容，也可以直接复制你的内容到此。</a:t>
            </a:r>
          </a:p>
        </p:txBody>
      </p:sp>
      <p:sp>
        <p:nvSpPr>
          <p:cNvPr id="60" name="矩形 59"/>
          <p:cNvSpPr/>
          <p:nvPr/>
        </p:nvSpPr>
        <p:spPr>
          <a:xfrm>
            <a:off x="3539278" y="5421024"/>
            <a:ext cx="1929192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itchFamily="34" charset="-122"/>
              </a:rPr>
              <a:t>请替换文字内容，点击添加相关标题文字，修改文字内容，也可以直接复制你的内容到此。</a:t>
            </a:r>
          </a:p>
        </p:txBody>
      </p:sp>
      <p:sp>
        <p:nvSpPr>
          <p:cNvPr id="64" name="矩形 63"/>
          <p:cNvSpPr/>
          <p:nvPr/>
        </p:nvSpPr>
        <p:spPr>
          <a:xfrm>
            <a:off x="5462751" y="5421024"/>
            <a:ext cx="1929192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itchFamily="34" charset="-122"/>
              </a:rPr>
              <a:t>请替换文字内容，点击添加相关标题文字，修改文字内容，也可以直接复制你的内容到此。</a:t>
            </a:r>
          </a:p>
        </p:txBody>
      </p:sp>
      <p:sp>
        <p:nvSpPr>
          <p:cNvPr id="65" name="矩形 64"/>
          <p:cNvSpPr/>
          <p:nvPr/>
        </p:nvSpPr>
        <p:spPr>
          <a:xfrm>
            <a:off x="7386224" y="5421024"/>
            <a:ext cx="1929192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itchFamily="34" charset="-122"/>
              </a:rPr>
              <a:t>请替换文字内容，点击添加相关标题文字，修改文字内容，也可以直接复制你的内容到此。</a:t>
            </a:r>
          </a:p>
        </p:txBody>
      </p:sp>
      <p:sp>
        <p:nvSpPr>
          <p:cNvPr id="66" name="矩形 65"/>
          <p:cNvSpPr/>
          <p:nvPr/>
        </p:nvSpPr>
        <p:spPr>
          <a:xfrm>
            <a:off x="9309695" y="5421024"/>
            <a:ext cx="1929192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itchFamily="34" charset="-122"/>
              </a:rPr>
              <a:t>请替换文字内容，点击添加相关标题文字，修改文字内容，也可以直接复制你的内容到此。</a:t>
            </a:r>
          </a:p>
        </p:txBody>
      </p:sp>
      <p:sp>
        <p:nvSpPr>
          <p:cNvPr id="41" name="矩形 40"/>
          <p:cNvSpPr/>
          <p:nvPr/>
        </p:nvSpPr>
        <p:spPr>
          <a:xfrm>
            <a:off x="351" y="0"/>
            <a:ext cx="12858399" cy="753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42" name="任意多边形 41"/>
          <p:cNvSpPr/>
          <p:nvPr/>
        </p:nvSpPr>
        <p:spPr>
          <a:xfrm>
            <a:off x="353" y="0"/>
            <a:ext cx="4701223" cy="707192"/>
          </a:xfrm>
          <a:custGeom>
            <a:avLst/>
            <a:gdLst>
              <a:gd name="connsiteX0" fmla="*/ 0 w 3886200"/>
              <a:gd name="connsiteY0" fmla="*/ 0 h 762000"/>
              <a:gd name="connsiteX1" fmla="*/ 3886200 w 3886200"/>
              <a:gd name="connsiteY1" fmla="*/ 0 h 762000"/>
              <a:gd name="connsiteX2" fmla="*/ 3886200 w 3886200"/>
              <a:gd name="connsiteY2" fmla="*/ 15385 h 762000"/>
              <a:gd name="connsiteX3" fmla="*/ 3359574 w 3886200"/>
              <a:gd name="connsiteY3" fmla="*/ 762000 h 762000"/>
              <a:gd name="connsiteX4" fmla="*/ 0 w 3886200"/>
              <a:gd name="connsiteY4" fmla="*/ 762000 h 76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86200" h="762000">
                <a:moveTo>
                  <a:pt x="0" y="0"/>
                </a:moveTo>
                <a:lnTo>
                  <a:pt x="3886200" y="0"/>
                </a:lnTo>
                <a:lnTo>
                  <a:pt x="3886200" y="15385"/>
                </a:lnTo>
                <a:lnTo>
                  <a:pt x="3359574" y="762000"/>
                </a:lnTo>
                <a:lnTo>
                  <a:pt x="0" y="762000"/>
                </a:lnTo>
                <a:close/>
              </a:path>
            </a:pathLst>
          </a:cu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43" name="任意多边形 42"/>
          <p:cNvSpPr/>
          <p:nvPr/>
        </p:nvSpPr>
        <p:spPr>
          <a:xfrm rot="7994024">
            <a:off x="4049850" y="320113"/>
            <a:ext cx="1033627" cy="66969"/>
          </a:xfrm>
          <a:custGeom>
            <a:avLst/>
            <a:gdLst>
              <a:gd name="connsiteX0" fmla="*/ 59700 w 980085"/>
              <a:gd name="connsiteY0" fmla="*/ 63500 h 63500"/>
              <a:gd name="connsiteX1" fmla="*/ 0 w 980085"/>
              <a:gd name="connsiteY1" fmla="*/ 0 h 63500"/>
              <a:gd name="connsiteX2" fmla="*/ 920384 w 980085"/>
              <a:gd name="connsiteY2" fmla="*/ 0 h 63500"/>
              <a:gd name="connsiteX3" fmla="*/ 980085 w 980085"/>
              <a:gd name="connsiteY3" fmla="*/ 63500 h 6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80085" h="63500">
                <a:moveTo>
                  <a:pt x="59700" y="63500"/>
                </a:moveTo>
                <a:lnTo>
                  <a:pt x="0" y="0"/>
                </a:lnTo>
                <a:lnTo>
                  <a:pt x="920384" y="0"/>
                </a:lnTo>
                <a:lnTo>
                  <a:pt x="980085" y="63500"/>
                </a:lnTo>
                <a:close/>
              </a:path>
            </a:pathLst>
          </a:cu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44" name="TextBox 24"/>
          <p:cNvSpPr txBox="1"/>
          <p:nvPr/>
        </p:nvSpPr>
        <p:spPr>
          <a:xfrm>
            <a:off x="521008" y="168905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2800" dirty="0">
                <a:solidFill>
                  <a:schemeClr val="bg1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5" name="TextBox 24"/>
          <p:cNvSpPr txBox="1"/>
          <p:nvPr/>
        </p:nvSpPr>
        <p:spPr>
          <a:xfrm>
            <a:off x="4897257" y="230460"/>
            <a:ext cx="66584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2400" dirty="0" smtClean="0">
                <a:solidFill>
                  <a:srgbClr val="014999"/>
                </a:solidFill>
                <a:latin typeface="+mj-lt"/>
                <a:ea typeface="微软雅黑" panose="020B0503020204020204" pitchFamily="34" charset="-122"/>
              </a:rPr>
              <a:t>PLEASE REPLACE THE WRITTEN CONTENT</a:t>
            </a:r>
            <a:endParaRPr lang="zh-CN" altLang="en-US" sz="2400" dirty="0">
              <a:solidFill>
                <a:srgbClr val="014999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9273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2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4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6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8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0" dur="25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22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4" dur="25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6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8" dur="25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30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2" dur="25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4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6" dur="25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38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0" dur="25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42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4" dur="25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46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8" dur="25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50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2" dur="25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54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6" dur="25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58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0" dur="25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62" presetID="2" presetClass="entr" presetSubtype="2" fill="hold" grpId="0" nodeType="afterEffect" p14:presetBounceEnd="5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667">
                                          <p:cBhvr additive="base">
                                            <p:cTn id="64" dur="3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667">
                                          <p:cBhvr additive="base">
                                            <p:cTn id="65" dur="3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4050"/>
                                </p:stCondLst>
                                <p:childTnLst>
                                  <p:par>
                                    <p:cTn id="67" presetID="2" presetClass="entr" presetSubtype="2" fill="hold" grpId="0" nodeType="afterEffect" p14:presetBounceEnd="5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667">
                                          <p:cBhvr additive="base">
                                            <p:cTn id="69" dur="3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667">
                                          <p:cBhvr additive="base">
                                            <p:cTn id="70" dur="3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4350"/>
                                </p:stCondLst>
                                <p:childTnLst>
                                  <p:par>
                                    <p:cTn id="72" presetID="2" presetClass="entr" presetSubtype="2" fill="hold" grpId="0" nodeType="afterEffect" p14:presetBounceEnd="5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667">
                                          <p:cBhvr additive="base">
                                            <p:cTn id="74" dur="3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667">
                                          <p:cBhvr additive="base">
                                            <p:cTn id="75" dur="3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4650"/>
                                </p:stCondLst>
                                <p:childTnLst>
                                  <p:par>
                                    <p:cTn id="77" presetID="2" presetClass="entr" presetSubtype="2" fill="hold" grpId="0" nodeType="afterEffect" p14:presetBounceEnd="5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667">
                                          <p:cBhvr additive="base">
                                            <p:cTn id="79" dur="3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667">
                                          <p:cBhvr additive="base">
                                            <p:cTn id="80" dur="3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4950"/>
                                </p:stCondLst>
                                <p:childTnLst>
                                  <p:par>
                                    <p:cTn id="82" presetID="2" presetClass="entr" presetSubtype="2" fill="hold" grpId="0" nodeType="afterEffect" p14:presetBounceEnd="5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667">
                                          <p:cBhvr additive="base">
                                            <p:cTn id="84" dur="3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667">
                                          <p:cBhvr additive="base">
                                            <p:cTn id="85" dur="3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6" fill="hold">
                                <p:stCondLst>
                                  <p:cond delay="5250"/>
                                </p:stCondLst>
                                <p:childTnLst>
                                  <p:par>
                                    <p:cTn id="87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9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0" fill="hold">
                                <p:stCondLst>
                                  <p:cond delay="5750"/>
                                </p:stCondLst>
                                <p:childTnLst>
                                  <p:par>
                                    <p:cTn id="9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3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4" fill="hold">
                                <p:stCondLst>
                                  <p:cond delay="6250"/>
                                </p:stCondLst>
                                <p:childTnLst>
                                  <p:par>
                                    <p:cTn id="95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7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8" fill="hold">
                                <p:stCondLst>
                                  <p:cond delay="6750"/>
                                </p:stCondLst>
                                <p:childTnLst>
                                  <p:par>
                                    <p:cTn id="9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1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2" fill="hold">
                                <p:stCondLst>
                                  <p:cond delay="7250"/>
                                </p:stCondLst>
                                <p:childTnLst>
                                  <p:par>
                                    <p:cTn id="103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05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6" fill="hold">
                                <p:stCondLst>
                                  <p:cond delay="7750"/>
                                </p:stCondLst>
                                <p:childTnLst>
                                  <p:par>
                                    <p:cTn id="10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9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0" fill="hold">
                                <p:stCondLst>
                                  <p:cond delay="8250"/>
                                </p:stCondLst>
                                <p:childTnLst>
                                  <p:par>
                                    <p:cTn id="111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13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4" fill="hold">
                                <p:stCondLst>
                                  <p:cond delay="8750"/>
                                </p:stCondLst>
                                <p:childTnLst>
                                  <p:par>
                                    <p:cTn id="11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7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8" fill="hold">
                                <p:stCondLst>
                                  <p:cond delay="9250"/>
                                </p:stCondLst>
                                <p:childTnLst>
                                  <p:par>
                                    <p:cTn id="119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21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2" fill="hold">
                                <p:stCondLst>
                                  <p:cond delay="9750"/>
                                </p:stCondLst>
                                <p:childTnLst>
                                  <p:par>
                                    <p:cTn id="12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5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 animBg="1"/>
          <p:bldP spid="26" grpId="0" animBg="1"/>
          <p:bldP spid="27" grpId="0" animBg="1"/>
          <p:bldP spid="28" grpId="0" animBg="1"/>
          <p:bldP spid="29" grpId="0" animBg="1"/>
          <p:bldP spid="30" grpId="0"/>
          <p:bldP spid="31" grpId="0"/>
          <p:bldP spid="32" grpId="0"/>
          <p:bldP spid="33" grpId="0"/>
          <p:bldP spid="34" grpId="0"/>
          <p:bldP spid="76" grpId="0" animBg="1"/>
          <p:bldP spid="13" grpId="0" animBg="1"/>
          <p:bldP spid="12" grpId="0" animBg="1"/>
          <p:bldP spid="10" grpId="0" animBg="1"/>
          <p:bldP spid="9" grpId="0" animBg="1"/>
          <p:bldP spid="8" grpId="0" animBg="1"/>
          <p:bldP spid="4" grpId="0" animBg="1"/>
          <p:bldP spid="5" grpId="0" animBg="1"/>
          <p:bldP spid="6" grpId="0" animBg="1"/>
          <p:bldP spid="7" grpId="0" animBg="1"/>
          <p:bldP spid="11" grpId="0" animBg="1"/>
          <p:bldP spid="20" grpId="0" animBg="1"/>
          <p:bldP spid="59" grpId="0"/>
          <p:bldP spid="60" grpId="0"/>
          <p:bldP spid="64" grpId="0"/>
          <p:bldP spid="65" grpId="0"/>
          <p:bldP spid="66" grpId="0"/>
          <p:bldP spid="44" grpId="0"/>
          <p:bldP spid="4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2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4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6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8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0" dur="25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22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4" dur="25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6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8" dur="25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30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2" dur="25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4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6" dur="25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38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0" dur="25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42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4" dur="25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46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8" dur="25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50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2" dur="25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54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6" dur="25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58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0" dur="25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62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3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3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4050"/>
                                </p:stCondLst>
                                <p:childTnLst>
                                  <p:par>
                                    <p:cTn id="67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9" dur="3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0" dur="3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4350"/>
                                </p:stCondLst>
                                <p:childTnLst>
                                  <p:par>
                                    <p:cTn id="72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4" dur="3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5" dur="3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4650"/>
                                </p:stCondLst>
                                <p:childTnLst>
                                  <p:par>
                                    <p:cTn id="77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3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0" dur="3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4950"/>
                                </p:stCondLst>
                                <p:childTnLst>
                                  <p:par>
                                    <p:cTn id="82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4" dur="3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5" dur="3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6" fill="hold">
                                <p:stCondLst>
                                  <p:cond delay="5250"/>
                                </p:stCondLst>
                                <p:childTnLst>
                                  <p:par>
                                    <p:cTn id="87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9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0" fill="hold">
                                <p:stCondLst>
                                  <p:cond delay="5750"/>
                                </p:stCondLst>
                                <p:childTnLst>
                                  <p:par>
                                    <p:cTn id="9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3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4" fill="hold">
                                <p:stCondLst>
                                  <p:cond delay="6250"/>
                                </p:stCondLst>
                                <p:childTnLst>
                                  <p:par>
                                    <p:cTn id="95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7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8" fill="hold">
                                <p:stCondLst>
                                  <p:cond delay="6750"/>
                                </p:stCondLst>
                                <p:childTnLst>
                                  <p:par>
                                    <p:cTn id="9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1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2" fill="hold">
                                <p:stCondLst>
                                  <p:cond delay="7250"/>
                                </p:stCondLst>
                                <p:childTnLst>
                                  <p:par>
                                    <p:cTn id="103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05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6" fill="hold">
                                <p:stCondLst>
                                  <p:cond delay="7750"/>
                                </p:stCondLst>
                                <p:childTnLst>
                                  <p:par>
                                    <p:cTn id="10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9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0" fill="hold">
                                <p:stCondLst>
                                  <p:cond delay="8250"/>
                                </p:stCondLst>
                                <p:childTnLst>
                                  <p:par>
                                    <p:cTn id="111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13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4" fill="hold">
                                <p:stCondLst>
                                  <p:cond delay="8750"/>
                                </p:stCondLst>
                                <p:childTnLst>
                                  <p:par>
                                    <p:cTn id="11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7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8" fill="hold">
                                <p:stCondLst>
                                  <p:cond delay="9250"/>
                                </p:stCondLst>
                                <p:childTnLst>
                                  <p:par>
                                    <p:cTn id="119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21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2" fill="hold">
                                <p:stCondLst>
                                  <p:cond delay="9750"/>
                                </p:stCondLst>
                                <p:childTnLst>
                                  <p:par>
                                    <p:cTn id="12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5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 animBg="1"/>
          <p:bldP spid="26" grpId="0" animBg="1"/>
          <p:bldP spid="27" grpId="0" animBg="1"/>
          <p:bldP spid="28" grpId="0" animBg="1"/>
          <p:bldP spid="29" grpId="0" animBg="1"/>
          <p:bldP spid="30" grpId="0"/>
          <p:bldP spid="31" grpId="0"/>
          <p:bldP spid="32" grpId="0"/>
          <p:bldP spid="33" grpId="0"/>
          <p:bldP spid="34" grpId="0"/>
          <p:bldP spid="76" grpId="0" animBg="1"/>
          <p:bldP spid="13" grpId="0" animBg="1"/>
          <p:bldP spid="12" grpId="0" animBg="1"/>
          <p:bldP spid="10" grpId="0" animBg="1"/>
          <p:bldP spid="9" grpId="0" animBg="1"/>
          <p:bldP spid="8" grpId="0" animBg="1"/>
          <p:bldP spid="4" grpId="0" animBg="1"/>
          <p:bldP spid="5" grpId="0" animBg="1"/>
          <p:bldP spid="6" grpId="0" animBg="1"/>
          <p:bldP spid="7" grpId="0" animBg="1"/>
          <p:bldP spid="11" grpId="0" animBg="1"/>
          <p:bldP spid="20" grpId="0" animBg="1"/>
          <p:bldP spid="59" grpId="0"/>
          <p:bldP spid="60" grpId="0"/>
          <p:bldP spid="64" grpId="0"/>
          <p:bldP spid="65" grpId="0"/>
          <p:bldP spid="66" grpId="0"/>
          <p:bldP spid="44" grpId="0"/>
          <p:bldP spid="45" grpId="0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1754" y="0"/>
            <a:ext cx="12880504" cy="7243374"/>
          </a:xfrm>
          <a:prstGeom prst="rect">
            <a:avLst/>
          </a:prstGeom>
        </p:spPr>
      </p:pic>
      <p:sp>
        <p:nvSpPr>
          <p:cNvPr id="14" name="任意多边形 13"/>
          <p:cNvSpPr/>
          <p:nvPr/>
        </p:nvSpPr>
        <p:spPr>
          <a:xfrm>
            <a:off x="207359" y="-754"/>
            <a:ext cx="12858044" cy="7244128"/>
          </a:xfrm>
          <a:custGeom>
            <a:avLst/>
            <a:gdLst>
              <a:gd name="connsiteX0" fmla="*/ 5007472 w 12192000"/>
              <a:gd name="connsiteY0" fmla="*/ 0 h 6858000"/>
              <a:gd name="connsiteX1" fmla="*/ 11290883 w 12192000"/>
              <a:gd name="connsiteY1" fmla="*/ 0 h 6858000"/>
              <a:gd name="connsiteX2" fmla="*/ 7184530 w 12192000"/>
              <a:gd name="connsiteY2" fmla="*/ 6858000 h 6858000"/>
              <a:gd name="connsiteX3" fmla="*/ 12192000 w 12192000"/>
              <a:gd name="connsiteY3" fmla="*/ 6858000 h 6858000"/>
              <a:gd name="connsiteX4" fmla="*/ 12192000 w 12192000"/>
              <a:gd name="connsiteY4" fmla="*/ 6858000 h 6858000"/>
              <a:gd name="connsiteX5" fmla="*/ 901117 w 12192000"/>
              <a:gd name="connsiteY5" fmla="*/ 6858000 h 6858000"/>
              <a:gd name="connsiteX6" fmla="*/ 0 w 12192000"/>
              <a:gd name="connsiteY6" fmla="*/ 0 h 6858000"/>
              <a:gd name="connsiteX7" fmla="*/ 1 w 12192000"/>
              <a:gd name="connsiteY7" fmla="*/ 0 h 6858000"/>
              <a:gd name="connsiteX8" fmla="*/ 1 w 12192000"/>
              <a:gd name="connsiteY8" fmla="*/ 6858000 h 6858000"/>
              <a:gd name="connsiteX9" fmla="*/ 0 w 12192000"/>
              <a:gd name="connsiteY9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6858000">
                <a:moveTo>
                  <a:pt x="5007472" y="0"/>
                </a:moveTo>
                <a:lnTo>
                  <a:pt x="11290883" y="0"/>
                </a:lnTo>
                <a:lnTo>
                  <a:pt x="7184530" y="6858000"/>
                </a:lnTo>
                <a:lnTo>
                  <a:pt x="12192000" y="6858000"/>
                </a:lnTo>
                <a:lnTo>
                  <a:pt x="12192000" y="6858000"/>
                </a:lnTo>
                <a:lnTo>
                  <a:pt x="901117" y="6858000"/>
                </a:lnTo>
                <a:close/>
                <a:moveTo>
                  <a:pt x="0" y="0"/>
                </a:moveTo>
                <a:lnTo>
                  <a:pt x="1" y="0"/>
                </a:lnTo>
                <a:lnTo>
                  <a:pt x="1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FFFFFF">
              <a:alpha val="6392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直角三角形 9"/>
          <p:cNvSpPr/>
          <p:nvPr/>
        </p:nvSpPr>
        <p:spPr>
          <a:xfrm rot="5400000">
            <a:off x="-723604" y="725868"/>
            <a:ext cx="3608673" cy="2160759"/>
          </a:xfrm>
          <a:prstGeom prst="rtTriangle">
            <a:avLst/>
          </a:prstGeom>
          <a:solidFill>
            <a:srgbClr val="014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直角三角形 14"/>
          <p:cNvSpPr/>
          <p:nvPr/>
        </p:nvSpPr>
        <p:spPr>
          <a:xfrm rot="5400000" flipH="1" flipV="1">
            <a:off x="9974034" y="4345267"/>
            <a:ext cx="3608673" cy="2160759"/>
          </a:xfrm>
          <a:prstGeom prst="rtTriangle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4089201" y="411297"/>
            <a:ext cx="2269482" cy="1260794"/>
            <a:chOff x="4118349" y="411297"/>
            <a:chExt cx="2269482" cy="1260794"/>
          </a:xfrm>
        </p:grpSpPr>
        <p:sp>
          <p:nvSpPr>
            <p:cNvPr id="27" name="任意多边形 26"/>
            <p:cNvSpPr/>
            <p:nvPr/>
          </p:nvSpPr>
          <p:spPr>
            <a:xfrm>
              <a:off x="4118349" y="545314"/>
              <a:ext cx="2130212" cy="1014580"/>
            </a:xfrm>
            <a:custGeom>
              <a:avLst/>
              <a:gdLst>
                <a:gd name="connsiteX0" fmla="*/ 576030 w 2019867"/>
                <a:gd name="connsiteY0" fmla="*/ 0 h 962025"/>
                <a:gd name="connsiteX1" fmla="*/ 2019867 w 2019867"/>
                <a:gd name="connsiteY1" fmla="*/ 0 h 962025"/>
                <a:gd name="connsiteX2" fmla="*/ 1443837 w 2019867"/>
                <a:gd name="connsiteY2" fmla="*/ 962025 h 962025"/>
                <a:gd name="connsiteX3" fmla="*/ 0 w 2019867"/>
                <a:gd name="connsiteY3" fmla="*/ 962025 h 962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19867" h="962025">
                  <a:moveTo>
                    <a:pt x="576030" y="0"/>
                  </a:moveTo>
                  <a:lnTo>
                    <a:pt x="2019867" y="0"/>
                  </a:lnTo>
                  <a:lnTo>
                    <a:pt x="1443837" y="962025"/>
                  </a:lnTo>
                  <a:lnTo>
                    <a:pt x="0" y="962025"/>
                  </a:lnTo>
                  <a:close/>
                </a:path>
              </a:pathLst>
            </a:custGeom>
            <a:solidFill>
              <a:srgbClr val="014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文本框 31"/>
            <p:cNvSpPr txBox="1"/>
            <p:nvPr/>
          </p:nvSpPr>
          <p:spPr>
            <a:xfrm rot="627064">
              <a:off x="4821055" y="411297"/>
              <a:ext cx="1566776" cy="12607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7593" i="1" dirty="0">
                  <a:solidFill>
                    <a:schemeClr val="bg1"/>
                  </a:solidFill>
                  <a:latin typeface="Haettenschweiler" panose="020B0706040902060204" pitchFamily="34" charset="0"/>
                </a:rPr>
                <a:t>1</a:t>
              </a:r>
              <a:endParaRPr lang="zh-CN" altLang="en-US" sz="7593" i="1" dirty="0">
                <a:solidFill>
                  <a:schemeClr val="bg1"/>
                </a:solidFill>
                <a:latin typeface="Haettenschweiler" panose="020B0706040902060204" pitchFamily="34" charset="0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053074" y="2080397"/>
            <a:ext cx="2269483" cy="1260794"/>
            <a:chOff x="3073632" y="2080397"/>
            <a:chExt cx="2269483" cy="1260794"/>
          </a:xfrm>
        </p:grpSpPr>
        <p:sp>
          <p:nvSpPr>
            <p:cNvPr id="29" name="任意多边形 28"/>
            <p:cNvSpPr/>
            <p:nvPr/>
          </p:nvSpPr>
          <p:spPr>
            <a:xfrm>
              <a:off x="3073632" y="2257767"/>
              <a:ext cx="2130212" cy="1014580"/>
            </a:xfrm>
            <a:custGeom>
              <a:avLst/>
              <a:gdLst>
                <a:gd name="connsiteX0" fmla="*/ 576030 w 2019867"/>
                <a:gd name="connsiteY0" fmla="*/ 0 h 962025"/>
                <a:gd name="connsiteX1" fmla="*/ 2019867 w 2019867"/>
                <a:gd name="connsiteY1" fmla="*/ 0 h 962025"/>
                <a:gd name="connsiteX2" fmla="*/ 1443837 w 2019867"/>
                <a:gd name="connsiteY2" fmla="*/ 962025 h 962025"/>
                <a:gd name="connsiteX3" fmla="*/ 0 w 2019867"/>
                <a:gd name="connsiteY3" fmla="*/ 962025 h 962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19867" h="962025">
                  <a:moveTo>
                    <a:pt x="576030" y="0"/>
                  </a:moveTo>
                  <a:lnTo>
                    <a:pt x="2019867" y="0"/>
                  </a:lnTo>
                  <a:lnTo>
                    <a:pt x="1443837" y="962025"/>
                  </a:lnTo>
                  <a:lnTo>
                    <a:pt x="0" y="962025"/>
                  </a:lnTo>
                  <a:close/>
                </a:path>
              </a:pathLst>
            </a:custGeom>
            <a:solidFill>
              <a:srgbClr val="E6001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文本框 32"/>
            <p:cNvSpPr txBox="1"/>
            <p:nvPr/>
          </p:nvSpPr>
          <p:spPr>
            <a:xfrm rot="313004">
              <a:off x="3776339" y="2080397"/>
              <a:ext cx="1566776" cy="12607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7593" i="1" dirty="0">
                  <a:solidFill>
                    <a:schemeClr val="bg1"/>
                  </a:solidFill>
                  <a:latin typeface="Haettenschweiler" panose="020B0706040902060204" pitchFamily="34" charset="0"/>
                </a:rPr>
                <a:t>2</a:t>
              </a:r>
              <a:endParaRPr lang="zh-CN" altLang="en-US" sz="7593" i="1" dirty="0">
                <a:solidFill>
                  <a:schemeClr val="bg1"/>
                </a:solidFill>
                <a:latin typeface="Haettenschweiler" panose="020B0706040902060204" pitchFamily="34" charset="0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7666236" y="3814122"/>
            <a:ext cx="2200714" cy="1260794"/>
            <a:chOff x="7627523" y="3814122"/>
            <a:chExt cx="2200714" cy="1260794"/>
          </a:xfrm>
        </p:grpSpPr>
        <p:sp>
          <p:nvSpPr>
            <p:cNvPr id="30" name="任意多边形 29"/>
            <p:cNvSpPr/>
            <p:nvPr/>
          </p:nvSpPr>
          <p:spPr>
            <a:xfrm>
              <a:off x="7627523" y="3970221"/>
              <a:ext cx="2130212" cy="1014580"/>
            </a:xfrm>
            <a:custGeom>
              <a:avLst/>
              <a:gdLst>
                <a:gd name="connsiteX0" fmla="*/ 576030 w 2019867"/>
                <a:gd name="connsiteY0" fmla="*/ 0 h 962025"/>
                <a:gd name="connsiteX1" fmla="*/ 2019867 w 2019867"/>
                <a:gd name="connsiteY1" fmla="*/ 0 h 962025"/>
                <a:gd name="connsiteX2" fmla="*/ 1443837 w 2019867"/>
                <a:gd name="connsiteY2" fmla="*/ 962025 h 962025"/>
                <a:gd name="connsiteX3" fmla="*/ 0 w 2019867"/>
                <a:gd name="connsiteY3" fmla="*/ 962025 h 962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19867" h="962025">
                  <a:moveTo>
                    <a:pt x="576030" y="0"/>
                  </a:moveTo>
                  <a:lnTo>
                    <a:pt x="2019867" y="0"/>
                  </a:lnTo>
                  <a:lnTo>
                    <a:pt x="1443837" y="962025"/>
                  </a:lnTo>
                  <a:lnTo>
                    <a:pt x="0" y="962025"/>
                  </a:lnTo>
                  <a:close/>
                </a:path>
              </a:pathLst>
            </a:custGeom>
            <a:solidFill>
              <a:srgbClr val="014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文本框 33"/>
            <p:cNvSpPr txBox="1"/>
            <p:nvPr/>
          </p:nvSpPr>
          <p:spPr>
            <a:xfrm rot="648623">
              <a:off x="8261461" y="3814122"/>
              <a:ext cx="1566776" cy="12607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7593" i="1" dirty="0">
                  <a:solidFill>
                    <a:schemeClr val="bg1"/>
                  </a:solidFill>
                  <a:latin typeface="Haettenschweiler" panose="020B0706040902060204" pitchFamily="34" charset="0"/>
                </a:rPr>
                <a:t>3</a:t>
              </a:r>
              <a:endParaRPr lang="zh-CN" altLang="en-US" sz="7593" i="1" dirty="0">
                <a:solidFill>
                  <a:schemeClr val="bg1"/>
                </a:solidFill>
                <a:latin typeface="Haettenschweiler" panose="020B0706040902060204" pitchFamily="34" charset="0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6636381" y="5512869"/>
            <a:ext cx="2209547" cy="1260794"/>
            <a:chOff x="6636381" y="5512869"/>
            <a:chExt cx="2209547" cy="1260794"/>
          </a:xfrm>
        </p:grpSpPr>
        <p:sp>
          <p:nvSpPr>
            <p:cNvPr id="31" name="任意多边形 30"/>
            <p:cNvSpPr/>
            <p:nvPr/>
          </p:nvSpPr>
          <p:spPr>
            <a:xfrm>
              <a:off x="6636381" y="5682674"/>
              <a:ext cx="2130212" cy="1014580"/>
            </a:xfrm>
            <a:custGeom>
              <a:avLst/>
              <a:gdLst>
                <a:gd name="connsiteX0" fmla="*/ 576030 w 2019867"/>
                <a:gd name="connsiteY0" fmla="*/ 0 h 962025"/>
                <a:gd name="connsiteX1" fmla="*/ 2019867 w 2019867"/>
                <a:gd name="connsiteY1" fmla="*/ 0 h 962025"/>
                <a:gd name="connsiteX2" fmla="*/ 1443837 w 2019867"/>
                <a:gd name="connsiteY2" fmla="*/ 962025 h 962025"/>
                <a:gd name="connsiteX3" fmla="*/ 0 w 2019867"/>
                <a:gd name="connsiteY3" fmla="*/ 962025 h 962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19867" h="962025">
                  <a:moveTo>
                    <a:pt x="576030" y="0"/>
                  </a:moveTo>
                  <a:lnTo>
                    <a:pt x="2019867" y="0"/>
                  </a:lnTo>
                  <a:lnTo>
                    <a:pt x="1443837" y="962025"/>
                  </a:lnTo>
                  <a:lnTo>
                    <a:pt x="0" y="962025"/>
                  </a:lnTo>
                  <a:close/>
                </a:path>
              </a:pathLst>
            </a:custGeom>
            <a:solidFill>
              <a:srgbClr val="E6001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文本框 34"/>
            <p:cNvSpPr txBox="1"/>
            <p:nvPr/>
          </p:nvSpPr>
          <p:spPr>
            <a:xfrm rot="742354">
              <a:off x="7279152" y="5512869"/>
              <a:ext cx="1566776" cy="12607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7593" i="1" dirty="0">
                  <a:solidFill>
                    <a:schemeClr val="bg1"/>
                  </a:solidFill>
                  <a:latin typeface="Haettenschweiler" panose="020B0706040902060204" pitchFamily="34" charset="0"/>
                </a:rPr>
                <a:t>4</a:t>
              </a:r>
              <a:endParaRPr lang="zh-CN" altLang="en-US" sz="7593" i="1" dirty="0">
                <a:solidFill>
                  <a:schemeClr val="bg1"/>
                </a:solidFill>
                <a:latin typeface="Haettenschweiler" panose="020B0706040902060204" pitchFamily="34" charset="0"/>
              </a:endParaRPr>
            </a:p>
          </p:txBody>
        </p:sp>
      </p:grpSp>
      <p:cxnSp>
        <p:nvCxnSpPr>
          <p:cNvPr id="4" name="直接连接符 3"/>
          <p:cNvCxnSpPr/>
          <p:nvPr/>
        </p:nvCxnSpPr>
        <p:spPr>
          <a:xfrm flipV="1">
            <a:off x="626562" y="0"/>
            <a:ext cx="4408005" cy="7232650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 flipV="1">
            <a:off x="7824184" y="0"/>
            <a:ext cx="4339079" cy="7232650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153"/>
          <p:cNvSpPr txBox="1"/>
          <p:nvPr/>
        </p:nvSpPr>
        <p:spPr>
          <a:xfrm>
            <a:off x="2241258" y="393460"/>
            <a:ext cx="1800200" cy="1020661"/>
          </a:xfrm>
          <a:prstGeom prst="rect">
            <a:avLst/>
          </a:prstGeom>
          <a:noFill/>
        </p:spPr>
        <p:txBody>
          <a:bodyPr wrap="square" lIns="96392" tIns="48195" rIns="96392" bIns="48195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000" spc="3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目录</a:t>
            </a:r>
          </a:p>
        </p:txBody>
      </p:sp>
      <p:sp>
        <p:nvSpPr>
          <p:cNvPr id="22" name="矩形 21"/>
          <p:cNvSpPr/>
          <p:nvPr/>
        </p:nvSpPr>
        <p:spPr>
          <a:xfrm>
            <a:off x="6314899" y="903791"/>
            <a:ext cx="2339102" cy="461665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09393E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23" name="矩形 22"/>
          <p:cNvSpPr/>
          <p:nvPr/>
        </p:nvSpPr>
        <p:spPr>
          <a:xfrm>
            <a:off x="5514799" y="2669091"/>
            <a:ext cx="2339102" cy="461665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09393E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25" name="矩形 24"/>
          <p:cNvSpPr/>
          <p:nvPr/>
        </p:nvSpPr>
        <p:spPr>
          <a:xfrm>
            <a:off x="4803599" y="4154991"/>
            <a:ext cx="2339102" cy="461665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09393E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26" name="矩形 25"/>
          <p:cNvSpPr/>
          <p:nvPr/>
        </p:nvSpPr>
        <p:spPr>
          <a:xfrm>
            <a:off x="3851099" y="5729791"/>
            <a:ext cx="2339102" cy="461665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09393E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</p:spTree>
    <p:extLst>
      <p:ext uri="{BB962C8B-B14F-4D97-AF65-F5344CB8AC3E}">
        <p14:creationId xmlns:p14="http://schemas.microsoft.com/office/powerpoint/2010/main" val="4019251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500"/>
                            </p:stCondLst>
                            <p:childTnLst>
                              <p:par>
                                <p:cTn id="5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00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0" grpId="0" animBg="1"/>
      <p:bldP spid="15" grpId="0" animBg="1"/>
      <p:bldP spid="21" grpId="0"/>
      <p:bldP spid="22" grpId="0"/>
      <p:bldP spid="23" grpId="0"/>
      <p:bldP spid="25" grpId="0"/>
      <p:bldP spid="2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754"/>
            <a:ext cx="12860093" cy="7231896"/>
          </a:xfrm>
          <a:prstGeom prst="rect">
            <a:avLst/>
          </a:prstGeom>
        </p:spPr>
      </p:pic>
      <p:sp>
        <p:nvSpPr>
          <p:cNvPr id="4" name="任意多边形 3"/>
          <p:cNvSpPr/>
          <p:nvPr/>
        </p:nvSpPr>
        <p:spPr>
          <a:xfrm flipH="1">
            <a:off x="4269135" y="0"/>
            <a:ext cx="8589615" cy="7232650"/>
          </a:xfrm>
          <a:custGeom>
            <a:avLst/>
            <a:gdLst>
              <a:gd name="connsiteX0" fmla="*/ 0 w 8178800"/>
              <a:gd name="connsiteY0" fmla="*/ 0 h 6858000"/>
              <a:gd name="connsiteX1" fmla="*/ 8178800 w 8178800"/>
              <a:gd name="connsiteY1" fmla="*/ 0 h 6858000"/>
              <a:gd name="connsiteX2" fmla="*/ 8178800 w 8178800"/>
              <a:gd name="connsiteY2" fmla="*/ 50247 h 6858000"/>
              <a:gd name="connsiteX3" fmla="*/ 4090015 w 8178800"/>
              <a:gd name="connsiteY3" fmla="*/ 6858000 h 6858000"/>
              <a:gd name="connsiteX4" fmla="*/ 0 w 8178800"/>
              <a:gd name="connsiteY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178800" h="6858000">
                <a:moveTo>
                  <a:pt x="0" y="0"/>
                </a:moveTo>
                <a:lnTo>
                  <a:pt x="8178800" y="0"/>
                </a:lnTo>
                <a:lnTo>
                  <a:pt x="8178800" y="50247"/>
                </a:lnTo>
                <a:lnTo>
                  <a:pt x="4090015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任意多边形 4"/>
          <p:cNvSpPr/>
          <p:nvPr/>
        </p:nvSpPr>
        <p:spPr>
          <a:xfrm flipH="1">
            <a:off x="4344210" y="1460879"/>
            <a:ext cx="8514540" cy="4326196"/>
          </a:xfrm>
          <a:custGeom>
            <a:avLst/>
            <a:gdLst>
              <a:gd name="connsiteX0" fmla="*/ 0 w 7830510"/>
              <a:gd name="connsiteY0" fmla="*/ 0 h 4102100"/>
              <a:gd name="connsiteX1" fmla="*/ 7830510 w 7830510"/>
              <a:gd name="connsiteY1" fmla="*/ 0 h 4102100"/>
              <a:gd name="connsiteX2" fmla="*/ 5351409 w 7830510"/>
              <a:gd name="connsiteY2" fmla="*/ 4102100 h 4102100"/>
              <a:gd name="connsiteX3" fmla="*/ 0 w 7830510"/>
              <a:gd name="connsiteY3" fmla="*/ 4102100 h 4102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830510" h="4102100">
                <a:moveTo>
                  <a:pt x="0" y="0"/>
                </a:moveTo>
                <a:lnTo>
                  <a:pt x="7830510" y="0"/>
                </a:lnTo>
                <a:lnTo>
                  <a:pt x="5351409" y="4102100"/>
                </a:lnTo>
                <a:lnTo>
                  <a:pt x="0" y="4102100"/>
                </a:lnTo>
                <a:close/>
              </a:path>
            </a:pathLst>
          </a:custGeom>
          <a:solidFill>
            <a:srgbClr val="E60012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1" name="直角三角形 10"/>
          <p:cNvSpPr/>
          <p:nvPr/>
        </p:nvSpPr>
        <p:spPr>
          <a:xfrm rot="16200000" flipV="1">
            <a:off x="-723604" y="4347934"/>
            <a:ext cx="3608673" cy="2160759"/>
          </a:xfrm>
          <a:prstGeom prst="rtTriangle">
            <a:avLst/>
          </a:prstGeom>
          <a:solidFill>
            <a:srgbClr val="014999">
              <a:alpha val="7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269173" y="2104715"/>
            <a:ext cx="3285865" cy="23391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7200" i="1">
                <a:solidFill>
                  <a:schemeClr val="bg1"/>
                </a:solidFill>
                <a:latin typeface="Haettenschweiler" panose="020B0706040902060204" pitchFamily="34" charset="0"/>
              </a:defRPr>
            </a:lvl1pPr>
          </a:lstStyle>
          <a:p>
            <a:r>
              <a:rPr lang="en-US" altLang="zh-CN" sz="14600" i="0" dirty="0" smtClean="0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04</a:t>
            </a:r>
            <a:endParaRPr lang="zh-CN" altLang="en-US" sz="14600" i="0" dirty="0"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8818096" y="3193522"/>
            <a:ext cx="3257222" cy="0"/>
          </a:xfrm>
          <a:prstGeom prst="line">
            <a:avLst/>
          </a:prstGeom>
          <a:ln w="222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/>
        </p:nvSpPr>
        <p:spPr>
          <a:xfrm>
            <a:off x="8733631" y="2536205"/>
            <a:ext cx="440655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7200" i="1">
                <a:solidFill>
                  <a:schemeClr val="bg1"/>
                </a:solidFill>
                <a:latin typeface="Haettenschweiler" panose="020B0706040902060204" pitchFamily="34" charset="0"/>
              </a:defRPr>
            </a:lvl1pPr>
          </a:lstStyle>
          <a:p>
            <a:r>
              <a:rPr lang="en-US" altLang="zh-CN" sz="3200" i="0" dirty="0">
                <a:latin typeface="Agency FB" panose="020B0503020202020204" pitchFamily="34" charset="0"/>
              </a:rPr>
              <a:t>ADD YOUR TITLE HERE</a:t>
            </a:r>
            <a:endParaRPr lang="zh-CN" altLang="en-US" sz="3200" i="0" dirty="0">
              <a:latin typeface="Agency FB" panose="020B0503020202020204" pitchFamily="3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719224" y="3470371"/>
            <a:ext cx="3413695" cy="11308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7200" i="1">
                <a:solidFill>
                  <a:schemeClr val="bg1"/>
                </a:solidFill>
                <a:latin typeface="Haettenschweiler" panose="020B0706040902060204" pitchFamily="34" charset="0"/>
              </a:defRPr>
            </a:lvl1pPr>
          </a:lstStyle>
          <a:p>
            <a:pPr algn="just"/>
            <a:r>
              <a:rPr lang="en-US" altLang="zh-CN" sz="1687" i="0" dirty="0">
                <a:latin typeface="Agency FB" panose="020B0503020202020204" pitchFamily="34" charset="0"/>
              </a:rPr>
              <a:t>ADD YOUR TITLE HEREADD YOUR TITLE HEREADD YOUR TITLEHEREADD YOUR TITLE HEREADD YOUR TITLE HEREADD YOUR TITLE HEREADD YOUR TITLE HEREADD YOUR TITLE </a:t>
            </a:r>
            <a:r>
              <a:rPr lang="en-US" altLang="zh-CN" sz="1687" i="0" dirty="0" smtClean="0">
                <a:latin typeface="Agency FB" panose="020B0503020202020204" pitchFamily="34" charset="0"/>
              </a:rPr>
              <a:t>HERE</a:t>
            </a:r>
            <a:endParaRPr lang="zh-CN" altLang="en-US" sz="1687" i="0" dirty="0">
              <a:latin typeface="Agency FB" panose="020B0503020202020204" pitchFamily="34" charset="0"/>
            </a:endParaRPr>
          </a:p>
        </p:txBody>
      </p:sp>
      <p:sp>
        <p:nvSpPr>
          <p:cNvPr id="18" name="TextBox 24"/>
          <p:cNvSpPr txBox="1"/>
          <p:nvPr/>
        </p:nvSpPr>
        <p:spPr>
          <a:xfrm>
            <a:off x="6129973" y="230460"/>
            <a:ext cx="530164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2400" dirty="0" smtClean="0">
                <a:solidFill>
                  <a:srgbClr val="014999"/>
                </a:solidFill>
                <a:latin typeface="+mj-lt"/>
                <a:ea typeface="微软雅黑" panose="020B0503020204020204" pitchFamily="34" charset="-122"/>
              </a:rPr>
              <a:t>PLEASE REPLACE THE WRITTEN CONTENT</a:t>
            </a:r>
            <a:endParaRPr lang="zh-CN" altLang="en-US" sz="2400" dirty="0">
              <a:solidFill>
                <a:srgbClr val="014999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972794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1" grpId="0" animBg="1"/>
      <p:bldP spid="9" grpId="0"/>
      <p:bldP spid="16" grpId="0"/>
      <p:bldP spid="17" grpId="0"/>
      <p:bldP spid="1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任意多边形 51"/>
          <p:cNvSpPr>
            <a:spLocks/>
          </p:cNvSpPr>
          <p:nvPr/>
        </p:nvSpPr>
        <p:spPr bwMode="auto">
          <a:xfrm>
            <a:off x="4877369" y="2338893"/>
            <a:ext cx="3107361" cy="3852390"/>
          </a:xfrm>
          <a:custGeom>
            <a:avLst/>
            <a:gdLst>
              <a:gd name="T0" fmla="*/ 8818711 w 836089"/>
              <a:gd name="T1" fmla="*/ 37862269 h 1036854"/>
              <a:gd name="T2" fmla="*/ 8238594 w 836089"/>
              <a:gd name="T3" fmla="*/ 35657593 h 1036854"/>
              <a:gd name="T4" fmla="*/ 1624528 w 836089"/>
              <a:gd name="T5" fmla="*/ 31828416 h 1036854"/>
              <a:gd name="T6" fmla="*/ 0 w 836089"/>
              <a:gd name="T7" fmla="*/ 27999267 h 1036854"/>
              <a:gd name="T8" fmla="*/ 0 w 836089"/>
              <a:gd name="T9" fmla="*/ 23357835 h 1036854"/>
              <a:gd name="T10" fmla="*/ 232091 w 836089"/>
              <a:gd name="T11" fmla="*/ 21733320 h 1036854"/>
              <a:gd name="T12" fmla="*/ 1044355 w 836089"/>
              <a:gd name="T13" fmla="*/ 19992769 h 1036854"/>
              <a:gd name="T14" fmla="*/ 2668828 w 836089"/>
              <a:gd name="T15" fmla="*/ 14887211 h 1036854"/>
              <a:gd name="T16" fmla="*/ 7078214 w 836089"/>
              <a:gd name="T17" fmla="*/ 14539130 h 1036854"/>
              <a:gd name="T18" fmla="*/ 5917834 w 836089"/>
              <a:gd name="T19" fmla="*/ 11870303 h 1036854"/>
              <a:gd name="T20" fmla="*/ 6962147 w 836089"/>
              <a:gd name="T21" fmla="*/ 6880749 h 1036854"/>
              <a:gd name="T22" fmla="*/ 10907387 w 836089"/>
              <a:gd name="T23" fmla="*/ 2239338 h 1036854"/>
              <a:gd name="T24" fmla="*/ 17521418 w 836089"/>
              <a:gd name="T25" fmla="*/ 150718 h 1036854"/>
              <a:gd name="T26" fmla="*/ 22859082 w 836089"/>
              <a:gd name="T27" fmla="*/ 498786 h 1036854"/>
              <a:gd name="T28" fmla="*/ 26688256 w 836089"/>
              <a:gd name="T29" fmla="*/ 3167665 h 1036854"/>
              <a:gd name="T30" fmla="*/ 30633459 w 836089"/>
              <a:gd name="T31" fmla="*/ 6532634 h 1036854"/>
              <a:gd name="T32" fmla="*/ 33766435 w 836089"/>
              <a:gd name="T33" fmla="*/ 5952482 h 1036854"/>
              <a:gd name="T34" fmla="*/ 35158851 w 836089"/>
              <a:gd name="T35" fmla="*/ 10477870 h 1036854"/>
              <a:gd name="T36" fmla="*/ 33998526 w 836089"/>
              <a:gd name="T37" fmla="*/ 13030627 h 1036854"/>
              <a:gd name="T38" fmla="*/ 38291845 w 836089"/>
              <a:gd name="T39" fmla="*/ 14074982 h 1036854"/>
              <a:gd name="T40" fmla="*/ 39452170 w 836089"/>
              <a:gd name="T41" fmla="*/ 16859839 h 1036854"/>
              <a:gd name="T42" fmla="*/ 39684261 w 836089"/>
              <a:gd name="T43" fmla="*/ 20689008 h 1036854"/>
              <a:gd name="T44" fmla="*/ 40728582 w 836089"/>
              <a:gd name="T45" fmla="*/ 25678556 h 1036854"/>
              <a:gd name="T46" fmla="*/ 38291845 w 836089"/>
              <a:gd name="T47" fmla="*/ 31248298 h 1036854"/>
              <a:gd name="T48" fmla="*/ 32257966 w 836089"/>
              <a:gd name="T49" fmla="*/ 33220852 h 1036854"/>
              <a:gd name="T50" fmla="*/ 29124990 w 836089"/>
              <a:gd name="T51" fmla="*/ 30319921 h 1036854"/>
              <a:gd name="T52" fmla="*/ 24715609 w 836089"/>
              <a:gd name="T53" fmla="*/ 34961388 h 1036854"/>
              <a:gd name="T54" fmla="*/ 23555279 w 836089"/>
              <a:gd name="T55" fmla="*/ 42155586 h 1036854"/>
              <a:gd name="T56" fmla="*/ 28544782 w 836089"/>
              <a:gd name="T57" fmla="*/ 49581854 h 1036854"/>
              <a:gd name="T58" fmla="*/ 16593130 w 836089"/>
              <a:gd name="T59" fmla="*/ 50162027 h 1036854"/>
              <a:gd name="T60" fmla="*/ 14040363 w 836089"/>
              <a:gd name="T61" fmla="*/ 50278051 h 1036854"/>
              <a:gd name="T62" fmla="*/ 18797831 w 836089"/>
              <a:gd name="T63" fmla="*/ 39834877 h 1036854"/>
              <a:gd name="T64" fmla="*/ 18101578 w 836089"/>
              <a:gd name="T65" fmla="*/ 34381181 h 1036854"/>
              <a:gd name="T66" fmla="*/ 16941246 w 836089"/>
              <a:gd name="T67" fmla="*/ 36237762 h 1036854"/>
              <a:gd name="T68" fmla="*/ 12996008 w 836089"/>
              <a:gd name="T69" fmla="*/ 35541560 h 1036854"/>
              <a:gd name="T70" fmla="*/ 8818711 w 836089"/>
              <a:gd name="T71" fmla="*/ 37862269 h 1036854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836089"/>
              <a:gd name="T109" fmla="*/ 0 h 1036854"/>
              <a:gd name="T110" fmla="*/ 836089 w 836089"/>
              <a:gd name="T111" fmla="*/ 1036854 h 1036854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836089" h="1036854">
                <a:moveTo>
                  <a:pt x="180975" y="776999"/>
                </a:moveTo>
                <a:lnTo>
                  <a:pt x="169070" y="731755"/>
                </a:lnTo>
                <a:cubicBezTo>
                  <a:pt x="123826" y="707943"/>
                  <a:pt x="64294" y="684130"/>
                  <a:pt x="33338" y="653174"/>
                </a:cubicBezTo>
                <a:lnTo>
                  <a:pt x="0" y="574593"/>
                </a:lnTo>
                <a:lnTo>
                  <a:pt x="0" y="479343"/>
                </a:lnTo>
                <a:lnTo>
                  <a:pt x="4763" y="446005"/>
                </a:lnTo>
                <a:lnTo>
                  <a:pt x="21432" y="410286"/>
                </a:lnTo>
                <a:cubicBezTo>
                  <a:pt x="-7937" y="358692"/>
                  <a:pt x="15082" y="323768"/>
                  <a:pt x="54769" y="305511"/>
                </a:cubicBezTo>
                <a:lnTo>
                  <a:pt x="145257" y="298368"/>
                </a:lnTo>
                <a:lnTo>
                  <a:pt x="121444" y="243599"/>
                </a:lnTo>
                <a:lnTo>
                  <a:pt x="142875" y="141205"/>
                </a:lnTo>
                <a:lnTo>
                  <a:pt x="223838" y="45955"/>
                </a:lnTo>
                <a:cubicBezTo>
                  <a:pt x="259954" y="23333"/>
                  <a:pt x="318691" y="9046"/>
                  <a:pt x="359569" y="3093"/>
                </a:cubicBezTo>
                <a:cubicBezTo>
                  <a:pt x="400447" y="-2860"/>
                  <a:pt x="437754" y="-83"/>
                  <a:pt x="469107" y="10236"/>
                </a:cubicBezTo>
                <a:cubicBezTo>
                  <a:pt x="500460" y="20555"/>
                  <a:pt x="521098" y="44369"/>
                  <a:pt x="547688" y="65006"/>
                </a:cubicBezTo>
                <a:cubicBezTo>
                  <a:pt x="574278" y="85643"/>
                  <a:pt x="604374" y="124707"/>
                  <a:pt x="628650" y="134061"/>
                </a:cubicBezTo>
                <a:cubicBezTo>
                  <a:pt x="671909" y="150730"/>
                  <a:pt x="677466" y="108661"/>
                  <a:pt x="692944" y="122155"/>
                </a:cubicBezTo>
                <a:cubicBezTo>
                  <a:pt x="708422" y="135649"/>
                  <a:pt x="719138" y="191211"/>
                  <a:pt x="721519" y="215024"/>
                </a:cubicBezTo>
                <a:lnTo>
                  <a:pt x="697707" y="267411"/>
                </a:lnTo>
                <a:lnTo>
                  <a:pt x="785813" y="288843"/>
                </a:lnTo>
                <a:cubicBezTo>
                  <a:pt x="817563" y="300749"/>
                  <a:pt x="811213" y="322180"/>
                  <a:pt x="809625" y="345993"/>
                </a:cubicBezTo>
                <a:cubicBezTo>
                  <a:pt x="827882" y="369806"/>
                  <a:pt x="834231" y="388855"/>
                  <a:pt x="814388" y="424574"/>
                </a:cubicBezTo>
                <a:cubicBezTo>
                  <a:pt x="798512" y="473788"/>
                  <a:pt x="839788" y="484899"/>
                  <a:pt x="835819" y="526968"/>
                </a:cubicBezTo>
                <a:cubicBezTo>
                  <a:pt x="822325" y="566656"/>
                  <a:pt x="807641" y="610710"/>
                  <a:pt x="785813" y="641269"/>
                </a:cubicBezTo>
                <a:cubicBezTo>
                  <a:pt x="763985" y="671828"/>
                  <a:pt x="705644" y="698418"/>
                  <a:pt x="661988" y="681749"/>
                </a:cubicBezTo>
                <a:cubicBezTo>
                  <a:pt x="640557" y="661905"/>
                  <a:pt x="597693" y="649205"/>
                  <a:pt x="597694" y="622217"/>
                </a:cubicBezTo>
                <a:cubicBezTo>
                  <a:pt x="569913" y="653967"/>
                  <a:pt x="556418" y="683337"/>
                  <a:pt x="507206" y="717468"/>
                </a:cubicBezTo>
                <a:cubicBezTo>
                  <a:pt x="490538" y="755569"/>
                  <a:pt x="474663" y="819465"/>
                  <a:pt x="483394" y="865105"/>
                </a:cubicBezTo>
                <a:cubicBezTo>
                  <a:pt x="480219" y="916699"/>
                  <a:pt x="534193" y="994486"/>
                  <a:pt x="585787" y="1017505"/>
                </a:cubicBezTo>
                <a:cubicBezTo>
                  <a:pt x="519906" y="1046874"/>
                  <a:pt x="465931" y="1035761"/>
                  <a:pt x="340519" y="1029411"/>
                </a:cubicBezTo>
                <a:lnTo>
                  <a:pt x="288132" y="1031792"/>
                </a:lnTo>
                <a:cubicBezTo>
                  <a:pt x="376636" y="991708"/>
                  <a:pt x="385763" y="871455"/>
                  <a:pt x="385763" y="817480"/>
                </a:cubicBezTo>
                <a:cubicBezTo>
                  <a:pt x="394890" y="758345"/>
                  <a:pt x="377825" y="717864"/>
                  <a:pt x="371475" y="705561"/>
                </a:cubicBezTo>
                <a:lnTo>
                  <a:pt x="347663" y="743661"/>
                </a:lnTo>
                <a:cubicBezTo>
                  <a:pt x="332581" y="715087"/>
                  <a:pt x="293688" y="719848"/>
                  <a:pt x="266700" y="729374"/>
                </a:cubicBezTo>
                <a:cubicBezTo>
                  <a:pt x="228600" y="742867"/>
                  <a:pt x="209550" y="761124"/>
                  <a:pt x="180975" y="776999"/>
                </a:cubicBezTo>
                <a:close/>
              </a:path>
            </a:pathLst>
          </a:custGeom>
          <a:solidFill>
            <a:srgbClr val="014999"/>
          </a:solidFill>
          <a:ln>
            <a:noFill/>
          </a:ln>
          <a:extLst/>
        </p:spPr>
        <p:txBody>
          <a:bodyPr lIns="0" tIns="0" rIns="0" bIns="759333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auto"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lang="zh-CN" altLang="en-US" sz="45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标题</a:t>
            </a:r>
          </a:p>
        </p:txBody>
      </p:sp>
      <p:grpSp>
        <p:nvGrpSpPr>
          <p:cNvPr id="33816" name="组合 56"/>
          <p:cNvGrpSpPr>
            <a:grpSpLocks/>
          </p:cNvGrpSpPr>
          <p:nvPr/>
        </p:nvGrpSpPr>
        <p:grpSpPr bwMode="auto">
          <a:xfrm>
            <a:off x="7333456" y="2543146"/>
            <a:ext cx="837112" cy="425253"/>
            <a:chOff x="5242560" y="2729569"/>
            <a:chExt cx="596023" cy="303191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29" name="椭圆 57"/>
            <p:cNvSpPr>
              <a:spLocks noChangeArrowheads="1"/>
            </p:cNvSpPr>
            <p:nvPr/>
          </p:nvSpPr>
          <p:spPr bwMode="auto">
            <a:xfrm>
              <a:off x="5242560" y="2979045"/>
              <a:ext cx="53642" cy="53715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  <a:extLst/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 fontAlgn="auto">
                <a:lnSpc>
                  <a:spcPct val="12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lang="zh-CN" altLang="en-US" sz="1969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30" name="矩形 58"/>
            <p:cNvSpPr>
              <a:spLocks noChangeArrowheads="1"/>
            </p:cNvSpPr>
            <p:nvPr/>
          </p:nvSpPr>
          <p:spPr bwMode="auto">
            <a:xfrm rot="-2650181">
              <a:off x="5254480" y="2961140"/>
              <a:ext cx="108477" cy="1074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xtLst/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 fontAlgn="auto">
                <a:lnSpc>
                  <a:spcPct val="12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lang="zh-CN" altLang="en-US" sz="1969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31" name="任意多边形 30"/>
            <p:cNvSpPr/>
            <p:nvPr/>
          </p:nvSpPr>
          <p:spPr>
            <a:xfrm>
              <a:off x="5342692" y="2729569"/>
              <a:ext cx="495891" cy="206504"/>
            </a:xfrm>
            <a:custGeom>
              <a:avLst/>
              <a:gdLst>
                <a:gd name="connsiteX0" fmla="*/ 301650 w 496670"/>
                <a:gd name="connsiteY0" fmla="*/ 0 h 206120"/>
                <a:gd name="connsiteX1" fmla="*/ 496670 w 496670"/>
                <a:gd name="connsiteY1" fmla="*/ 0 h 206120"/>
                <a:gd name="connsiteX2" fmla="*/ 496670 w 496670"/>
                <a:gd name="connsiteY2" fmla="*/ 10800 h 206120"/>
                <a:gd name="connsiteX3" fmla="*/ 208670 w 496670"/>
                <a:gd name="connsiteY3" fmla="*/ 10800 h 206120"/>
                <a:gd name="connsiteX4" fmla="*/ 208670 w 496670"/>
                <a:gd name="connsiteY4" fmla="*/ 10722 h 206120"/>
                <a:gd name="connsiteX5" fmla="*/ 7525 w 496670"/>
                <a:gd name="connsiteY5" fmla="*/ 206120 h 206120"/>
                <a:gd name="connsiteX6" fmla="*/ 0 w 496670"/>
                <a:gd name="connsiteY6" fmla="*/ 198373 h 206120"/>
                <a:gd name="connsiteX7" fmla="*/ 204125 w 496670"/>
                <a:gd name="connsiteY7" fmla="*/ 79 h 206120"/>
                <a:gd name="connsiteX8" fmla="*/ 301650 w 496670"/>
                <a:gd name="connsiteY8" fmla="*/ 79 h 206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96670" h="206120">
                  <a:moveTo>
                    <a:pt x="301650" y="0"/>
                  </a:moveTo>
                  <a:lnTo>
                    <a:pt x="496670" y="0"/>
                  </a:lnTo>
                  <a:lnTo>
                    <a:pt x="496670" y="10800"/>
                  </a:lnTo>
                  <a:lnTo>
                    <a:pt x="208670" y="10800"/>
                  </a:lnTo>
                  <a:lnTo>
                    <a:pt x="208670" y="10722"/>
                  </a:lnTo>
                  <a:lnTo>
                    <a:pt x="7525" y="206120"/>
                  </a:lnTo>
                  <a:lnTo>
                    <a:pt x="0" y="198373"/>
                  </a:lnTo>
                  <a:lnTo>
                    <a:pt x="204125" y="79"/>
                  </a:lnTo>
                  <a:lnTo>
                    <a:pt x="301650" y="7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just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969" dirty="0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33811" name="组合 60"/>
          <p:cNvGrpSpPr>
            <a:grpSpLocks/>
          </p:cNvGrpSpPr>
          <p:nvPr/>
        </p:nvGrpSpPr>
        <p:grpSpPr bwMode="auto">
          <a:xfrm>
            <a:off x="7762058" y="4227416"/>
            <a:ext cx="838787" cy="426927"/>
            <a:chOff x="5242560" y="2729569"/>
            <a:chExt cx="596023" cy="303191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35" name="椭圆 61"/>
            <p:cNvSpPr>
              <a:spLocks noChangeArrowheads="1"/>
            </p:cNvSpPr>
            <p:nvPr/>
          </p:nvSpPr>
          <p:spPr bwMode="auto">
            <a:xfrm>
              <a:off x="5242560" y="2979256"/>
              <a:ext cx="53535" cy="53504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  <a:extLst/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 fontAlgn="auto">
                <a:lnSpc>
                  <a:spcPct val="12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lang="zh-CN" altLang="en-US" sz="1969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36" name="矩形 62"/>
            <p:cNvSpPr>
              <a:spLocks noChangeArrowheads="1"/>
            </p:cNvSpPr>
            <p:nvPr/>
          </p:nvSpPr>
          <p:spPr bwMode="auto">
            <a:xfrm rot="-2650181">
              <a:off x="5254457" y="2961421"/>
              <a:ext cx="108260" cy="10701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xtLst/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 fontAlgn="auto">
                <a:lnSpc>
                  <a:spcPct val="12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lang="zh-CN" altLang="en-US" sz="1969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37" name="任意多边形 36"/>
            <p:cNvSpPr/>
            <p:nvPr/>
          </p:nvSpPr>
          <p:spPr>
            <a:xfrm>
              <a:off x="5342492" y="2729569"/>
              <a:ext cx="494901" cy="205694"/>
            </a:xfrm>
            <a:custGeom>
              <a:avLst/>
              <a:gdLst>
                <a:gd name="connsiteX0" fmla="*/ 301650 w 496670"/>
                <a:gd name="connsiteY0" fmla="*/ 0 h 206120"/>
                <a:gd name="connsiteX1" fmla="*/ 496670 w 496670"/>
                <a:gd name="connsiteY1" fmla="*/ 0 h 206120"/>
                <a:gd name="connsiteX2" fmla="*/ 496670 w 496670"/>
                <a:gd name="connsiteY2" fmla="*/ 10800 h 206120"/>
                <a:gd name="connsiteX3" fmla="*/ 208670 w 496670"/>
                <a:gd name="connsiteY3" fmla="*/ 10800 h 206120"/>
                <a:gd name="connsiteX4" fmla="*/ 208670 w 496670"/>
                <a:gd name="connsiteY4" fmla="*/ 10722 h 206120"/>
                <a:gd name="connsiteX5" fmla="*/ 7525 w 496670"/>
                <a:gd name="connsiteY5" fmla="*/ 206120 h 206120"/>
                <a:gd name="connsiteX6" fmla="*/ 0 w 496670"/>
                <a:gd name="connsiteY6" fmla="*/ 198373 h 206120"/>
                <a:gd name="connsiteX7" fmla="*/ 204125 w 496670"/>
                <a:gd name="connsiteY7" fmla="*/ 79 h 206120"/>
                <a:gd name="connsiteX8" fmla="*/ 301650 w 496670"/>
                <a:gd name="connsiteY8" fmla="*/ 79 h 206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96670" h="206120">
                  <a:moveTo>
                    <a:pt x="301650" y="0"/>
                  </a:moveTo>
                  <a:lnTo>
                    <a:pt x="496670" y="0"/>
                  </a:lnTo>
                  <a:lnTo>
                    <a:pt x="496670" y="10800"/>
                  </a:lnTo>
                  <a:lnTo>
                    <a:pt x="208670" y="10800"/>
                  </a:lnTo>
                  <a:lnTo>
                    <a:pt x="208670" y="10722"/>
                  </a:lnTo>
                  <a:lnTo>
                    <a:pt x="7525" y="206120"/>
                  </a:lnTo>
                  <a:lnTo>
                    <a:pt x="0" y="198373"/>
                  </a:lnTo>
                  <a:lnTo>
                    <a:pt x="204125" y="79"/>
                  </a:lnTo>
                  <a:lnTo>
                    <a:pt x="301650" y="7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just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969" dirty="0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33806" name="组合 64"/>
          <p:cNvGrpSpPr>
            <a:grpSpLocks/>
          </p:cNvGrpSpPr>
          <p:nvPr/>
        </p:nvGrpSpPr>
        <p:grpSpPr bwMode="auto">
          <a:xfrm flipH="1">
            <a:off x="4308133" y="3244648"/>
            <a:ext cx="838786" cy="425253"/>
            <a:chOff x="5242560" y="2729569"/>
            <a:chExt cx="596023" cy="303191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41" name="椭圆 65"/>
            <p:cNvSpPr>
              <a:spLocks noChangeArrowheads="1"/>
            </p:cNvSpPr>
            <p:nvPr/>
          </p:nvSpPr>
          <p:spPr bwMode="auto">
            <a:xfrm>
              <a:off x="5242560" y="2979045"/>
              <a:ext cx="53535" cy="53715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  <a:extLst/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 fontAlgn="auto">
                <a:lnSpc>
                  <a:spcPct val="12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lang="zh-CN" altLang="en-US" sz="1969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42" name="矩形 66"/>
            <p:cNvSpPr>
              <a:spLocks noChangeArrowheads="1"/>
            </p:cNvSpPr>
            <p:nvPr/>
          </p:nvSpPr>
          <p:spPr bwMode="auto">
            <a:xfrm rot="-2650181">
              <a:off x="5254457" y="2961140"/>
              <a:ext cx="108259" cy="1074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xtLst/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 fontAlgn="auto">
                <a:lnSpc>
                  <a:spcPct val="12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lang="zh-CN" altLang="en-US" sz="1969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43" name="任意多边形 42"/>
            <p:cNvSpPr/>
            <p:nvPr/>
          </p:nvSpPr>
          <p:spPr>
            <a:xfrm>
              <a:off x="5343681" y="2728376"/>
              <a:ext cx="494902" cy="206504"/>
            </a:xfrm>
            <a:custGeom>
              <a:avLst/>
              <a:gdLst>
                <a:gd name="connsiteX0" fmla="*/ 301650 w 496670"/>
                <a:gd name="connsiteY0" fmla="*/ 0 h 206120"/>
                <a:gd name="connsiteX1" fmla="*/ 496670 w 496670"/>
                <a:gd name="connsiteY1" fmla="*/ 0 h 206120"/>
                <a:gd name="connsiteX2" fmla="*/ 496670 w 496670"/>
                <a:gd name="connsiteY2" fmla="*/ 10800 h 206120"/>
                <a:gd name="connsiteX3" fmla="*/ 208670 w 496670"/>
                <a:gd name="connsiteY3" fmla="*/ 10800 h 206120"/>
                <a:gd name="connsiteX4" fmla="*/ 208670 w 496670"/>
                <a:gd name="connsiteY4" fmla="*/ 10722 h 206120"/>
                <a:gd name="connsiteX5" fmla="*/ 7525 w 496670"/>
                <a:gd name="connsiteY5" fmla="*/ 206120 h 206120"/>
                <a:gd name="connsiteX6" fmla="*/ 0 w 496670"/>
                <a:gd name="connsiteY6" fmla="*/ 198373 h 206120"/>
                <a:gd name="connsiteX7" fmla="*/ 204125 w 496670"/>
                <a:gd name="connsiteY7" fmla="*/ 79 h 206120"/>
                <a:gd name="connsiteX8" fmla="*/ 301650 w 496670"/>
                <a:gd name="connsiteY8" fmla="*/ 79 h 206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96670" h="206120">
                  <a:moveTo>
                    <a:pt x="301650" y="0"/>
                  </a:moveTo>
                  <a:lnTo>
                    <a:pt x="496670" y="0"/>
                  </a:lnTo>
                  <a:lnTo>
                    <a:pt x="496670" y="10800"/>
                  </a:lnTo>
                  <a:lnTo>
                    <a:pt x="208670" y="10800"/>
                  </a:lnTo>
                  <a:lnTo>
                    <a:pt x="208670" y="10722"/>
                  </a:lnTo>
                  <a:lnTo>
                    <a:pt x="7525" y="206120"/>
                  </a:lnTo>
                  <a:lnTo>
                    <a:pt x="0" y="198373"/>
                  </a:lnTo>
                  <a:lnTo>
                    <a:pt x="204125" y="79"/>
                  </a:lnTo>
                  <a:lnTo>
                    <a:pt x="301650" y="7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just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969" dirty="0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33801" name="组合 68"/>
          <p:cNvGrpSpPr>
            <a:grpSpLocks/>
          </p:cNvGrpSpPr>
          <p:nvPr/>
        </p:nvGrpSpPr>
        <p:grpSpPr bwMode="auto">
          <a:xfrm>
            <a:off x="4607819" y="5072902"/>
            <a:ext cx="1022952" cy="75341"/>
            <a:chOff x="3351817" y="4503373"/>
            <a:chExt cx="727826" cy="53340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47" name="椭圆 69"/>
            <p:cNvSpPr>
              <a:spLocks noChangeArrowheads="1"/>
            </p:cNvSpPr>
            <p:nvPr/>
          </p:nvSpPr>
          <p:spPr bwMode="auto">
            <a:xfrm flipH="1">
              <a:off x="4026038" y="4503373"/>
              <a:ext cx="53605" cy="53340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  <a:extLst/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 fontAlgn="auto">
                <a:lnSpc>
                  <a:spcPct val="12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lang="zh-CN" altLang="en-US" sz="1969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48" name="矩形 70"/>
            <p:cNvSpPr>
              <a:spLocks noChangeArrowheads="1"/>
            </p:cNvSpPr>
            <p:nvPr/>
          </p:nvSpPr>
          <p:spPr bwMode="auto">
            <a:xfrm flipH="1">
              <a:off x="3943846" y="4524709"/>
              <a:ext cx="107208" cy="10668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xtLst/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 fontAlgn="auto">
                <a:lnSpc>
                  <a:spcPct val="12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lang="zh-CN" altLang="en-US" sz="1969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49" name="任意多边形 48"/>
            <p:cNvSpPr/>
            <p:nvPr/>
          </p:nvSpPr>
          <p:spPr>
            <a:xfrm flipH="1">
              <a:off x="3351817" y="4525895"/>
              <a:ext cx="648015" cy="9483"/>
            </a:xfrm>
            <a:custGeom>
              <a:avLst/>
              <a:gdLst>
                <a:gd name="connsiteX0" fmla="*/ 197354 w 197354"/>
                <a:gd name="connsiteY0" fmla="*/ 0 h 10800"/>
                <a:gd name="connsiteX1" fmla="*/ 2334 w 197354"/>
                <a:gd name="connsiteY1" fmla="*/ 0 h 10800"/>
                <a:gd name="connsiteX2" fmla="*/ 2334 w 197354"/>
                <a:gd name="connsiteY2" fmla="*/ 79 h 10800"/>
                <a:gd name="connsiteX3" fmla="*/ 0 w 197354"/>
                <a:gd name="connsiteY3" fmla="*/ 79 h 10800"/>
                <a:gd name="connsiteX4" fmla="*/ 0 w 197354"/>
                <a:gd name="connsiteY4" fmla="*/ 10800 h 10800"/>
                <a:gd name="connsiteX5" fmla="*/ 197354 w 197354"/>
                <a:gd name="connsiteY5" fmla="*/ 10800 h 10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97354" h="10800">
                  <a:moveTo>
                    <a:pt x="197354" y="0"/>
                  </a:moveTo>
                  <a:lnTo>
                    <a:pt x="2334" y="0"/>
                  </a:lnTo>
                  <a:lnTo>
                    <a:pt x="2334" y="79"/>
                  </a:lnTo>
                  <a:lnTo>
                    <a:pt x="0" y="79"/>
                  </a:lnTo>
                  <a:lnTo>
                    <a:pt x="0" y="10800"/>
                  </a:lnTo>
                  <a:lnTo>
                    <a:pt x="197354" y="1080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just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969" dirty="0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34" name="TextBox 23"/>
          <p:cNvSpPr txBox="1"/>
          <p:nvPr/>
        </p:nvSpPr>
        <p:spPr>
          <a:xfrm>
            <a:off x="1504088" y="3407609"/>
            <a:ext cx="2581611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0" name="TextBox 24"/>
          <p:cNvSpPr txBox="1"/>
          <p:nvPr/>
        </p:nvSpPr>
        <p:spPr>
          <a:xfrm>
            <a:off x="2418256" y="3073698"/>
            <a:ext cx="166744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内容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46" name="TextBox 23"/>
          <p:cNvSpPr txBox="1"/>
          <p:nvPr/>
        </p:nvSpPr>
        <p:spPr>
          <a:xfrm>
            <a:off x="1845833" y="5273354"/>
            <a:ext cx="2581611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0" name="TextBox 24"/>
          <p:cNvSpPr txBox="1"/>
          <p:nvPr/>
        </p:nvSpPr>
        <p:spPr>
          <a:xfrm>
            <a:off x="2760001" y="4939443"/>
            <a:ext cx="166744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内容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51" name="TextBox 23"/>
          <p:cNvSpPr txBox="1"/>
          <p:nvPr/>
        </p:nvSpPr>
        <p:spPr>
          <a:xfrm>
            <a:off x="8748310" y="4574360"/>
            <a:ext cx="2581611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2" name="TextBox 24"/>
          <p:cNvSpPr txBox="1"/>
          <p:nvPr/>
        </p:nvSpPr>
        <p:spPr>
          <a:xfrm>
            <a:off x="8748310" y="4240449"/>
            <a:ext cx="166744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内容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53" name="TextBox 23"/>
          <p:cNvSpPr txBox="1"/>
          <p:nvPr/>
        </p:nvSpPr>
        <p:spPr>
          <a:xfrm>
            <a:off x="8314201" y="2957996"/>
            <a:ext cx="2581611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7" name="TextBox 24"/>
          <p:cNvSpPr txBox="1"/>
          <p:nvPr/>
        </p:nvSpPr>
        <p:spPr>
          <a:xfrm>
            <a:off x="8314201" y="2624085"/>
            <a:ext cx="166744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内容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351" y="0"/>
            <a:ext cx="12858399" cy="753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33" name="任意多边形 32"/>
          <p:cNvSpPr/>
          <p:nvPr/>
        </p:nvSpPr>
        <p:spPr>
          <a:xfrm>
            <a:off x="353" y="0"/>
            <a:ext cx="4701223" cy="707192"/>
          </a:xfrm>
          <a:custGeom>
            <a:avLst/>
            <a:gdLst>
              <a:gd name="connsiteX0" fmla="*/ 0 w 3886200"/>
              <a:gd name="connsiteY0" fmla="*/ 0 h 762000"/>
              <a:gd name="connsiteX1" fmla="*/ 3886200 w 3886200"/>
              <a:gd name="connsiteY1" fmla="*/ 0 h 762000"/>
              <a:gd name="connsiteX2" fmla="*/ 3886200 w 3886200"/>
              <a:gd name="connsiteY2" fmla="*/ 15385 h 762000"/>
              <a:gd name="connsiteX3" fmla="*/ 3359574 w 3886200"/>
              <a:gd name="connsiteY3" fmla="*/ 762000 h 762000"/>
              <a:gd name="connsiteX4" fmla="*/ 0 w 3886200"/>
              <a:gd name="connsiteY4" fmla="*/ 762000 h 76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86200" h="762000">
                <a:moveTo>
                  <a:pt x="0" y="0"/>
                </a:moveTo>
                <a:lnTo>
                  <a:pt x="3886200" y="0"/>
                </a:lnTo>
                <a:lnTo>
                  <a:pt x="3886200" y="15385"/>
                </a:lnTo>
                <a:lnTo>
                  <a:pt x="3359574" y="762000"/>
                </a:lnTo>
                <a:lnTo>
                  <a:pt x="0" y="762000"/>
                </a:lnTo>
                <a:close/>
              </a:path>
            </a:pathLst>
          </a:cu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38" name="任意多边形 37"/>
          <p:cNvSpPr/>
          <p:nvPr/>
        </p:nvSpPr>
        <p:spPr>
          <a:xfrm rot="7994024">
            <a:off x="4049850" y="320113"/>
            <a:ext cx="1033627" cy="66969"/>
          </a:xfrm>
          <a:custGeom>
            <a:avLst/>
            <a:gdLst>
              <a:gd name="connsiteX0" fmla="*/ 59700 w 980085"/>
              <a:gd name="connsiteY0" fmla="*/ 63500 h 63500"/>
              <a:gd name="connsiteX1" fmla="*/ 0 w 980085"/>
              <a:gd name="connsiteY1" fmla="*/ 0 h 63500"/>
              <a:gd name="connsiteX2" fmla="*/ 920384 w 980085"/>
              <a:gd name="connsiteY2" fmla="*/ 0 h 63500"/>
              <a:gd name="connsiteX3" fmla="*/ 980085 w 980085"/>
              <a:gd name="connsiteY3" fmla="*/ 63500 h 6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80085" h="63500">
                <a:moveTo>
                  <a:pt x="59700" y="63500"/>
                </a:moveTo>
                <a:lnTo>
                  <a:pt x="0" y="0"/>
                </a:lnTo>
                <a:lnTo>
                  <a:pt x="920384" y="0"/>
                </a:lnTo>
                <a:lnTo>
                  <a:pt x="980085" y="63500"/>
                </a:lnTo>
                <a:close/>
              </a:path>
            </a:pathLst>
          </a:cu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39" name="TextBox 24"/>
          <p:cNvSpPr txBox="1"/>
          <p:nvPr/>
        </p:nvSpPr>
        <p:spPr>
          <a:xfrm>
            <a:off x="521008" y="168905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2800" dirty="0">
                <a:solidFill>
                  <a:schemeClr val="bg1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4" name="TextBox 24"/>
          <p:cNvSpPr txBox="1"/>
          <p:nvPr/>
        </p:nvSpPr>
        <p:spPr>
          <a:xfrm>
            <a:off x="4897257" y="230460"/>
            <a:ext cx="66584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2400" dirty="0" smtClean="0">
                <a:solidFill>
                  <a:srgbClr val="014999"/>
                </a:solidFill>
                <a:latin typeface="+mj-lt"/>
                <a:ea typeface="微软雅黑" panose="020B0503020204020204" pitchFamily="34" charset="-122"/>
              </a:rPr>
              <a:t>PLEASE REPLACE THE WRITTEN CONTENT</a:t>
            </a:r>
            <a:endParaRPr lang="zh-CN" altLang="en-US" sz="2400" dirty="0">
              <a:solidFill>
                <a:srgbClr val="014999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62346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338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338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00"/>
                            </p:stCondLst>
                            <p:childTnLst>
                              <p:par>
                                <p:cTn id="4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338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00"/>
                            </p:stCondLst>
                            <p:childTnLst>
                              <p:par>
                                <p:cTn id="5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000"/>
                            </p:stCondLst>
                            <p:childTnLst>
                              <p:par>
                                <p:cTn id="5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338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500"/>
                            </p:stCondLst>
                            <p:childTnLst>
                              <p:par>
                                <p:cTn id="6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34" grpId="0"/>
      <p:bldP spid="40" grpId="0"/>
      <p:bldP spid="46" grpId="0"/>
      <p:bldP spid="50" grpId="0"/>
      <p:bldP spid="51" grpId="0"/>
      <p:bldP spid="52" grpId="0"/>
      <p:bldP spid="53" grpId="0"/>
      <p:bldP spid="57" grpId="0"/>
      <p:bldP spid="39" grpId="0"/>
      <p:bldP spid="4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502878" y="3624886"/>
            <a:ext cx="1581711" cy="417982"/>
            <a:chOff x="1424694" y="3437117"/>
            <a:chExt cx="1499779" cy="396331"/>
          </a:xfrm>
          <a:solidFill>
            <a:srgbClr val="E60012"/>
          </a:solidFill>
        </p:grpSpPr>
        <p:sp>
          <p:nvSpPr>
            <p:cNvPr id="5" name="Round Same Side Corner Rectangle 4"/>
            <p:cNvSpPr/>
            <p:nvPr/>
          </p:nvSpPr>
          <p:spPr>
            <a:xfrm rot="16200000">
              <a:off x="2049734" y="2958708"/>
              <a:ext cx="249700" cy="1499779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" name="Oval 13"/>
            <p:cNvSpPr/>
            <p:nvPr/>
          </p:nvSpPr>
          <p:spPr>
            <a:xfrm>
              <a:off x="2014338" y="3437117"/>
              <a:ext cx="320492" cy="32049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3157135" y="3779526"/>
            <a:ext cx="1581711" cy="406378"/>
            <a:chOff x="2993261" y="3583747"/>
            <a:chExt cx="1499779" cy="385328"/>
          </a:xfrm>
          <a:solidFill>
            <a:srgbClr val="014999"/>
          </a:solidFill>
        </p:grpSpPr>
        <p:sp>
          <p:nvSpPr>
            <p:cNvPr id="7" name="Round Same Side Corner Rectangle 6"/>
            <p:cNvSpPr/>
            <p:nvPr/>
          </p:nvSpPr>
          <p:spPr>
            <a:xfrm rot="5400000" flipH="1">
              <a:off x="3618301" y="2958707"/>
              <a:ext cx="249700" cy="1499779"/>
            </a:xfrm>
            <a:prstGeom prst="round2SameRect">
              <a:avLst>
                <a:gd name="adj1" fmla="val 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" name="Oval 14"/>
            <p:cNvSpPr/>
            <p:nvPr/>
          </p:nvSpPr>
          <p:spPr>
            <a:xfrm>
              <a:off x="3582905" y="3648583"/>
              <a:ext cx="320492" cy="32049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4811391" y="3624886"/>
            <a:ext cx="1581711" cy="417981"/>
            <a:chOff x="4561827" y="3437117"/>
            <a:chExt cx="1499779" cy="396330"/>
          </a:xfrm>
          <a:solidFill>
            <a:srgbClr val="E60012"/>
          </a:solidFill>
        </p:grpSpPr>
        <p:sp>
          <p:nvSpPr>
            <p:cNvPr id="8" name="Round Same Side Corner Rectangle 7"/>
            <p:cNvSpPr/>
            <p:nvPr/>
          </p:nvSpPr>
          <p:spPr>
            <a:xfrm rot="5400000" flipH="1">
              <a:off x="5186867" y="2958707"/>
              <a:ext cx="249700" cy="1499779"/>
            </a:xfrm>
            <a:prstGeom prst="round2SameRect">
              <a:avLst>
                <a:gd name="adj1" fmla="val 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" name="Oval 15"/>
            <p:cNvSpPr/>
            <p:nvPr/>
          </p:nvSpPr>
          <p:spPr>
            <a:xfrm>
              <a:off x="5220257" y="3437117"/>
              <a:ext cx="320492" cy="32049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6465648" y="3779526"/>
            <a:ext cx="1581711" cy="406378"/>
            <a:chOff x="6130393" y="3583747"/>
            <a:chExt cx="1499779" cy="385328"/>
          </a:xfrm>
          <a:solidFill>
            <a:srgbClr val="014999"/>
          </a:solidFill>
        </p:grpSpPr>
        <p:sp>
          <p:nvSpPr>
            <p:cNvPr id="9" name="Round Same Side Corner Rectangle 8"/>
            <p:cNvSpPr/>
            <p:nvPr/>
          </p:nvSpPr>
          <p:spPr>
            <a:xfrm rot="5400000" flipH="1">
              <a:off x="6755433" y="2958707"/>
              <a:ext cx="249700" cy="1499779"/>
            </a:xfrm>
            <a:prstGeom prst="round2SameRect">
              <a:avLst>
                <a:gd name="adj1" fmla="val 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" name="Oval 16"/>
            <p:cNvSpPr/>
            <p:nvPr/>
          </p:nvSpPr>
          <p:spPr>
            <a:xfrm>
              <a:off x="6720037" y="3648583"/>
              <a:ext cx="320492" cy="32049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9774161" y="3779527"/>
            <a:ext cx="1581711" cy="406377"/>
            <a:chOff x="9267526" y="3583748"/>
            <a:chExt cx="1499779" cy="385327"/>
          </a:xfrm>
          <a:solidFill>
            <a:srgbClr val="014999"/>
          </a:solidFill>
        </p:grpSpPr>
        <p:sp>
          <p:nvSpPr>
            <p:cNvPr id="6" name="Round Same Side Corner Rectangle 5"/>
            <p:cNvSpPr/>
            <p:nvPr/>
          </p:nvSpPr>
          <p:spPr>
            <a:xfrm rot="5400000" flipH="1">
              <a:off x="9892566" y="2958708"/>
              <a:ext cx="249700" cy="1499779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" name="Oval 17"/>
            <p:cNvSpPr/>
            <p:nvPr/>
          </p:nvSpPr>
          <p:spPr>
            <a:xfrm>
              <a:off x="9857169" y="3648583"/>
              <a:ext cx="320492" cy="32049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8119905" y="3624886"/>
            <a:ext cx="1581711" cy="417982"/>
            <a:chOff x="7698960" y="3437117"/>
            <a:chExt cx="1499779" cy="396331"/>
          </a:xfrm>
          <a:solidFill>
            <a:srgbClr val="E60012"/>
          </a:solidFill>
        </p:grpSpPr>
        <p:sp>
          <p:nvSpPr>
            <p:cNvPr id="10" name="Round Same Side Corner Rectangle 9"/>
            <p:cNvSpPr/>
            <p:nvPr/>
          </p:nvSpPr>
          <p:spPr>
            <a:xfrm rot="5400000" flipH="1">
              <a:off x="8324000" y="2958708"/>
              <a:ext cx="249700" cy="1499779"/>
            </a:xfrm>
            <a:prstGeom prst="round2SameRect">
              <a:avLst>
                <a:gd name="adj1" fmla="val 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" name="Oval 18"/>
            <p:cNvSpPr/>
            <p:nvPr/>
          </p:nvSpPr>
          <p:spPr>
            <a:xfrm>
              <a:off x="8357389" y="3437117"/>
              <a:ext cx="320492" cy="32049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10320160" y="4276255"/>
            <a:ext cx="489711" cy="490548"/>
            <a:chOff x="9145588" y="4435475"/>
            <a:chExt cx="464344" cy="465138"/>
          </a:xfrm>
          <a:solidFill>
            <a:srgbClr val="014999"/>
          </a:solidFill>
        </p:grpSpPr>
        <p:sp>
          <p:nvSpPr>
            <p:cNvPr id="22" name="AutoShape 7"/>
            <p:cNvSpPr>
              <a:spLocks/>
            </p:cNvSpPr>
            <p:nvPr/>
          </p:nvSpPr>
          <p:spPr bwMode="auto">
            <a:xfrm>
              <a:off x="9145588" y="4435475"/>
              <a:ext cx="464344" cy="465138"/>
            </a:xfrm>
            <a:custGeom>
              <a:avLst/>
              <a:gdLst>
                <a:gd name="T0" fmla="+- 0 10800 1271"/>
                <a:gd name="T1" fmla="*/ T0 w 19058"/>
                <a:gd name="T2" fmla="+- 0 10799 1270"/>
                <a:gd name="T3" fmla="*/ 10799 h 19059"/>
                <a:gd name="T4" fmla="+- 0 10800 1271"/>
                <a:gd name="T5" fmla="*/ T4 w 19058"/>
                <a:gd name="T6" fmla="+- 0 10799 1270"/>
                <a:gd name="T7" fmla="*/ 10799 h 19059"/>
                <a:gd name="T8" fmla="+- 0 10800 1271"/>
                <a:gd name="T9" fmla="*/ T8 w 19058"/>
                <a:gd name="T10" fmla="+- 0 10799 1270"/>
                <a:gd name="T11" fmla="*/ 10799 h 19059"/>
                <a:gd name="T12" fmla="+- 0 10800 1271"/>
                <a:gd name="T13" fmla="*/ T12 w 19058"/>
                <a:gd name="T14" fmla="+- 0 10799 1270"/>
                <a:gd name="T15" fmla="*/ 10799 h 1905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8" h="19059">
                  <a:moveTo>
                    <a:pt x="6430" y="17268"/>
                  </a:moveTo>
                  <a:cubicBezTo>
                    <a:pt x="2162" y="15559"/>
                    <a:pt x="82" y="10698"/>
                    <a:pt x="1790" y="6431"/>
                  </a:cubicBezTo>
                  <a:cubicBezTo>
                    <a:pt x="3499" y="2164"/>
                    <a:pt x="8360" y="81"/>
                    <a:pt x="12627" y="1791"/>
                  </a:cubicBezTo>
                  <a:cubicBezTo>
                    <a:pt x="16894" y="3499"/>
                    <a:pt x="18975" y="8361"/>
                    <a:pt x="17267" y="12628"/>
                  </a:cubicBezTo>
                  <a:cubicBezTo>
                    <a:pt x="15558" y="16895"/>
                    <a:pt x="10696" y="18976"/>
                    <a:pt x="6430" y="17268"/>
                  </a:cubicBezTo>
                  <a:moveTo>
                    <a:pt x="13070" y="685"/>
                  </a:moveTo>
                  <a:cubicBezTo>
                    <a:pt x="8186" y="-1270"/>
                    <a:pt x="2641" y="1103"/>
                    <a:pt x="685" y="5987"/>
                  </a:cubicBezTo>
                  <a:cubicBezTo>
                    <a:pt x="-1271" y="10872"/>
                    <a:pt x="1103" y="16418"/>
                    <a:pt x="5987" y="18373"/>
                  </a:cubicBezTo>
                  <a:cubicBezTo>
                    <a:pt x="10871" y="20330"/>
                    <a:pt x="16416" y="17955"/>
                    <a:pt x="18373" y="13071"/>
                  </a:cubicBezTo>
                  <a:cubicBezTo>
                    <a:pt x="20329" y="8186"/>
                    <a:pt x="17954" y="2641"/>
                    <a:pt x="13070" y="68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3" name="AutoShape 8"/>
            <p:cNvSpPr>
              <a:spLocks/>
            </p:cNvSpPr>
            <p:nvPr/>
          </p:nvSpPr>
          <p:spPr bwMode="auto">
            <a:xfrm>
              <a:off x="9348788" y="4638675"/>
              <a:ext cx="57944" cy="57944"/>
            </a:xfrm>
            <a:custGeom>
              <a:avLst/>
              <a:gdLst>
                <a:gd name="T0" fmla="+- 0 10801 1272"/>
                <a:gd name="T1" fmla="*/ T0 w 19059"/>
                <a:gd name="T2" fmla="+- 0 10800 1272"/>
                <a:gd name="T3" fmla="*/ 10800 h 19056"/>
                <a:gd name="T4" fmla="+- 0 10801 1272"/>
                <a:gd name="T5" fmla="*/ T4 w 19059"/>
                <a:gd name="T6" fmla="+- 0 10800 1272"/>
                <a:gd name="T7" fmla="*/ 10800 h 19056"/>
                <a:gd name="T8" fmla="+- 0 10801 1272"/>
                <a:gd name="T9" fmla="*/ T8 w 19059"/>
                <a:gd name="T10" fmla="+- 0 10800 1272"/>
                <a:gd name="T11" fmla="*/ 10800 h 19056"/>
                <a:gd name="T12" fmla="+- 0 10801 1272"/>
                <a:gd name="T13" fmla="*/ T12 w 19059"/>
                <a:gd name="T14" fmla="+- 0 10800 1272"/>
                <a:gd name="T15" fmla="*/ 10800 h 19056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6">
                  <a:moveTo>
                    <a:pt x="7753" y="13951"/>
                  </a:moveTo>
                  <a:cubicBezTo>
                    <a:pt x="5315" y="12969"/>
                    <a:pt x="4129" y="10197"/>
                    <a:pt x="5101" y="7755"/>
                  </a:cubicBezTo>
                  <a:cubicBezTo>
                    <a:pt x="6083" y="5323"/>
                    <a:pt x="8860" y="4132"/>
                    <a:pt x="11298" y="5104"/>
                  </a:cubicBezTo>
                  <a:cubicBezTo>
                    <a:pt x="13735" y="6081"/>
                    <a:pt x="14926" y="8858"/>
                    <a:pt x="13949" y="11300"/>
                  </a:cubicBezTo>
                  <a:cubicBezTo>
                    <a:pt x="12972" y="13737"/>
                    <a:pt x="10195" y="14923"/>
                    <a:pt x="7753" y="13951"/>
                  </a:cubicBezTo>
                  <a:moveTo>
                    <a:pt x="13070" y="686"/>
                  </a:moveTo>
                  <a:cubicBezTo>
                    <a:pt x="8190" y="-1272"/>
                    <a:pt x="2640" y="1104"/>
                    <a:pt x="686" y="5988"/>
                  </a:cubicBezTo>
                  <a:cubicBezTo>
                    <a:pt x="-1272" y="10872"/>
                    <a:pt x="1105" y="16416"/>
                    <a:pt x="5985" y="18369"/>
                  </a:cubicBezTo>
                  <a:cubicBezTo>
                    <a:pt x="10870" y="20328"/>
                    <a:pt x="16415" y="17951"/>
                    <a:pt x="18374" y="13072"/>
                  </a:cubicBezTo>
                  <a:cubicBezTo>
                    <a:pt x="20328" y="8188"/>
                    <a:pt x="17960" y="2644"/>
                    <a:pt x="13070" y="68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4" name="AutoShape 9"/>
            <p:cNvSpPr>
              <a:spLocks/>
            </p:cNvSpPr>
            <p:nvPr/>
          </p:nvSpPr>
          <p:spPr bwMode="auto">
            <a:xfrm>
              <a:off x="9290050" y="4580732"/>
              <a:ext cx="174625" cy="174625"/>
            </a:xfrm>
            <a:custGeom>
              <a:avLst/>
              <a:gdLst>
                <a:gd name="T0" fmla="+- 0 10800 1271"/>
                <a:gd name="T1" fmla="*/ T0 w 19059"/>
                <a:gd name="T2" fmla="+- 0 10800 1271"/>
                <a:gd name="T3" fmla="*/ 10800 h 19058"/>
                <a:gd name="T4" fmla="+- 0 10800 1271"/>
                <a:gd name="T5" fmla="*/ T4 w 19059"/>
                <a:gd name="T6" fmla="+- 0 10800 1271"/>
                <a:gd name="T7" fmla="*/ 10800 h 19058"/>
                <a:gd name="T8" fmla="+- 0 10800 1271"/>
                <a:gd name="T9" fmla="*/ T8 w 19059"/>
                <a:gd name="T10" fmla="+- 0 10800 1271"/>
                <a:gd name="T11" fmla="*/ 10800 h 19058"/>
                <a:gd name="T12" fmla="+- 0 10800 1271"/>
                <a:gd name="T13" fmla="*/ T12 w 19059"/>
                <a:gd name="T14" fmla="+- 0 10800 1271"/>
                <a:gd name="T15" fmla="*/ 10800 h 1905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8">
                  <a:moveTo>
                    <a:pt x="7169" y="15424"/>
                  </a:moveTo>
                  <a:cubicBezTo>
                    <a:pt x="3916" y="14123"/>
                    <a:pt x="2331" y="10417"/>
                    <a:pt x="3632" y="7167"/>
                  </a:cubicBezTo>
                  <a:cubicBezTo>
                    <a:pt x="4934" y="3917"/>
                    <a:pt x="8638" y="2331"/>
                    <a:pt x="11889" y="3632"/>
                  </a:cubicBezTo>
                  <a:cubicBezTo>
                    <a:pt x="15141" y="4934"/>
                    <a:pt x="16728" y="8640"/>
                    <a:pt x="15425" y="11890"/>
                  </a:cubicBezTo>
                  <a:cubicBezTo>
                    <a:pt x="14124" y="15140"/>
                    <a:pt x="10419" y="16728"/>
                    <a:pt x="7169" y="15424"/>
                  </a:cubicBezTo>
                  <a:moveTo>
                    <a:pt x="13071" y="685"/>
                  </a:moveTo>
                  <a:cubicBezTo>
                    <a:pt x="8186" y="-1271"/>
                    <a:pt x="2639" y="1104"/>
                    <a:pt x="686" y="5987"/>
                  </a:cubicBezTo>
                  <a:cubicBezTo>
                    <a:pt x="-1271" y="10871"/>
                    <a:pt x="1104" y="16416"/>
                    <a:pt x="5987" y="18372"/>
                  </a:cubicBezTo>
                  <a:cubicBezTo>
                    <a:pt x="10874" y="20329"/>
                    <a:pt x="16418" y="17955"/>
                    <a:pt x="18375" y="13070"/>
                  </a:cubicBezTo>
                  <a:cubicBezTo>
                    <a:pt x="20328" y="8186"/>
                    <a:pt x="17956" y="2641"/>
                    <a:pt x="13071" y="68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5" name="AutoShape 10"/>
            <p:cNvSpPr>
              <a:spLocks/>
            </p:cNvSpPr>
            <p:nvPr/>
          </p:nvSpPr>
          <p:spPr bwMode="auto">
            <a:xfrm>
              <a:off x="9406732" y="4696619"/>
              <a:ext cx="72231" cy="74613"/>
            </a:xfrm>
            <a:custGeom>
              <a:avLst/>
              <a:gdLst>
                <a:gd name="T0" fmla="+- 0 10804 288"/>
                <a:gd name="T1" fmla="*/ T0 w 21033"/>
                <a:gd name="T2" fmla="+- 0 10798 277"/>
                <a:gd name="T3" fmla="*/ 10798 h 21043"/>
                <a:gd name="T4" fmla="+- 0 10804 288"/>
                <a:gd name="T5" fmla="*/ T4 w 21033"/>
                <a:gd name="T6" fmla="+- 0 10798 277"/>
                <a:gd name="T7" fmla="*/ 10798 h 21043"/>
                <a:gd name="T8" fmla="+- 0 10804 288"/>
                <a:gd name="T9" fmla="*/ T8 w 21033"/>
                <a:gd name="T10" fmla="+- 0 10798 277"/>
                <a:gd name="T11" fmla="*/ 10798 h 21043"/>
                <a:gd name="T12" fmla="+- 0 10804 288"/>
                <a:gd name="T13" fmla="*/ T12 w 21033"/>
                <a:gd name="T14" fmla="+- 0 10798 277"/>
                <a:gd name="T15" fmla="*/ 10798 h 2104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3" h="21043">
                  <a:moveTo>
                    <a:pt x="20881" y="2825"/>
                  </a:moveTo>
                  <a:cubicBezTo>
                    <a:pt x="21312" y="1771"/>
                    <a:pt x="20787" y="572"/>
                    <a:pt x="19713" y="149"/>
                  </a:cubicBezTo>
                  <a:cubicBezTo>
                    <a:pt x="18636" y="-277"/>
                    <a:pt x="17414" y="238"/>
                    <a:pt x="16984" y="1296"/>
                  </a:cubicBezTo>
                  <a:lnTo>
                    <a:pt x="16980" y="1292"/>
                  </a:lnTo>
                  <a:cubicBezTo>
                    <a:pt x="13964" y="8692"/>
                    <a:pt x="8182" y="14184"/>
                    <a:pt x="1269" y="17089"/>
                  </a:cubicBezTo>
                  <a:cubicBezTo>
                    <a:pt x="207" y="17536"/>
                    <a:pt x="-288" y="18747"/>
                    <a:pt x="170" y="19789"/>
                  </a:cubicBezTo>
                  <a:cubicBezTo>
                    <a:pt x="629" y="20840"/>
                    <a:pt x="1863" y="21323"/>
                    <a:pt x="2924" y="20876"/>
                  </a:cubicBezTo>
                  <a:cubicBezTo>
                    <a:pt x="2961" y="20860"/>
                    <a:pt x="2982" y="20828"/>
                    <a:pt x="3014" y="20815"/>
                  </a:cubicBezTo>
                  <a:cubicBezTo>
                    <a:pt x="10874" y="17480"/>
                    <a:pt x="17451" y="11227"/>
                    <a:pt x="20877" y="2825"/>
                  </a:cubicBezTo>
                  <a:cubicBezTo>
                    <a:pt x="20877" y="2825"/>
                    <a:pt x="20881" y="2825"/>
                    <a:pt x="20881" y="2825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6" name="AutoShape 11"/>
            <p:cNvSpPr>
              <a:spLocks/>
            </p:cNvSpPr>
            <p:nvPr/>
          </p:nvSpPr>
          <p:spPr bwMode="auto">
            <a:xfrm>
              <a:off x="9435307" y="4725988"/>
              <a:ext cx="103981" cy="106363"/>
            </a:xfrm>
            <a:custGeom>
              <a:avLst/>
              <a:gdLst>
                <a:gd name="T0" fmla="+- 0 10803 203"/>
                <a:gd name="T1" fmla="*/ T0 w 21201"/>
                <a:gd name="T2" fmla="+- 0 10798 194"/>
                <a:gd name="T3" fmla="*/ 10798 h 21209"/>
                <a:gd name="T4" fmla="+- 0 10803 203"/>
                <a:gd name="T5" fmla="*/ T4 w 21201"/>
                <a:gd name="T6" fmla="+- 0 10798 194"/>
                <a:gd name="T7" fmla="*/ 10798 h 21209"/>
                <a:gd name="T8" fmla="+- 0 10803 203"/>
                <a:gd name="T9" fmla="*/ T8 w 21201"/>
                <a:gd name="T10" fmla="+- 0 10798 194"/>
                <a:gd name="T11" fmla="*/ 10798 h 21209"/>
                <a:gd name="T12" fmla="+- 0 10803 203"/>
                <a:gd name="T13" fmla="*/ T12 w 21201"/>
                <a:gd name="T14" fmla="+- 0 10798 194"/>
                <a:gd name="T15" fmla="*/ 10798 h 2120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201" h="21209">
                  <a:moveTo>
                    <a:pt x="20267" y="104"/>
                  </a:moveTo>
                  <a:cubicBezTo>
                    <a:pt x="19508" y="-194"/>
                    <a:pt x="18645" y="169"/>
                    <a:pt x="18339" y="912"/>
                  </a:cubicBezTo>
                  <a:cubicBezTo>
                    <a:pt x="14991" y="9110"/>
                    <a:pt x="8568" y="15198"/>
                    <a:pt x="894" y="18420"/>
                  </a:cubicBezTo>
                  <a:cubicBezTo>
                    <a:pt x="144" y="18735"/>
                    <a:pt x="-203" y="19589"/>
                    <a:pt x="121" y="20327"/>
                  </a:cubicBezTo>
                  <a:cubicBezTo>
                    <a:pt x="442" y="21068"/>
                    <a:pt x="1314" y="21406"/>
                    <a:pt x="2067" y="21090"/>
                  </a:cubicBezTo>
                  <a:cubicBezTo>
                    <a:pt x="2102" y="21073"/>
                    <a:pt x="2125" y="21042"/>
                    <a:pt x="2159" y="21025"/>
                  </a:cubicBezTo>
                  <a:cubicBezTo>
                    <a:pt x="10491" y="17500"/>
                    <a:pt x="17461" y="10881"/>
                    <a:pt x="21095" y="1994"/>
                  </a:cubicBezTo>
                  <a:cubicBezTo>
                    <a:pt x="21397" y="1250"/>
                    <a:pt x="21026" y="404"/>
                    <a:pt x="20267" y="10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7" name="AutoShape 12"/>
            <p:cNvSpPr>
              <a:spLocks/>
            </p:cNvSpPr>
            <p:nvPr/>
          </p:nvSpPr>
          <p:spPr bwMode="auto">
            <a:xfrm>
              <a:off x="9421019" y="4711700"/>
              <a:ext cx="88106" cy="89694"/>
            </a:xfrm>
            <a:custGeom>
              <a:avLst/>
              <a:gdLst>
                <a:gd name="T0" fmla="+- 0 10802 238"/>
                <a:gd name="T1" fmla="*/ T0 w 21128"/>
                <a:gd name="T2" fmla="+- 0 10797 227"/>
                <a:gd name="T3" fmla="*/ 10797 h 21141"/>
                <a:gd name="T4" fmla="+- 0 10802 238"/>
                <a:gd name="T5" fmla="*/ T4 w 21128"/>
                <a:gd name="T6" fmla="+- 0 10797 227"/>
                <a:gd name="T7" fmla="*/ 10797 h 21141"/>
                <a:gd name="T8" fmla="+- 0 10802 238"/>
                <a:gd name="T9" fmla="*/ T8 w 21128"/>
                <a:gd name="T10" fmla="+- 0 10797 227"/>
                <a:gd name="T11" fmla="*/ 10797 h 21141"/>
                <a:gd name="T12" fmla="+- 0 10802 238"/>
                <a:gd name="T13" fmla="*/ T12 w 21128"/>
                <a:gd name="T14" fmla="+- 0 10797 227"/>
                <a:gd name="T15" fmla="*/ 10797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8" h="21141">
                  <a:moveTo>
                    <a:pt x="20035" y="122"/>
                  </a:moveTo>
                  <a:cubicBezTo>
                    <a:pt x="19142" y="-227"/>
                    <a:pt x="18134" y="195"/>
                    <a:pt x="17778" y="1071"/>
                  </a:cubicBezTo>
                  <a:cubicBezTo>
                    <a:pt x="14571" y="8936"/>
                    <a:pt x="8412" y="14778"/>
                    <a:pt x="1051" y="17867"/>
                  </a:cubicBezTo>
                  <a:lnTo>
                    <a:pt x="1054" y="17867"/>
                  </a:lnTo>
                  <a:cubicBezTo>
                    <a:pt x="172" y="18240"/>
                    <a:pt x="-238" y="19242"/>
                    <a:pt x="142" y="20108"/>
                  </a:cubicBezTo>
                  <a:cubicBezTo>
                    <a:pt x="522" y="20973"/>
                    <a:pt x="1543" y="21372"/>
                    <a:pt x="2425" y="21003"/>
                  </a:cubicBezTo>
                  <a:cubicBezTo>
                    <a:pt x="2459" y="20986"/>
                    <a:pt x="2476" y="20956"/>
                    <a:pt x="2514" y="20936"/>
                  </a:cubicBezTo>
                  <a:cubicBezTo>
                    <a:pt x="10651" y="17491"/>
                    <a:pt x="17459" y="11027"/>
                    <a:pt x="21002" y="2339"/>
                  </a:cubicBezTo>
                  <a:cubicBezTo>
                    <a:pt x="21361" y="1463"/>
                    <a:pt x="20927" y="472"/>
                    <a:pt x="20035" y="12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8" name="AutoShape 13"/>
            <p:cNvSpPr>
              <a:spLocks/>
            </p:cNvSpPr>
            <p:nvPr/>
          </p:nvSpPr>
          <p:spPr bwMode="auto">
            <a:xfrm>
              <a:off x="9275763" y="4566444"/>
              <a:ext cx="73025" cy="73819"/>
            </a:xfrm>
            <a:custGeom>
              <a:avLst/>
              <a:gdLst>
                <a:gd name="T0" fmla="+- 0 10797 278"/>
                <a:gd name="T1" fmla="*/ T0 w 21039"/>
                <a:gd name="T2" fmla="+- 0 10803 281"/>
                <a:gd name="T3" fmla="*/ 10803 h 21044"/>
                <a:gd name="T4" fmla="+- 0 10797 278"/>
                <a:gd name="T5" fmla="*/ T4 w 21039"/>
                <a:gd name="T6" fmla="+- 0 10803 281"/>
                <a:gd name="T7" fmla="*/ 10803 h 21044"/>
                <a:gd name="T8" fmla="+- 0 10797 278"/>
                <a:gd name="T9" fmla="*/ T8 w 21039"/>
                <a:gd name="T10" fmla="+- 0 10803 281"/>
                <a:gd name="T11" fmla="*/ 10803 h 21044"/>
                <a:gd name="T12" fmla="+- 0 10797 278"/>
                <a:gd name="T13" fmla="*/ T12 w 21039"/>
                <a:gd name="T14" fmla="+- 0 10803 281"/>
                <a:gd name="T15" fmla="*/ 10803 h 21044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9" h="21044">
                  <a:moveTo>
                    <a:pt x="20871" y="1248"/>
                  </a:moveTo>
                  <a:cubicBezTo>
                    <a:pt x="20411" y="197"/>
                    <a:pt x="19177" y="-281"/>
                    <a:pt x="18112" y="169"/>
                  </a:cubicBezTo>
                  <a:cubicBezTo>
                    <a:pt x="18075" y="181"/>
                    <a:pt x="18050" y="214"/>
                    <a:pt x="18021" y="226"/>
                  </a:cubicBezTo>
                  <a:cubicBezTo>
                    <a:pt x="10159" y="3562"/>
                    <a:pt x="3583" y="9820"/>
                    <a:pt x="152" y="18220"/>
                  </a:cubicBezTo>
                  <a:lnTo>
                    <a:pt x="148" y="18220"/>
                  </a:lnTo>
                  <a:cubicBezTo>
                    <a:pt x="-278" y="19278"/>
                    <a:pt x="242" y="20473"/>
                    <a:pt x="1320" y="20896"/>
                  </a:cubicBezTo>
                  <a:cubicBezTo>
                    <a:pt x="2398" y="21318"/>
                    <a:pt x="3620" y="20803"/>
                    <a:pt x="4046" y="19749"/>
                  </a:cubicBezTo>
                  <a:lnTo>
                    <a:pt x="4051" y="19749"/>
                  </a:lnTo>
                  <a:cubicBezTo>
                    <a:pt x="7068" y="12356"/>
                    <a:pt x="12856" y="6858"/>
                    <a:pt x="19764" y="3956"/>
                  </a:cubicBezTo>
                  <a:cubicBezTo>
                    <a:pt x="20830" y="3506"/>
                    <a:pt x="21322" y="2298"/>
                    <a:pt x="20871" y="1248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9" name="AutoShape 14"/>
            <p:cNvSpPr>
              <a:spLocks/>
            </p:cNvSpPr>
            <p:nvPr/>
          </p:nvSpPr>
          <p:spPr bwMode="auto">
            <a:xfrm>
              <a:off x="9217819" y="4508500"/>
              <a:ext cx="103981" cy="105569"/>
            </a:xfrm>
            <a:custGeom>
              <a:avLst/>
              <a:gdLst>
                <a:gd name="T0" fmla="+- 0 10797 198"/>
                <a:gd name="T1" fmla="*/ T0 w 21199"/>
                <a:gd name="T2" fmla="+- 0 10802 198"/>
                <a:gd name="T3" fmla="*/ 10802 h 21208"/>
                <a:gd name="T4" fmla="+- 0 10797 198"/>
                <a:gd name="T5" fmla="*/ T4 w 21199"/>
                <a:gd name="T6" fmla="+- 0 10802 198"/>
                <a:gd name="T7" fmla="*/ 10802 h 21208"/>
                <a:gd name="T8" fmla="+- 0 10797 198"/>
                <a:gd name="T9" fmla="*/ T8 w 21199"/>
                <a:gd name="T10" fmla="+- 0 10802 198"/>
                <a:gd name="T11" fmla="*/ 10802 h 21208"/>
                <a:gd name="T12" fmla="+- 0 10797 198"/>
                <a:gd name="T13" fmla="*/ T12 w 21199"/>
                <a:gd name="T14" fmla="+- 0 10802 198"/>
                <a:gd name="T15" fmla="*/ 10802 h 2120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99" h="21208">
                  <a:moveTo>
                    <a:pt x="21077" y="880"/>
                  </a:moveTo>
                  <a:cubicBezTo>
                    <a:pt x="20753" y="142"/>
                    <a:pt x="19881" y="-198"/>
                    <a:pt x="19129" y="117"/>
                  </a:cubicBezTo>
                  <a:cubicBezTo>
                    <a:pt x="19097" y="131"/>
                    <a:pt x="19071" y="162"/>
                    <a:pt x="19039" y="179"/>
                  </a:cubicBezTo>
                  <a:cubicBezTo>
                    <a:pt x="10706" y="3707"/>
                    <a:pt x="3739" y="10322"/>
                    <a:pt x="106" y="19208"/>
                  </a:cubicBezTo>
                  <a:cubicBezTo>
                    <a:pt x="-198" y="19957"/>
                    <a:pt x="172" y="20803"/>
                    <a:pt x="934" y="21101"/>
                  </a:cubicBezTo>
                  <a:cubicBezTo>
                    <a:pt x="1689" y="21401"/>
                    <a:pt x="2552" y="21041"/>
                    <a:pt x="2859" y="20292"/>
                  </a:cubicBezTo>
                  <a:cubicBezTo>
                    <a:pt x="6206" y="12096"/>
                    <a:pt x="12625" y="6008"/>
                    <a:pt x="20301" y="2787"/>
                  </a:cubicBezTo>
                  <a:cubicBezTo>
                    <a:pt x="21051" y="2469"/>
                    <a:pt x="21402" y="1618"/>
                    <a:pt x="21077" y="88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0" name="AutoShape 15"/>
            <p:cNvSpPr>
              <a:spLocks/>
            </p:cNvSpPr>
            <p:nvPr/>
          </p:nvSpPr>
          <p:spPr bwMode="auto">
            <a:xfrm>
              <a:off x="9247188" y="4537075"/>
              <a:ext cx="88107" cy="90488"/>
            </a:xfrm>
            <a:custGeom>
              <a:avLst/>
              <a:gdLst>
                <a:gd name="T0" fmla="+- 0 10796 232"/>
                <a:gd name="T1" fmla="*/ T0 w 21129"/>
                <a:gd name="T2" fmla="+- 0 10804 234"/>
                <a:gd name="T3" fmla="*/ 10804 h 21141"/>
                <a:gd name="T4" fmla="+- 0 10796 232"/>
                <a:gd name="T5" fmla="*/ T4 w 21129"/>
                <a:gd name="T6" fmla="+- 0 10804 234"/>
                <a:gd name="T7" fmla="*/ 10804 h 21141"/>
                <a:gd name="T8" fmla="+- 0 10796 232"/>
                <a:gd name="T9" fmla="*/ T8 w 21129"/>
                <a:gd name="T10" fmla="+- 0 10804 234"/>
                <a:gd name="T11" fmla="*/ 10804 h 21141"/>
                <a:gd name="T12" fmla="+- 0 10796 232"/>
                <a:gd name="T13" fmla="*/ T12 w 21129"/>
                <a:gd name="T14" fmla="+- 0 10804 234"/>
                <a:gd name="T15" fmla="*/ 10804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9" h="21141">
                  <a:moveTo>
                    <a:pt x="20075" y="3267"/>
                  </a:moveTo>
                  <a:cubicBezTo>
                    <a:pt x="20953" y="2898"/>
                    <a:pt x="21368" y="1899"/>
                    <a:pt x="20987" y="1030"/>
                  </a:cubicBezTo>
                  <a:cubicBezTo>
                    <a:pt x="20611" y="168"/>
                    <a:pt x="19589" y="-234"/>
                    <a:pt x="18707" y="138"/>
                  </a:cubicBezTo>
                  <a:cubicBezTo>
                    <a:pt x="18670" y="152"/>
                    <a:pt x="18649" y="185"/>
                    <a:pt x="18615" y="198"/>
                  </a:cubicBezTo>
                  <a:cubicBezTo>
                    <a:pt x="10481" y="3647"/>
                    <a:pt x="3673" y="10118"/>
                    <a:pt x="124" y="18802"/>
                  </a:cubicBezTo>
                  <a:cubicBezTo>
                    <a:pt x="-232" y="19678"/>
                    <a:pt x="205" y="20666"/>
                    <a:pt x="1094" y="21019"/>
                  </a:cubicBezTo>
                  <a:cubicBezTo>
                    <a:pt x="1983" y="21366"/>
                    <a:pt x="2991" y="20946"/>
                    <a:pt x="3354" y="20071"/>
                  </a:cubicBezTo>
                  <a:cubicBezTo>
                    <a:pt x="6561" y="12205"/>
                    <a:pt x="12717" y="6360"/>
                    <a:pt x="20075" y="3274"/>
                  </a:cubicBezTo>
                  <a:cubicBezTo>
                    <a:pt x="20075" y="3274"/>
                    <a:pt x="20075" y="3267"/>
                    <a:pt x="20075" y="3267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8738448" y="3060790"/>
            <a:ext cx="489711" cy="489711"/>
            <a:chOff x="7287419" y="2577307"/>
            <a:chExt cx="464344" cy="464344"/>
          </a:xfrm>
          <a:solidFill>
            <a:srgbClr val="E60012"/>
          </a:solidFill>
        </p:grpSpPr>
        <p:sp>
          <p:nvSpPr>
            <p:cNvPr id="32" name="AutoShape 56"/>
            <p:cNvSpPr>
              <a:spLocks/>
            </p:cNvSpPr>
            <p:nvPr/>
          </p:nvSpPr>
          <p:spPr bwMode="auto">
            <a:xfrm>
              <a:off x="7287419" y="2577307"/>
              <a:ext cx="145256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7316"/>
                  </a:moveTo>
                  <a:cubicBezTo>
                    <a:pt x="16954" y="7352"/>
                    <a:pt x="16923" y="7387"/>
                    <a:pt x="16883" y="7423"/>
                  </a:cubicBezTo>
                  <a:cubicBezTo>
                    <a:pt x="16677" y="7601"/>
                    <a:pt x="16414" y="7770"/>
                    <a:pt x="16066" y="7920"/>
                  </a:cubicBezTo>
                  <a:cubicBezTo>
                    <a:pt x="16057" y="7924"/>
                    <a:pt x="16044" y="7927"/>
                    <a:pt x="16038" y="7931"/>
                  </a:cubicBezTo>
                  <a:cubicBezTo>
                    <a:pt x="15662" y="8092"/>
                    <a:pt x="15214" y="8234"/>
                    <a:pt x="14705" y="8354"/>
                  </a:cubicBezTo>
                  <a:cubicBezTo>
                    <a:pt x="14697" y="8357"/>
                    <a:pt x="14692" y="8358"/>
                    <a:pt x="14686" y="8359"/>
                  </a:cubicBezTo>
                  <a:cubicBezTo>
                    <a:pt x="14163" y="8482"/>
                    <a:pt x="13584" y="8581"/>
                    <a:pt x="12960" y="8649"/>
                  </a:cubicBezTo>
                  <a:cubicBezTo>
                    <a:pt x="12279" y="8726"/>
                    <a:pt x="11560" y="8774"/>
                    <a:pt x="10800" y="8774"/>
                  </a:cubicBezTo>
                  <a:cubicBezTo>
                    <a:pt x="10037" y="8774"/>
                    <a:pt x="9318" y="8726"/>
                    <a:pt x="8640" y="8649"/>
                  </a:cubicBezTo>
                  <a:cubicBezTo>
                    <a:pt x="8016" y="8581"/>
                    <a:pt x="7435" y="8482"/>
                    <a:pt x="6914" y="8359"/>
                  </a:cubicBezTo>
                  <a:cubicBezTo>
                    <a:pt x="6908" y="8358"/>
                    <a:pt x="6901" y="8357"/>
                    <a:pt x="6893" y="8354"/>
                  </a:cubicBezTo>
                  <a:cubicBezTo>
                    <a:pt x="6385" y="8234"/>
                    <a:pt x="5937" y="8092"/>
                    <a:pt x="5562" y="7931"/>
                  </a:cubicBezTo>
                  <a:cubicBezTo>
                    <a:pt x="5553" y="7927"/>
                    <a:pt x="5541" y="7924"/>
                    <a:pt x="5531" y="7920"/>
                  </a:cubicBezTo>
                  <a:cubicBezTo>
                    <a:pt x="5184" y="7770"/>
                    <a:pt x="4921" y="7601"/>
                    <a:pt x="4715" y="7423"/>
                  </a:cubicBezTo>
                  <a:cubicBezTo>
                    <a:pt x="4676" y="7387"/>
                    <a:pt x="4644" y="7352"/>
                    <a:pt x="4612" y="7316"/>
                  </a:cubicBezTo>
                  <a:cubicBezTo>
                    <a:pt x="4437" y="7136"/>
                    <a:pt x="4320" y="6947"/>
                    <a:pt x="4320" y="6750"/>
                  </a:cubicBezTo>
                  <a:cubicBezTo>
                    <a:pt x="4320" y="6550"/>
                    <a:pt x="4437" y="6362"/>
                    <a:pt x="4612" y="6181"/>
                  </a:cubicBezTo>
                  <a:cubicBezTo>
                    <a:pt x="4644" y="6146"/>
                    <a:pt x="4676" y="6110"/>
                    <a:pt x="4715" y="6076"/>
                  </a:cubicBezTo>
                  <a:cubicBezTo>
                    <a:pt x="4921" y="5898"/>
                    <a:pt x="5184" y="5729"/>
                    <a:pt x="5531" y="5577"/>
                  </a:cubicBezTo>
                  <a:cubicBezTo>
                    <a:pt x="5541" y="5574"/>
                    <a:pt x="5553" y="5571"/>
                    <a:pt x="5562" y="5567"/>
                  </a:cubicBezTo>
                  <a:cubicBezTo>
                    <a:pt x="5937" y="5407"/>
                    <a:pt x="6385" y="5264"/>
                    <a:pt x="6893" y="5144"/>
                  </a:cubicBezTo>
                  <a:cubicBezTo>
                    <a:pt x="6901" y="5142"/>
                    <a:pt x="6908" y="5140"/>
                    <a:pt x="6914" y="5138"/>
                  </a:cubicBezTo>
                  <a:cubicBezTo>
                    <a:pt x="7435" y="5017"/>
                    <a:pt x="8016" y="4918"/>
                    <a:pt x="8640" y="4848"/>
                  </a:cubicBezTo>
                  <a:cubicBezTo>
                    <a:pt x="9318" y="4773"/>
                    <a:pt x="10037" y="4725"/>
                    <a:pt x="10800" y="4725"/>
                  </a:cubicBezTo>
                  <a:cubicBezTo>
                    <a:pt x="11560" y="4725"/>
                    <a:pt x="12279" y="4773"/>
                    <a:pt x="12960" y="4848"/>
                  </a:cubicBezTo>
                  <a:cubicBezTo>
                    <a:pt x="13584" y="4918"/>
                    <a:pt x="14163" y="5017"/>
                    <a:pt x="14686" y="5138"/>
                  </a:cubicBezTo>
                  <a:cubicBezTo>
                    <a:pt x="14692" y="5140"/>
                    <a:pt x="14697" y="5142"/>
                    <a:pt x="14705" y="5144"/>
                  </a:cubicBezTo>
                  <a:cubicBezTo>
                    <a:pt x="15214" y="5264"/>
                    <a:pt x="15662" y="5407"/>
                    <a:pt x="16038" y="5567"/>
                  </a:cubicBezTo>
                  <a:cubicBezTo>
                    <a:pt x="16044" y="5571"/>
                    <a:pt x="16057" y="5574"/>
                    <a:pt x="16066" y="5577"/>
                  </a:cubicBezTo>
                  <a:cubicBezTo>
                    <a:pt x="16414" y="5729"/>
                    <a:pt x="16677" y="5898"/>
                    <a:pt x="16883" y="6076"/>
                  </a:cubicBezTo>
                  <a:cubicBezTo>
                    <a:pt x="16923" y="6110"/>
                    <a:pt x="16954" y="6146"/>
                    <a:pt x="16988" y="6181"/>
                  </a:cubicBezTo>
                  <a:cubicBezTo>
                    <a:pt x="17161" y="6362"/>
                    <a:pt x="17280" y="6550"/>
                    <a:pt x="17280" y="6750"/>
                  </a:cubicBezTo>
                  <a:cubicBezTo>
                    <a:pt x="17280" y="6947"/>
                    <a:pt x="17161" y="7136"/>
                    <a:pt x="16988" y="73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0056"/>
                  </a:lnTo>
                  <a:cubicBezTo>
                    <a:pt x="9338" y="10101"/>
                    <a:pt x="10059" y="10124"/>
                    <a:pt x="10800" y="10124"/>
                  </a:cubicBezTo>
                  <a:cubicBezTo>
                    <a:pt x="11541" y="10124"/>
                    <a:pt x="12262" y="10101"/>
                    <a:pt x="12960" y="10056"/>
                  </a:cubicBezTo>
                  <a:cubicBezTo>
                    <a:pt x="12960" y="100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3442"/>
                  </a:lnTo>
                  <a:cubicBezTo>
                    <a:pt x="12262" y="3398"/>
                    <a:pt x="11541" y="3375"/>
                    <a:pt x="10800" y="3375"/>
                  </a:cubicBezTo>
                  <a:cubicBezTo>
                    <a:pt x="10059" y="3375"/>
                    <a:pt x="9338" y="3398"/>
                    <a:pt x="8640" y="3442"/>
                  </a:cubicBezTo>
                  <a:cubicBezTo>
                    <a:pt x="8640" y="3442"/>
                    <a:pt x="8640" y="2025"/>
                    <a:pt x="8640" y="2025"/>
                  </a:cubicBezTo>
                  <a:close/>
                  <a:moveTo>
                    <a:pt x="17280" y="40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4064"/>
                  </a:lnTo>
                  <a:cubicBezTo>
                    <a:pt x="1710" y="4681"/>
                    <a:pt x="0" y="5649"/>
                    <a:pt x="0" y="6750"/>
                  </a:cubicBezTo>
                  <a:cubicBezTo>
                    <a:pt x="0" y="7850"/>
                    <a:pt x="1710" y="8818"/>
                    <a:pt x="4320" y="94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9434"/>
                  </a:lnTo>
                  <a:cubicBezTo>
                    <a:pt x="19889" y="8818"/>
                    <a:pt x="21600" y="7850"/>
                    <a:pt x="21600" y="6750"/>
                  </a:cubicBezTo>
                  <a:cubicBezTo>
                    <a:pt x="21600" y="5649"/>
                    <a:pt x="19889" y="4681"/>
                    <a:pt x="17280" y="406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" name="AutoShape 57"/>
            <p:cNvSpPr>
              <a:spLocks/>
            </p:cNvSpPr>
            <p:nvPr/>
          </p:nvSpPr>
          <p:spPr bwMode="auto">
            <a:xfrm>
              <a:off x="7606507" y="2577307"/>
              <a:ext cx="145256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7316"/>
                  </a:moveTo>
                  <a:cubicBezTo>
                    <a:pt x="16954" y="7352"/>
                    <a:pt x="16923" y="7387"/>
                    <a:pt x="16883" y="7423"/>
                  </a:cubicBezTo>
                  <a:cubicBezTo>
                    <a:pt x="16677" y="7601"/>
                    <a:pt x="16414" y="7770"/>
                    <a:pt x="16066" y="7920"/>
                  </a:cubicBezTo>
                  <a:cubicBezTo>
                    <a:pt x="16057" y="7924"/>
                    <a:pt x="16044" y="7927"/>
                    <a:pt x="16038" y="7931"/>
                  </a:cubicBezTo>
                  <a:cubicBezTo>
                    <a:pt x="15662" y="8092"/>
                    <a:pt x="15214" y="8234"/>
                    <a:pt x="14705" y="8354"/>
                  </a:cubicBezTo>
                  <a:cubicBezTo>
                    <a:pt x="14697" y="8357"/>
                    <a:pt x="14692" y="8358"/>
                    <a:pt x="14686" y="8359"/>
                  </a:cubicBezTo>
                  <a:cubicBezTo>
                    <a:pt x="14163" y="8482"/>
                    <a:pt x="13584" y="8581"/>
                    <a:pt x="12960" y="8649"/>
                  </a:cubicBezTo>
                  <a:cubicBezTo>
                    <a:pt x="12279" y="8726"/>
                    <a:pt x="11560" y="8774"/>
                    <a:pt x="10800" y="8774"/>
                  </a:cubicBezTo>
                  <a:cubicBezTo>
                    <a:pt x="10037" y="8774"/>
                    <a:pt x="9318" y="8726"/>
                    <a:pt x="8640" y="8649"/>
                  </a:cubicBezTo>
                  <a:cubicBezTo>
                    <a:pt x="8016" y="8581"/>
                    <a:pt x="7435" y="8482"/>
                    <a:pt x="6914" y="8359"/>
                  </a:cubicBezTo>
                  <a:cubicBezTo>
                    <a:pt x="6908" y="8358"/>
                    <a:pt x="6901" y="8357"/>
                    <a:pt x="6893" y="8354"/>
                  </a:cubicBezTo>
                  <a:cubicBezTo>
                    <a:pt x="6385" y="8234"/>
                    <a:pt x="5937" y="8092"/>
                    <a:pt x="5562" y="7931"/>
                  </a:cubicBezTo>
                  <a:cubicBezTo>
                    <a:pt x="5553" y="7927"/>
                    <a:pt x="5541" y="7924"/>
                    <a:pt x="5531" y="7920"/>
                  </a:cubicBezTo>
                  <a:cubicBezTo>
                    <a:pt x="5184" y="7770"/>
                    <a:pt x="4921" y="7601"/>
                    <a:pt x="4715" y="7423"/>
                  </a:cubicBezTo>
                  <a:cubicBezTo>
                    <a:pt x="4676" y="7387"/>
                    <a:pt x="4644" y="7352"/>
                    <a:pt x="4612" y="7316"/>
                  </a:cubicBezTo>
                  <a:cubicBezTo>
                    <a:pt x="4437" y="7136"/>
                    <a:pt x="4320" y="6947"/>
                    <a:pt x="4320" y="6750"/>
                  </a:cubicBezTo>
                  <a:cubicBezTo>
                    <a:pt x="4320" y="6550"/>
                    <a:pt x="4437" y="6362"/>
                    <a:pt x="4612" y="6181"/>
                  </a:cubicBezTo>
                  <a:cubicBezTo>
                    <a:pt x="4644" y="6146"/>
                    <a:pt x="4676" y="6110"/>
                    <a:pt x="4715" y="6076"/>
                  </a:cubicBezTo>
                  <a:cubicBezTo>
                    <a:pt x="4921" y="5898"/>
                    <a:pt x="5184" y="5729"/>
                    <a:pt x="5531" y="5577"/>
                  </a:cubicBezTo>
                  <a:cubicBezTo>
                    <a:pt x="5541" y="5574"/>
                    <a:pt x="5553" y="5571"/>
                    <a:pt x="5562" y="5567"/>
                  </a:cubicBezTo>
                  <a:cubicBezTo>
                    <a:pt x="5937" y="5407"/>
                    <a:pt x="6385" y="5264"/>
                    <a:pt x="6893" y="5144"/>
                  </a:cubicBezTo>
                  <a:cubicBezTo>
                    <a:pt x="6901" y="5142"/>
                    <a:pt x="6908" y="5140"/>
                    <a:pt x="6914" y="5138"/>
                  </a:cubicBezTo>
                  <a:cubicBezTo>
                    <a:pt x="7435" y="5017"/>
                    <a:pt x="8016" y="4918"/>
                    <a:pt x="8640" y="4848"/>
                  </a:cubicBezTo>
                  <a:cubicBezTo>
                    <a:pt x="9318" y="4773"/>
                    <a:pt x="10037" y="4725"/>
                    <a:pt x="10800" y="4725"/>
                  </a:cubicBezTo>
                  <a:cubicBezTo>
                    <a:pt x="11560" y="4725"/>
                    <a:pt x="12279" y="4773"/>
                    <a:pt x="12960" y="4848"/>
                  </a:cubicBezTo>
                  <a:cubicBezTo>
                    <a:pt x="13584" y="4918"/>
                    <a:pt x="14163" y="5017"/>
                    <a:pt x="14686" y="5138"/>
                  </a:cubicBezTo>
                  <a:cubicBezTo>
                    <a:pt x="14692" y="5140"/>
                    <a:pt x="14697" y="5142"/>
                    <a:pt x="14705" y="5144"/>
                  </a:cubicBezTo>
                  <a:cubicBezTo>
                    <a:pt x="15214" y="5264"/>
                    <a:pt x="15662" y="5407"/>
                    <a:pt x="16038" y="5567"/>
                  </a:cubicBezTo>
                  <a:cubicBezTo>
                    <a:pt x="16044" y="5571"/>
                    <a:pt x="16057" y="5574"/>
                    <a:pt x="16066" y="5577"/>
                  </a:cubicBezTo>
                  <a:cubicBezTo>
                    <a:pt x="16414" y="5729"/>
                    <a:pt x="16677" y="5898"/>
                    <a:pt x="16883" y="6076"/>
                  </a:cubicBezTo>
                  <a:cubicBezTo>
                    <a:pt x="16923" y="6110"/>
                    <a:pt x="16954" y="6146"/>
                    <a:pt x="16988" y="6181"/>
                  </a:cubicBezTo>
                  <a:cubicBezTo>
                    <a:pt x="17161" y="6362"/>
                    <a:pt x="17280" y="6550"/>
                    <a:pt x="17280" y="6750"/>
                  </a:cubicBezTo>
                  <a:cubicBezTo>
                    <a:pt x="17280" y="6947"/>
                    <a:pt x="17161" y="7136"/>
                    <a:pt x="16988" y="73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0056"/>
                  </a:lnTo>
                  <a:cubicBezTo>
                    <a:pt x="9338" y="10101"/>
                    <a:pt x="10059" y="10124"/>
                    <a:pt x="10800" y="10124"/>
                  </a:cubicBezTo>
                  <a:cubicBezTo>
                    <a:pt x="11541" y="10124"/>
                    <a:pt x="12262" y="10101"/>
                    <a:pt x="12960" y="10056"/>
                  </a:cubicBezTo>
                  <a:cubicBezTo>
                    <a:pt x="12960" y="100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3442"/>
                  </a:lnTo>
                  <a:cubicBezTo>
                    <a:pt x="12262" y="3398"/>
                    <a:pt x="11541" y="3375"/>
                    <a:pt x="10800" y="3375"/>
                  </a:cubicBezTo>
                  <a:cubicBezTo>
                    <a:pt x="10059" y="3375"/>
                    <a:pt x="9338" y="3398"/>
                    <a:pt x="8640" y="3442"/>
                  </a:cubicBezTo>
                  <a:cubicBezTo>
                    <a:pt x="8640" y="3442"/>
                    <a:pt x="8640" y="2025"/>
                    <a:pt x="8640" y="2025"/>
                  </a:cubicBezTo>
                  <a:close/>
                  <a:moveTo>
                    <a:pt x="17280" y="40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4064"/>
                  </a:lnTo>
                  <a:cubicBezTo>
                    <a:pt x="1710" y="4681"/>
                    <a:pt x="0" y="5649"/>
                    <a:pt x="0" y="6750"/>
                  </a:cubicBezTo>
                  <a:cubicBezTo>
                    <a:pt x="0" y="7850"/>
                    <a:pt x="1710" y="8818"/>
                    <a:pt x="4320" y="94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9434"/>
                  </a:lnTo>
                  <a:cubicBezTo>
                    <a:pt x="19889" y="8818"/>
                    <a:pt x="21600" y="7850"/>
                    <a:pt x="21600" y="6750"/>
                  </a:cubicBezTo>
                  <a:cubicBezTo>
                    <a:pt x="21600" y="5649"/>
                    <a:pt x="19889" y="4681"/>
                    <a:pt x="17280" y="406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4" name="AutoShape 58"/>
            <p:cNvSpPr>
              <a:spLocks/>
            </p:cNvSpPr>
            <p:nvPr/>
          </p:nvSpPr>
          <p:spPr bwMode="auto">
            <a:xfrm>
              <a:off x="7446963" y="2577307"/>
              <a:ext cx="145257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15416"/>
                  </a:moveTo>
                  <a:cubicBezTo>
                    <a:pt x="16954" y="15452"/>
                    <a:pt x="16923" y="15487"/>
                    <a:pt x="16883" y="15523"/>
                  </a:cubicBezTo>
                  <a:cubicBezTo>
                    <a:pt x="16677" y="15701"/>
                    <a:pt x="16414" y="15870"/>
                    <a:pt x="16066" y="16020"/>
                  </a:cubicBezTo>
                  <a:cubicBezTo>
                    <a:pt x="16057" y="16024"/>
                    <a:pt x="16044" y="16027"/>
                    <a:pt x="16038" y="16031"/>
                  </a:cubicBezTo>
                  <a:cubicBezTo>
                    <a:pt x="15662" y="16192"/>
                    <a:pt x="15214" y="16334"/>
                    <a:pt x="14705" y="16454"/>
                  </a:cubicBezTo>
                  <a:cubicBezTo>
                    <a:pt x="14697" y="16457"/>
                    <a:pt x="14692" y="16458"/>
                    <a:pt x="14686" y="16459"/>
                  </a:cubicBezTo>
                  <a:cubicBezTo>
                    <a:pt x="14163" y="16582"/>
                    <a:pt x="13584" y="16681"/>
                    <a:pt x="12960" y="16749"/>
                  </a:cubicBezTo>
                  <a:cubicBezTo>
                    <a:pt x="12279" y="16826"/>
                    <a:pt x="11560" y="16875"/>
                    <a:pt x="10800" y="16875"/>
                  </a:cubicBezTo>
                  <a:cubicBezTo>
                    <a:pt x="10037" y="16875"/>
                    <a:pt x="9318" y="16826"/>
                    <a:pt x="8640" y="16749"/>
                  </a:cubicBezTo>
                  <a:cubicBezTo>
                    <a:pt x="8016" y="16681"/>
                    <a:pt x="7435" y="16582"/>
                    <a:pt x="6914" y="16459"/>
                  </a:cubicBezTo>
                  <a:cubicBezTo>
                    <a:pt x="6908" y="16458"/>
                    <a:pt x="6901" y="16457"/>
                    <a:pt x="6893" y="16454"/>
                  </a:cubicBezTo>
                  <a:cubicBezTo>
                    <a:pt x="6385" y="16334"/>
                    <a:pt x="5937" y="16192"/>
                    <a:pt x="5562" y="16031"/>
                  </a:cubicBezTo>
                  <a:cubicBezTo>
                    <a:pt x="5553" y="16027"/>
                    <a:pt x="5541" y="16024"/>
                    <a:pt x="5531" y="16020"/>
                  </a:cubicBezTo>
                  <a:cubicBezTo>
                    <a:pt x="5184" y="15870"/>
                    <a:pt x="4921" y="15701"/>
                    <a:pt x="4715" y="15523"/>
                  </a:cubicBezTo>
                  <a:cubicBezTo>
                    <a:pt x="4676" y="15487"/>
                    <a:pt x="4644" y="15452"/>
                    <a:pt x="4612" y="15416"/>
                  </a:cubicBezTo>
                  <a:cubicBezTo>
                    <a:pt x="4437" y="15236"/>
                    <a:pt x="4320" y="15047"/>
                    <a:pt x="4320" y="14850"/>
                  </a:cubicBezTo>
                  <a:cubicBezTo>
                    <a:pt x="4320" y="14650"/>
                    <a:pt x="4437" y="14462"/>
                    <a:pt x="4612" y="14281"/>
                  </a:cubicBezTo>
                  <a:cubicBezTo>
                    <a:pt x="4644" y="14246"/>
                    <a:pt x="4676" y="14210"/>
                    <a:pt x="4715" y="14176"/>
                  </a:cubicBezTo>
                  <a:cubicBezTo>
                    <a:pt x="4921" y="13998"/>
                    <a:pt x="5184" y="13829"/>
                    <a:pt x="5531" y="13677"/>
                  </a:cubicBezTo>
                  <a:cubicBezTo>
                    <a:pt x="5541" y="13674"/>
                    <a:pt x="5553" y="13671"/>
                    <a:pt x="5562" y="13667"/>
                  </a:cubicBezTo>
                  <a:cubicBezTo>
                    <a:pt x="5937" y="13507"/>
                    <a:pt x="6385" y="13364"/>
                    <a:pt x="6893" y="13244"/>
                  </a:cubicBezTo>
                  <a:cubicBezTo>
                    <a:pt x="6901" y="13242"/>
                    <a:pt x="6908" y="13240"/>
                    <a:pt x="6914" y="13238"/>
                  </a:cubicBezTo>
                  <a:cubicBezTo>
                    <a:pt x="7435" y="13117"/>
                    <a:pt x="8016" y="13018"/>
                    <a:pt x="8640" y="12948"/>
                  </a:cubicBezTo>
                  <a:cubicBezTo>
                    <a:pt x="9318" y="12873"/>
                    <a:pt x="10037" y="12825"/>
                    <a:pt x="10800" y="12825"/>
                  </a:cubicBezTo>
                  <a:cubicBezTo>
                    <a:pt x="11560" y="12825"/>
                    <a:pt x="12279" y="12873"/>
                    <a:pt x="12960" y="12948"/>
                  </a:cubicBezTo>
                  <a:cubicBezTo>
                    <a:pt x="13584" y="13018"/>
                    <a:pt x="14163" y="13117"/>
                    <a:pt x="14686" y="13238"/>
                  </a:cubicBezTo>
                  <a:cubicBezTo>
                    <a:pt x="14692" y="13240"/>
                    <a:pt x="14697" y="13242"/>
                    <a:pt x="14705" y="13244"/>
                  </a:cubicBezTo>
                  <a:cubicBezTo>
                    <a:pt x="15214" y="13364"/>
                    <a:pt x="15662" y="13507"/>
                    <a:pt x="16038" y="13667"/>
                  </a:cubicBezTo>
                  <a:cubicBezTo>
                    <a:pt x="16044" y="13671"/>
                    <a:pt x="16057" y="13674"/>
                    <a:pt x="16066" y="13677"/>
                  </a:cubicBezTo>
                  <a:cubicBezTo>
                    <a:pt x="16414" y="13829"/>
                    <a:pt x="16677" y="13998"/>
                    <a:pt x="16883" y="14176"/>
                  </a:cubicBezTo>
                  <a:cubicBezTo>
                    <a:pt x="16923" y="14210"/>
                    <a:pt x="16954" y="14246"/>
                    <a:pt x="16988" y="14281"/>
                  </a:cubicBezTo>
                  <a:cubicBezTo>
                    <a:pt x="17161" y="14462"/>
                    <a:pt x="17280" y="14650"/>
                    <a:pt x="17280" y="14850"/>
                  </a:cubicBezTo>
                  <a:cubicBezTo>
                    <a:pt x="17280" y="15047"/>
                    <a:pt x="17161" y="15236"/>
                    <a:pt x="16988" y="154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8156"/>
                  </a:lnTo>
                  <a:cubicBezTo>
                    <a:pt x="9338" y="18201"/>
                    <a:pt x="10059" y="18225"/>
                    <a:pt x="10800" y="18225"/>
                  </a:cubicBezTo>
                  <a:cubicBezTo>
                    <a:pt x="11541" y="18225"/>
                    <a:pt x="12262" y="18201"/>
                    <a:pt x="12960" y="18156"/>
                  </a:cubicBezTo>
                  <a:cubicBezTo>
                    <a:pt x="12960" y="181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11542"/>
                  </a:lnTo>
                  <a:cubicBezTo>
                    <a:pt x="12262" y="11498"/>
                    <a:pt x="11541" y="11475"/>
                    <a:pt x="10800" y="11475"/>
                  </a:cubicBezTo>
                  <a:cubicBezTo>
                    <a:pt x="10059" y="11475"/>
                    <a:pt x="9338" y="11498"/>
                    <a:pt x="8640" y="11542"/>
                  </a:cubicBezTo>
                  <a:cubicBezTo>
                    <a:pt x="8640" y="11542"/>
                    <a:pt x="8640" y="2025"/>
                    <a:pt x="8640" y="2025"/>
                  </a:cubicBezTo>
                  <a:close/>
                  <a:moveTo>
                    <a:pt x="17280" y="121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12164"/>
                  </a:lnTo>
                  <a:cubicBezTo>
                    <a:pt x="1710" y="12781"/>
                    <a:pt x="0" y="13749"/>
                    <a:pt x="0" y="14850"/>
                  </a:cubicBezTo>
                  <a:cubicBezTo>
                    <a:pt x="0" y="15950"/>
                    <a:pt x="1710" y="16918"/>
                    <a:pt x="4320" y="175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17534"/>
                  </a:lnTo>
                  <a:cubicBezTo>
                    <a:pt x="19889" y="16918"/>
                    <a:pt x="21600" y="15950"/>
                    <a:pt x="21600" y="14850"/>
                  </a:cubicBezTo>
                  <a:cubicBezTo>
                    <a:pt x="21600" y="13749"/>
                    <a:pt x="19889" y="12781"/>
                    <a:pt x="17280" y="1216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5" name="AutoShape 59"/>
          <p:cNvSpPr>
            <a:spLocks/>
          </p:cNvSpPr>
          <p:nvPr/>
        </p:nvSpPr>
        <p:spPr bwMode="auto">
          <a:xfrm>
            <a:off x="3626443" y="4266313"/>
            <a:ext cx="490548" cy="489711"/>
          </a:xfrm>
          <a:custGeom>
            <a:avLst/>
            <a:gdLst>
              <a:gd name="T0" fmla="+- 0 10794 23"/>
              <a:gd name="T1" fmla="*/ T0 w 21543"/>
              <a:gd name="T2" fmla="*/ 10800 h 21600"/>
              <a:gd name="T3" fmla="+- 0 10794 23"/>
              <a:gd name="T4" fmla="*/ T3 w 21543"/>
              <a:gd name="T5" fmla="*/ 10800 h 21600"/>
              <a:gd name="T6" fmla="+- 0 10794 23"/>
              <a:gd name="T7" fmla="*/ T6 w 21543"/>
              <a:gd name="T8" fmla="*/ 10800 h 21600"/>
              <a:gd name="T9" fmla="+- 0 10794 23"/>
              <a:gd name="T10" fmla="*/ T9 w 2154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43" h="21600">
                <a:moveTo>
                  <a:pt x="16976" y="19986"/>
                </a:moveTo>
                <a:lnTo>
                  <a:pt x="11226" y="17680"/>
                </a:lnTo>
                <a:cubicBezTo>
                  <a:pt x="11088" y="17626"/>
                  <a:pt x="10946" y="17608"/>
                  <a:pt x="10806" y="17600"/>
                </a:cubicBezTo>
                <a:lnTo>
                  <a:pt x="19660" y="3837"/>
                </a:lnTo>
                <a:cubicBezTo>
                  <a:pt x="19660" y="3837"/>
                  <a:pt x="16976" y="19986"/>
                  <a:pt x="16976" y="19986"/>
                </a:cubicBezTo>
                <a:close/>
                <a:moveTo>
                  <a:pt x="6859" y="16244"/>
                </a:moveTo>
                <a:cubicBezTo>
                  <a:pt x="6858" y="16242"/>
                  <a:pt x="6855" y="16240"/>
                  <a:pt x="6854" y="16238"/>
                </a:cubicBezTo>
                <a:lnTo>
                  <a:pt x="19606" y="2552"/>
                </a:lnTo>
                <a:lnTo>
                  <a:pt x="8735" y="19536"/>
                </a:lnTo>
                <a:cubicBezTo>
                  <a:pt x="8735" y="19536"/>
                  <a:pt x="6859" y="16244"/>
                  <a:pt x="6859" y="16244"/>
                </a:cubicBezTo>
                <a:close/>
                <a:moveTo>
                  <a:pt x="2111" y="14024"/>
                </a:moveTo>
                <a:lnTo>
                  <a:pt x="17712" y="3595"/>
                </a:lnTo>
                <a:lnTo>
                  <a:pt x="6369" y="15770"/>
                </a:lnTo>
                <a:cubicBezTo>
                  <a:pt x="6309" y="15734"/>
                  <a:pt x="6256" y="15687"/>
                  <a:pt x="6190" y="15660"/>
                </a:cubicBezTo>
                <a:cubicBezTo>
                  <a:pt x="6190" y="15660"/>
                  <a:pt x="2111" y="14024"/>
                  <a:pt x="2111" y="14024"/>
                </a:cubicBezTo>
                <a:close/>
                <a:moveTo>
                  <a:pt x="21234" y="108"/>
                </a:moveTo>
                <a:cubicBezTo>
                  <a:pt x="21123" y="35"/>
                  <a:pt x="20996" y="0"/>
                  <a:pt x="20868" y="0"/>
                </a:cubicBezTo>
                <a:cubicBezTo>
                  <a:pt x="20738" y="0"/>
                  <a:pt x="20608" y="36"/>
                  <a:pt x="20495" y="113"/>
                </a:cubicBezTo>
                <a:lnTo>
                  <a:pt x="299" y="13613"/>
                </a:lnTo>
                <a:cubicBezTo>
                  <a:pt x="91" y="13751"/>
                  <a:pt x="-23" y="13995"/>
                  <a:pt x="3" y="14244"/>
                </a:cubicBezTo>
                <a:cubicBezTo>
                  <a:pt x="28" y="14494"/>
                  <a:pt x="190" y="14708"/>
                  <a:pt x="422" y="14801"/>
                </a:cubicBezTo>
                <a:lnTo>
                  <a:pt x="5689" y="16914"/>
                </a:lnTo>
                <a:lnTo>
                  <a:pt x="8166" y="21259"/>
                </a:lnTo>
                <a:cubicBezTo>
                  <a:pt x="8284" y="21468"/>
                  <a:pt x="8505" y="21597"/>
                  <a:pt x="8743" y="21599"/>
                </a:cubicBezTo>
                <a:lnTo>
                  <a:pt x="8751" y="21599"/>
                </a:lnTo>
                <a:cubicBezTo>
                  <a:pt x="8987" y="21599"/>
                  <a:pt x="9206" y="21474"/>
                  <a:pt x="9328" y="21271"/>
                </a:cubicBezTo>
                <a:lnTo>
                  <a:pt x="10726" y="18934"/>
                </a:lnTo>
                <a:lnTo>
                  <a:pt x="17253" y="21551"/>
                </a:lnTo>
                <a:cubicBezTo>
                  <a:pt x="17332" y="21584"/>
                  <a:pt x="17418" y="21599"/>
                  <a:pt x="17502" y="21599"/>
                </a:cubicBezTo>
                <a:cubicBezTo>
                  <a:pt x="17617" y="21599"/>
                  <a:pt x="17731" y="21571"/>
                  <a:pt x="17832" y="21512"/>
                </a:cubicBezTo>
                <a:cubicBezTo>
                  <a:pt x="18010" y="21412"/>
                  <a:pt x="18133" y="21238"/>
                  <a:pt x="18167" y="21035"/>
                </a:cubicBezTo>
                <a:lnTo>
                  <a:pt x="21533" y="785"/>
                </a:lnTo>
                <a:cubicBezTo>
                  <a:pt x="21576" y="520"/>
                  <a:pt x="21459" y="254"/>
                  <a:pt x="21234" y="108"/>
                </a:cubicBezTo>
              </a:path>
            </a:pathLst>
          </a:custGeom>
          <a:solidFill>
            <a:srgbClr val="0149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0091" tIns="20091" rIns="20091" bIns="20091" anchor="ctr"/>
          <a:lstStyle/>
          <a:p>
            <a:pPr algn="ctr" defTabSz="241082" hangingPunct="0">
              <a:lnSpc>
                <a:spcPct val="130000"/>
              </a:lnSpc>
            </a:pPr>
            <a:endParaRPr lang="en-US" sz="1476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9" name="Group 38"/>
          <p:cNvGrpSpPr/>
          <p:nvPr/>
        </p:nvGrpSpPr>
        <p:grpSpPr>
          <a:xfrm>
            <a:off x="5429517" y="3054008"/>
            <a:ext cx="490548" cy="412697"/>
            <a:chOff x="5368132" y="2625725"/>
            <a:chExt cx="465138" cy="391319"/>
          </a:xfrm>
          <a:solidFill>
            <a:srgbClr val="E60012"/>
          </a:solidFill>
        </p:grpSpPr>
        <p:sp>
          <p:nvSpPr>
            <p:cNvPr id="40" name="AutoShape 120"/>
            <p:cNvSpPr>
              <a:spLocks/>
            </p:cNvSpPr>
            <p:nvPr/>
          </p:nvSpPr>
          <p:spPr bwMode="auto">
            <a:xfrm>
              <a:off x="5484813" y="2727325"/>
              <a:ext cx="231775" cy="231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48" y="16070"/>
                  </a:moveTo>
                  <a:cubicBezTo>
                    <a:pt x="14037" y="19468"/>
                    <a:pt x="8925" y="19859"/>
                    <a:pt x="5529" y="16948"/>
                  </a:cubicBezTo>
                  <a:cubicBezTo>
                    <a:pt x="2130" y="14038"/>
                    <a:pt x="1740" y="8924"/>
                    <a:pt x="4651" y="5527"/>
                  </a:cubicBezTo>
                  <a:cubicBezTo>
                    <a:pt x="7559" y="2131"/>
                    <a:pt x="12674" y="1740"/>
                    <a:pt x="16070" y="4650"/>
                  </a:cubicBezTo>
                  <a:cubicBezTo>
                    <a:pt x="19466" y="7560"/>
                    <a:pt x="19859" y="12673"/>
                    <a:pt x="16948" y="16070"/>
                  </a:cubicBezTo>
                  <a:moveTo>
                    <a:pt x="10800" y="0"/>
                  </a:moveTo>
                  <a:cubicBezTo>
                    <a:pt x="4833" y="0"/>
                    <a:pt x="0" y="4834"/>
                    <a:pt x="0" y="10800"/>
                  </a:cubicBezTo>
                  <a:cubicBezTo>
                    <a:pt x="0" y="16765"/>
                    <a:pt x="4833" y="21599"/>
                    <a:pt x="10800" y="21599"/>
                  </a:cubicBezTo>
                  <a:cubicBezTo>
                    <a:pt x="16764" y="21599"/>
                    <a:pt x="21600" y="16765"/>
                    <a:pt x="21600" y="10800"/>
                  </a:cubicBezTo>
                  <a:cubicBezTo>
                    <a:pt x="21600" y="483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" name="AutoShape 121"/>
            <p:cNvSpPr>
              <a:spLocks/>
            </p:cNvSpPr>
            <p:nvPr/>
          </p:nvSpPr>
          <p:spPr bwMode="auto">
            <a:xfrm>
              <a:off x="5542757" y="2785269"/>
              <a:ext cx="65088" cy="650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200" y="0"/>
                  </a:moveTo>
                  <a:cubicBezTo>
                    <a:pt x="8596" y="0"/>
                    <a:pt x="0" y="8596"/>
                    <a:pt x="0" y="19195"/>
                  </a:cubicBezTo>
                  <a:lnTo>
                    <a:pt x="0" y="19199"/>
                  </a:lnTo>
                  <a:cubicBezTo>
                    <a:pt x="0" y="20524"/>
                    <a:pt x="1068" y="21599"/>
                    <a:pt x="2400" y="21599"/>
                  </a:cubicBezTo>
                  <a:cubicBezTo>
                    <a:pt x="3721" y="21599"/>
                    <a:pt x="4800" y="20524"/>
                    <a:pt x="4800" y="19199"/>
                  </a:cubicBezTo>
                  <a:lnTo>
                    <a:pt x="4800" y="19195"/>
                  </a:lnTo>
                  <a:cubicBezTo>
                    <a:pt x="4800" y="11247"/>
                    <a:pt x="11240" y="4799"/>
                    <a:pt x="19200" y="4799"/>
                  </a:cubicBezTo>
                  <a:cubicBezTo>
                    <a:pt x="20521" y="4799"/>
                    <a:pt x="21600" y="3724"/>
                    <a:pt x="21600" y="2399"/>
                  </a:cubicBezTo>
                  <a:cubicBezTo>
                    <a:pt x="21600" y="1075"/>
                    <a:pt x="20521" y="0"/>
                    <a:pt x="192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2" name="AutoShape 122"/>
            <p:cNvSpPr>
              <a:spLocks/>
            </p:cNvSpPr>
            <p:nvPr/>
          </p:nvSpPr>
          <p:spPr bwMode="auto">
            <a:xfrm>
              <a:off x="5368132" y="2625725"/>
              <a:ext cx="465138" cy="39131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9199"/>
                  </a:moveTo>
                  <a:cubicBezTo>
                    <a:pt x="20249" y="19642"/>
                    <a:pt x="19948" y="19999"/>
                    <a:pt x="19575" y="19999"/>
                  </a:cubicBezTo>
                  <a:lnTo>
                    <a:pt x="2024" y="19999"/>
                  </a:lnTo>
                  <a:cubicBezTo>
                    <a:pt x="1651" y="19999"/>
                    <a:pt x="1349" y="19642"/>
                    <a:pt x="1349" y="19199"/>
                  </a:cubicBezTo>
                  <a:lnTo>
                    <a:pt x="1349" y="7200"/>
                  </a:lnTo>
                  <a:cubicBezTo>
                    <a:pt x="1349" y="6809"/>
                    <a:pt x="1588" y="6475"/>
                    <a:pt x="1914" y="6411"/>
                  </a:cubicBezTo>
                  <a:lnTo>
                    <a:pt x="5588" y="5684"/>
                  </a:lnTo>
                  <a:lnTo>
                    <a:pt x="6797" y="2103"/>
                  </a:lnTo>
                  <a:cubicBezTo>
                    <a:pt x="6900" y="1799"/>
                    <a:pt x="7148" y="1600"/>
                    <a:pt x="7424" y="1600"/>
                  </a:cubicBezTo>
                  <a:lnTo>
                    <a:pt x="14174" y="1600"/>
                  </a:lnTo>
                  <a:cubicBezTo>
                    <a:pt x="14450" y="1600"/>
                    <a:pt x="14698" y="1799"/>
                    <a:pt x="14801" y="2103"/>
                  </a:cubicBezTo>
                  <a:lnTo>
                    <a:pt x="16010" y="5684"/>
                  </a:lnTo>
                  <a:lnTo>
                    <a:pt x="19685" y="6411"/>
                  </a:lnTo>
                  <a:cubicBezTo>
                    <a:pt x="20011" y="6475"/>
                    <a:pt x="20249" y="6809"/>
                    <a:pt x="20249" y="7200"/>
                  </a:cubicBezTo>
                  <a:cubicBezTo>
                    <a:pt x="20249" y="7200"/>
                    <a:pt x="20249" y="19199"/>
                    <a:pt x="20249" y="19199"/>
                  </a:cubicBezTo>
                  <a:close/>
                  <a:moveTo>
                    <a:pt x="19907" y="4832"/>
                  </a:moveTo>
                  <a:lnTo>
                    <a:pt x="16981" y="4254"/>
                  </a:lnTo>
                  <a:lnTo>
                    <a:pt x="16054" y="1507"/>
                  </a:lnTo>
                  <a:cubicBezTo>
                    <a:pt x="15745" y="591"/>
                    <a:pt x="15006" y="0"/>
                    <a:pt x="14174" y="0"/>
                  </a:cubicBezTo>
                  <a:lnTo>
                    <a:pt x="7424" y="0"/>
                  </a:lnTo>
                  <a:cubicBezTo>
                    <a:pt x="6593" y="0"/>
                    <a:pt x="5854" y="591"/>
                    <a:pt x="5543" y="1509"/>
                  </a:cubicBezTo>
                  <a:lnTo>
                    <a:pt x="4618" y="4254"/>
                  </a:lnTo>
                  <a:lnTo>
                    <a:pt x="1692" y="4832"/>
                  </a:lnTo>
                  <a:cubicBezTo>
                    <a:pt x="711" y="5025"/>
                    <a:pt x="0" y="6020"/>
                    <a:pt x="0" y="7200"/>
                  </a:cubicBezTo>
                  <a:lnTo>
                    <a:pt x="0" y="19199"/>
                  </a:lnTo>
                  <a:cubicBezTo>
                    <a:pt x="0" y="20523"/>
                    <a:pt x="908" y="21600"/>
                    <a:pt x="2024" y="21600"/>
                  </a:cubicBezTo>
                  <a:lnTo>
                    <a:pt x="19575" y="21600"/>
                  </a:lnTo>
                  <a:cubicBezTo>
                    <a:pt x="20691" y="21600"/>
                    <a:pt x="21600" y="20523"/>
                    <a:pt x="21600" y="19199"/>
                  </a:cubicBezTo>
                  <a:lnTo>
                    <a:pt x="21600" y="7200"/>
                  </a:lnTo>
                  <a:cubicBezTo>
                    <a:pt x="21600" y="6020"/>
                    <a:pt x="20888" y="5025"/>
                    <a:pt x="19907" y="483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2048878" y="3060373"/>
            <a:ext cx="489711" cy="382561"/>
            <a:chOff x="2581275" y="1710532"/>
            <a:chExt cx="464344" cy="362744"/>
          </a:xfrm>
          <a:solidFill>
            <a:srgbClr val="E60012"/>
          </a:solidFill>
        </p:grpSpPr>
        <p:sp>
          <p:nvSpPr>
            <p:cNvPr id="44" name="AutoShape 140"/>
            <p:cNvSpPr>
              <a:spLocks/>
            </p:cNvSpPr>
            <p:nvPr/>
          </p:nvSpPr>
          <p:spPr bwMode="auto">
            <a:xfrm>
              <a:off x="2639219" y="1768475"/>
              <a:ext cx="290513" cy="235744"/>
            </a:xfrm>
            <a:custGeom>
              <a:avLst/>
              <a:gdLst>
                <a:gd name="T0" fmla="+- 0 10800 376"/>
                <a:gd name="T1" fmla="*/ T0 w 20848"/>
                <a:gd name="T2" fmla="*/ 10800 h 21600"/>
                <a:gd name="T3" fmla="+- 0 10800 376"/>
                <a:gd name="T4" fmla="*/ T3 w 20848"/>
                <a:gd name="T5" fmla="*/ 10800 h 21600"/>
                <a:gd name="T6" fmla="+- 0 10800 376"/>
                <a:gd name="T7" fmla="*/ T6 w 20848"/>
                <a:gd name="T8" fmla="*/ 10800 h 21600"/>
                <a:gd name="T9" fmla="+- 0 10800 376"/>
                <a:gd name="T10" fmla="*/ T9 w 20848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0848" h="21600">
                  <a:moveTo>
                    <a:pt x="18728" y="19178"/>
                  </a:moveTo>
                  <a:cubicBezTo>
                    <a:pt x="13191" y="20631"/>
                    <a:pt x="7654" y="20631"/>
                    <a:pt x="2118" y="19178"/>
                  </a:cubicBezTo>
                  <a:cubicBezTo>
                    <a:pt x="678" y="13592"/>
                    <a:pt x="678" y="8008"/>
                    <a:pt x="2118" y="2421"/>
                  </a:cubicBezTo>
                  <a:cubicBezTo>
                    <a:pt x="7654" y="968"/>
                    <a:pt x="13191" y="968"/>
                    <a:pt x="18728" y="2421"/>
                  </a:cubicBezTo>
                  <a:cubicBezTo>
                    <a:pt x="20168" y="8008"/>
                    <a:pt x="20168" y="13592"/>
                    <a:pt x="18728" y="19178"/>
                  </a:cubicBezTo>
                  <a:moveTo>
                    <a:pt x="18938" y="1116"/>
                  </a:moveTo>
                  <a:cubicBezTo>
                    <a:pt x="16114" y="375"/>
                    <a:pt x="13249" y="0"/>
                    <a:pt x="10423" y="0"/>
                  </a:cubicBezTo>
                  <a:cubicBezTo>
                    <a:pt x="7597" y="0"/>
                    <a:pt x="4732" y="375"/>
                    <a:pt x="1908" y="1116"/>
                  </a:cubicBezTo>
                  <a:cubicBezTo>
                    <a:pt x="1543" y="1213"/>
                    <a:pt x="1244" y="1552"/>
                    <a:pt x="1127" y="2004"/>
                  </a:cubicBezTo>
                  <a:cubicBezTo>
                    <a:pt x="-376" y="7841"/>
                    <a:pt x="-376" y="13759"/>
                    <a:pt x="1127" y="19593"/>
                  </a:cubicBezTo>
                  <a:cubicBezTo>
                    <a:pt x="1244" y="20047"/>
                    <a:pt x="1543" y="20386"/>
                    <a:pt x="1908" y="20482"/>
                  </a:cubicBezTo>
                  <a:cubicBezTo>
                    <a:pt x="4732" y="21224"/>
                    <a:pt x="7597" y="21600"/>
                    <a:pt x="10423" y="21600"/>
                  </a:cubicBezTo>
                  <a:cubicBezTo>
                    <a:pt x="13249" y="21600"/>
                    <a:pt x="16114" y="21224"/>
                    <a:pt x="18938" y="20482"/>
                  </a:cubicBezTo>
                  <a:cubicBezTo>
                    <a:pt x="19303" y="20386"/>
                    <a:pt x="19602" y="20047"/>
                    <a:pt x="19719" y="19593"/>
                  </a:cubicBezTo>
                  <a:cubicBezTo>
                    <a:pt x="21223" y="13759"/>
                    <a:pt x="21223" y="7841"/>
                    <a:pt x="19719" y="2004"/>
                  </a:cubicBezTo>
                  <a:cubicBezTo>
                    <a:pt x="19602" y="1552"/>
                    <a:pt x="19303" y="1213"/>
                    <a:pt x="18938" y="111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5" name="AutoShape 141"/>
            <p:cNvSpPr>
              <a:spLocks/>
            </p:cNvSpPr>
            <p:nvPr/>
          </p:nvSpPr>
          <p:spPr bwMode="auto">
            <a:xfrm>
              <a:off x="2581275" y="1710532"/>
              <a:ext cx="464344" cy="362744"/>
            </a:xfrm>
            <a:custGeom>
              <a:avLst/>
              <a:gdLst>
                <a:gd name="T0" fmla="+- 0 10800 252"/>
                <a:gd name="T1" fmla="*/ T0 w 21096"/>
                <a:gd name="T2" fmla="*/ 10800 h 21600"/>
                <a:gd name="T3" fmla="+- 0 10800 252"/>
                <a:gd name="T4" fmla="*/ T3 w 21096"/>
                <a:gd name="T5" fmla="*/ 10800 h 21600"/>
                <a:gd name="T6" fmla="+- 0 10800 252"/>
                <a:gd name="T7" fmla="*/ T6 w 21096"/>
                <a:gd name="T8" fmla="*/ 10800 h 21600"/>
                <a:gd name="T9" fmla="+- 0 10800 252"/>
                <a:gd name="T10" fmla="*/ T9 w 21096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096" h="21600">
                  <a:moveTo>
                    <a:pt x="19056" y="18331"/>
                  </a:moveTo>
                  <a:cubicBezTo>
                    <a:pt x="13383" y="19233"/>
                    <a:pt x="7711" y="19233"/>
                    <a:pt x="2038" y="18331"/>
                  </a:cubicBezTo>
                  <a:cubicBezTo>
                    <a:pt x="1074" y="13022"/>
                    <a:pt x="1074" y="7713"/>
                    <a:pt x="2038" y="2404"/>
                  </a:cubicBezTo>
                  <a:cubicBezTo>
                    <a:pt x="7711" y="1502"/>
                    <a:pt x="13383" y="1502"/>
                    <a:pt x="19056" y="2404"/>
                  </a:cubicBezTo>
                  <a:cubicBezTo>
                    <a:pt x="20021" y="7713"/>
                    <a:pt x="20021" y="13022"/>
                    <a:pt x="19056" y="18331"/>
                  </a:cubicBezTo>
                  <a:moveTo>
                    <a:pt x="20338" y="2005"/>
                  </a:moveTo>
                  <a:cubicBezTo>
                    <a:pt x="20211" y="1301"/>
                    <a:pt x="19762" y="776"/>
                    <a:pt x="19215" y="689"/>
                  </a:cubicBezTo>
                  <a:cubicBezTo>
                    <a:pt x="16339" y="232"/>
                    <a:pt x="13423" y="0"/>
                    <a:pt x="10547" y="0"/>
                  </a:cubicBezTo>
                  <a:cubicBezTo>
                    <a:pt x="7671" y="0"/>
                    <a:pt x="4755" y="232"/>
                    <a:pt x="1879" y="689"/>
                  </a:cubicBezTo>
                  <a:cubicBezTo>
                    <a:pt x="1332" y="776"/>
                    <a:pt x="883" y="1301"/>
                    <a:pt x="756" y="2005"/>
                  </a:cubicBezTo>
                  <a:cubicBezTo>
                    <a:pt x="-252" y="7553"/>
                    <a:pt x="-252" y="13181"/>
                    <a:pt x="756" y="18731"/>
                  </a:cubicBezTo>
                  <a:cubicBezTo>
                    <a:pt x="883" y="19434"/>
                    <a:pt x="1332" y="19959"/>
                    <a:pt x="1879" y="20046"/>
                  </a:cubicBezTo>
                  <a:cubicBezTo>
                    <a:pt x="3265" y="20266"/>
                    <a:pt x="4660" y="20429"/>
                    <a:pt x="6055" y="20544"/>
                  </a:cubicBezTo>
                  <a:cubicBezTo>
                    <a:pt x="5979" y="20606"/>
                    <a:pt x="5931" y="20670"/>
                    <a:pt x="5931" y="20735"/>
                  </a:cubicBezTo>
                  <a:cubicBezTo>
                    <a:pt x="5931" y="21213"/>
                    <a:pt x="7997" y="21599"/>
                    <a:pt x="10547" y="21599"/>
                  </a:cubicBezTo>
                  <a:cubicBezTo>
                    <a:pt x="13097" y="21599"/>
                    <a:pt x="15164" y="21213"/>
                    <a:pt x="15164" y="20735"/>
                  </a:cubicBezTo>
                  <a:cubicBezTo>
                    <a:pt x="15164" y="20670"/>
                    <a:pt x="15115" y="20606"/>
                    <a:pt x="15040" y="20544"/>
                  </a:cubicBezTo>
                  <a:cubicBezTo>
                    <a:pt x="16434" y="20429"/>
                    <a:pt x="17830" y="20266"/>
                    <a:pt x="19215" y="20046"/>
                  </a:cubicBezTo>
                  <a:cubicBezTo>
                    <a:pt x="19762" y="19959"/>
                    <a:pt x="20211" y="19434"/>
                    <a:pt x="20338" y="18731"/>
                  </a:cubicBezTo>
                  <a:cubicBezTo>
                    <a:pt x="21347" y="13181"/>
                    <a:pt x="21347" y="7553"/>
                    <a:pt x="20338" y="200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6" name="AutoShape 142"/>
            <p:cNvSpPr>
              <a:spLocks/>
            </p:cNvSpPr>
            <p:nvPr/>
          </p:nvSpPr>
          <p:spPr bwMode="auto">
            <a:xfrm>
              <a:off x="2944019" y="1783557"/>
              <a:ext cx="43656" cy="4286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7200"/>
                  </a:moveTo>
                  <a:cubicBezTo>
                    <a:pt x="12779" y="7200"/>
                    <a:pt x="14399" y="8820"/>
                    <a:pt x="14399" y="10800"/>
                  </a:cubicBezTo>
                  <a:cubicBezTo>
                    <a:pt x="14399" y="12779"/>
                    <a:pt x="12779" y="14400"/>
                    <a:pt x="10800" y="14400"/>
                  </a:cubicBezTo>
                  <a:cubicBezTo>
                    <a:pt x="8820" y="14400"/>
                    <a:pt x="7199" y="12779"/>
                    <a:pt x="7199" y="10800"/>
                  </a:cubicBezTo>
                  <a:cubicBezTo>
                    <a:pt x="7199" y="8820"/>
                    <a:pt x="8820" y="7200"/>
                    <a:pt x="10800" y="7200"/>
                  </a:cubicBezTo>
                  <a:moveTo>
                    <a:pt x="10800" y="21599"/>
                  </a:moveTo>
                  <a:cubicBezTo>
                    <a:pt x="16762" y="21599"/>
                    <a:pt x="21600" y="16762"/>
                    <a:pt x="21600" y="10800"/>
                  </a:cubicBezTo>
                  <a:cubicBezTo>
                    <a:pt x="21600" y="4837"/>
                    <a:pt x="16762" y="0"/>
                    <a:pt x="10800" y="0"/>
                  </a:cubicBezTo>
                  <a:cubicBezTo>
                    <a:pt x="4837" y="0"/>
                    <a:pt x="0" y="4837"/>
                    <a:pt x="0" y="10800"/>
                  </a:cubicBezTo>
                  <a:cubicBezTo>
                    <a:pt x="0" y="16762"/>
                    <a:pt x="4837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7" name="AutoShape 143"/>
            <p:cNvSpPr>
              <a:spLocks/>
            </p:cNvSpPr>
            <p:nvPr/>
          </p:nvSpPr>
          <p:spPr bwMode="auto">
            <a:xfrm>
              <a:off x="2929732" y="1971675"/>
              <a:ext cx="57944" cy="1508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8" name="AutoShape 144"/>
            <p:cNvSpPr>
              <a:spLocks/>
            </p:cNvSpPr>
            <p:nvPr/>
          </p:nvSpPr>
          <p:spPr bwMode="auto">
            <a:xfrm>
              <a:off x="2944019" y="1928019"/>
              <a:ext cx="58738" cy="150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9" name="AutoShape 145"/>
            <p:cNvSpPr>
              <a:spLocks/>
            </p:cNvSpPr>
            <p:nvPr/>
          </p:nvSpPr>
          <p:spPr bwMode="auto">
            <a:xfrm>
              <a:off x="2944019" y="1885157"/>
              <a:ext cx="58738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0" name="AutoShape 146"/>
            <p:cNvSpPr>
              <a:spLocks/>
            </p:cNvSpPr>
            <p:nvPr/>
          </p:nvSpPr>
          <p:spPr bwMode="auto">
            <a:xfrm>
              <a:off x="2697957" y="1826419"/>
              <a:ext cx="86519" cy="61119"/>
            </a:xfrm>
            <a:custGeom>
              <a:avLst/>
              <a:gdLst>
                <a:gd name="T0" fmla="+- 0 10822 44"/>
                <a:gd name="T1" fmla="*/ T0 w 21556"/>
                <a:gd name="T2" fmla="+- 0 10826 53"/>
                <a:gd name="T3" fmla="*/ 10826 h 21547"/>
                <a:gd name="T4" fmla="+- 0 10822 44"/>
                <a:gd name="T5" fmla="*/ T4 w 21556"/>
                <a:gd name="T6" fmla="+- 0 10826 53"/>
                <a:gd name="T7" fmla="*/ 10826 h 21547"/>
                <a:gd name="T8" fmla="+- 0 10822 44"/>
                <a:gd name="T9" fmla="*/ T8 w 21556"/>
                <a:gd name="T10" fmla="+- 0 10826 53"/>
                <a:gd name="T11" fmla="*/ 10826 h 21547"/>
                <a:gd name="T12" fmla="+- 0 10822 44"/>
                <a:gd name="T13" fmla="*/ T12 w 21556"/>
                <a:gd name="T14" fmla="+- 0 10826 53"/>
                <a:gd name="T15" fmla="*/ 10826 h 21547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556" h="21547">
                  <a:moveTo>
                    <a:pt x="19751" y="2"/>
                  </a:moveTo>
                  <a:lnTo>
                    <a:pt x="3200" y="1845"/>
                  </a:lnTo>
                  <a:cubicBezTo>
                    <a:pt x="2215" y="2010"/>
                    <a:pt x="1272" y="3284"/>
                    <a:pt x="1106" y="4676"/>
                  </a:cubicBezTo>
                  <a:lnTo>
                    <a:pt x="1" y="18986"/>
                  </a:lnTo>
                  <a:cubicBezTo>
                    <a:pt x="-44" y="20398"/>
                    <a:pt x="724" y="21547"/>
                    <a:pt x="1712" y="21547"/>
                  </a:cubicBezTo>
                  <a:cubicBezTo>
                    <a:pt x="2698" y="21547"/>
                    <a:pt x="3542" y="20398"/>
                    <a:pt x="3582" y="18978"/>
                  </a:cubicBezTo>
                  <a:lnTo>
                    <a:pt x="4185" y="9251"/>
                  </a:lnTo>
                  <a:cubicBezTo>
                    <a:pt x="4319" y="7849"/>
                    <a:pt x="5235" y="6592"/>
                    <a:pt x="6220" y="6447"/>
                  </a:cubicBezTo>
                  <a:lnTo>
                    <a:pt x="19751" y="5128"/>
                  </a:lnTo>
                  <a:cubicBezTo>
                    <a:pt x="20743" y="5078"/>
                    <a:pt x="21556" y="3884"/>
                    <a:pt x="21556" y="2467"/>
                  </a:cubicBezTo>
                  <a:cubicBezTo>
                    <a:pt x="21556" y="1055"/>
                    <a:pt x="20743" y="-53"/>
                    <a:pt x="19751" y="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3" name="Group 52"/>
          <p:cNvGrpSpPr/>
          <p:nvPr/>
        </p:nvGrpSpPr>
        <p:grpSpPr>
          <a:xfrm>
            <a:off x="7088983" y="4266313"/>
            <a:ext cx="336520" cy="490548"/>
            <a:chOff x="5441157" y="4440238"/>
            <a:chExt cx="319088" cy="465138"/>
          </a:xfrm>
          <a:solidFill>
            <a:srgbClr val="014999"/>
          </a:solidFill>
        </p:grpSpPr>
        <p:sp>
          <p:nvSpPr>
            <p:cNvPr id="54" name="AutoShape 97"/>
            <p:cNvSpPr>
              <a:spLocks/>
            </p:cNvSpPr>
            <p:nvPr/>
          </p:nvSpPr>
          <p:spPr bwMode="auto">
            <a:xfrm>
              <a:off x="5441157" y="4440238"/>
              <a:ext cx="319088" cy="4651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636" y="3374"/>
                  </a:moveTo>
                  <a:lnTo>
                    <a:pt x="1963" y="3375"/>
                  </a:lnTo>
                  <a:lnTo>
                    <a:pt x="1963" y="2025"/>
                  </a:lnTo>
                  <a:cubicBezTo>
                    <a:pt x="1963" y="1653"/>
                    <a:pt x="2402" y="1350"/>
                    <a:pt x="2945" y="1350"/>
                  </a:cubicBezTo>
                  <a:lnTo>
                    <a:pt x="18654" y="1349"/>
                  </a:lnTo>
                  <a:cubicBezTo>
                    <a:pt x="19195" y="1349"/>
                    <a:pt x="19636" y="1652"/>
                    <a:pt x="19636" y="2024"/>
                  </a:cubicBezTo>
                  <a:cubicBezTo>
                    <a:pt x="19636" y="2024"/>
                    <a:pt x="19636" y="3374"/>
                    <a:pt x="19636" y="3374"/>
                  </a:cubicBezTo>
                  <a:close/>
                  <a:moveTo>
                    <a:pt x="19636" y="17546"/>
                  </a:moveTo>
                  <a:lnTo>
                    <a:pt x="1963" y="17547"/>
                  </a:lnTo>
                  <a:lnTo>
                    <a:pt x="1963" y="4050"/>
                  </a:lnTo>
                  <a:lnTo>
                    <a:pt x="19636" y="4049"/>
                  </a:lnTo>
                  <a:cubicBezTo>
                    <a:pt x="19636" y="4049"/>
                    <a:pt x="19636" y="17546"/>
                    <a:pt x="19636" y="17546"/>
                  </a:cubicBezTo>
                  <a:close/>
                  <a:moveTo>
                    <a:pt x="19636" y="19574"/>
                  </a:moveTo>
                  <a:cubicBezTo>
                    <a:pt x="19636" y="19946"/>
                    <a:pt x="19195" y="20249"/>
                    <a:pt x="18654" y="20249"/>
                  </a:cubicBezTo>
                  <a:lnTo>
                    <a:pt x="2945" y="20250"/>
                  </a:lnTo>
                  <a:cubicBezTo>
                    <a:pt x="2402" y="20250"/>
                    <a:pt x="1963" y="19947"/>
                    <a:pt x="1963" y="19575"/>
                  </a:cubicBezTo>
                  <a:lnTo>
                    <a:pt x="1963" y="18222"/>
                  </a:lnTo>
                  <a:lnTo>
                    <a:pt x="19636" y="18221"/>
                  </a:lnTo>
                  <a:cubicBezTo>
                    <a:pt x="19636" y="18221"/>
                    <a:pt x="19636" y="19574"/>
                    <a:pt x="19636" y="19574"/>
                  </a:cubicBezTo>
                  <a:close/>
                  <a:moveTo>
                    <a:pt x="18654" y="0"/>
                  </a:moveTo>
                  <a:lnTo>
                    <a:pt x="2945" y="0"/>
                  </a:lnTo>
                  <a:cubicBezTo>
                    <a:pt x="1317" y="0"/>
                    <a:pt x="0" y="907"/>
                    <a:pt x="0" y="2025"/>
                  </a:cubicBezTo>
                  <a:lnTo>
                    <a:pt x="0" y="19575"/>
                  </a:lnTo>
                  <a:cubicBezTo>
                    <a:pt x="0" y="20693"/>
                    <a:pt x="1317" y="21600"/>
                    <a:pt x="2945" y="21600"/>
                  </a:cubicBezTo>
                  <a:lnTo>
                    <a:pt x="18654" y="21599"/>
                  </a:lnTo>
                  <a:cubicBezTo>
                    <a:pt x="20280" y="21599"/>
                    <a:pt x="21600" y="20693"/>
                    <a:pt x="21600" y="19574"/>
                  </a:cubicBezTo>
                  <a:lnTo>
                    <a:pt x="21600" y="2024"/>
                  </a:lnTo>
                  <a:cubicBezTo>
                    <a:pt x="21600" y="906"/>
                    <a:pt x="20280" y="0"/>
                    <a:pt x="18654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5" name="AutoShape 98"/>
            <p:cNvSpPr>
              <a:spLocks/>
            </p:cNvSpPr>
            <p:nvPr/>
          </p:nvSpPr>
          <p:spPr bwMode="auto">
            <a:xfrm>
              <a:off x="5571332" y="4483894"/>
              <a:ext cx="58738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10800"/>
                  </a:moveTo>
                  <a:cubicBezTo>
                    <a:pt x="21600" y="16758"/>
                    <a:pt x="20387" y="21599"/>
                    <a:pt x="18899" y="21599"/>
                  </a:cubicBezTo>
                  <a:lnTo>
                    <a:pt x="2699" y="21599"/>
                  </a:lnTo>
                  <a:cubicBezTo>
                    <a:pt x="1202" y="21599"/>
                    <a:pt x="0" y="16758"/>
                    <a:pt x="0" y="10800"/>
                  </a:cubicBezTo>
                  <a:cubicBezTo>
                    <a:pt x="0" y="4841"/>
                    <a:pt x="1202" y="0"/>
                    <a:pt x="2699" y="0"/>
                  </a:cubicBezTo>
                  <a:lnTo>
                    <a:pt x="18899" y="0"/>
                  </a:lnTo>
                  <a:cubicBezTo>
                    <a:pt x="20387" y="0"/>
                    <a:pt x="21600" y="4841"/>
                    <a:pt x="21600" y="1080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6" name="AutoShape 99"/>
            <p:cNvSpPr>
              <a:spLocks/>
            </p:cNvSpPr>
            <p:nvPr/>
          </p:nvSpPr>
          <p:spPr bwMode="auto">
            <a:xfrm>
              <a:off x="5586413" y="4847432"/>
              <a:ext cx="28575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10800"/>
                  </a:moveTo>
                  <a:cubicBezTo>
                    <a:pt x="21600" y="16769"/>
                    <a:pt x="19174" y="21599"/>
                    <a:pt x="16199" y="21599"/>
                  </a:cubicBezTo>
                  <a:lnTo>
                    <a:pt x="5399" y="21599"/>
                  </a:lnTo>
                  <a:cubicBezTo>
                    <a:pt x="2404" y="21599"/>
                    <a:pt x="0" y="16769"/>
                    <a:pt x="0" y="10800"/>
                  </a:cubicBezTo>
                  <a:cubicBezTo>
                    <a:pt x="0" y="4830"/>
                    <a:pt x="2404" y="0"/>
                    <a:pt x="5399" y="0"/>
                  </a:cubicBezTo>
                  <a:lnTo>
                    <a:pt x="16199" y="0"/>
                  </a:lnTo>
                  <a:cubicBezTo>
                    <a:pt x="19174" y="0"/>
                    <a:pt x="21600" y="4830"/>
                    <a:pt x="21600" y="1080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75" name="TextBox 23"/>
          <p:cNvSpPr txBox="1"/>
          <p:nvPr/>
        </p:nvSpPr>
        <p:spPr>
          <a:xfrm>
            <a:off x="9616832" y="2350662"/>
            <a:ext cx="23602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6" name="TextBox 24"/>
          <p:cNvSpPr txBox="1"/>
          <p:nvPr/>
        </p:nvSpPr>
        <p:spPr>
          <a:xfrm>
            <a:off x="9616831" y="1946785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77" name="TextBox 23"/>
          <p:cNvSpPr txBox="1"/>
          <p:nvPr/>
        </p:nvSpPr>
        <p:spPr>
          <a:xfrm>
            <a:off x="8065123" y="5201781"/>
            <a:ext cx="23602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8" name="TextBox 24"/>
          <p:cNvSpPr txBox="1"/>
          <p:nvPr/>
        </p:nvSpPr>
        <p:spPr>
          <a:xfrm>
            <a:off x="8065122" y="4797904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79" name="TextBox 23"/>
          <p:cNvSpPr txBox="1"/>
          <p:nvPr/>
        </p:nvSpPr>
        <p:spPr>
          <a:xfrm>
            <a:off x="6190141" y="2350662"/>
            <a:ext cx="23602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0" name="TextBox 24"/>
          <p:cNvSpPr txBox="1"/>
          <p:nvPr/>
        </p:nvSpPr>
        <p:spPr>
          <a:xfrm>
            <a:off x="6190140" y="1946785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81" name="TextBox 23"/>
          <p:cNvSpPr txBox="1"/>
          <p:nvPr/>
        </p:nvSpPr>
        <p:spPr>
          <a:xfrm>
            <a:off x="4832395" y="5201781"/>
            <a:ext cx="23602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2" name="TextBox 24"/>
          <p:cNvSpPr txBox="1"/>
          <p:nvPr/>
        </p:nvSpPr>
        <p:spPr>
          <a:xfrm>
            <a:off x="4832394" y="4797904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83" name="TextBox 23"/>
          <p:cNvSpPr txBox="1"/>
          <p:nvPr/>
        </p:nvSpPr>
        <p:spPr>
          <a:xfrm>
            <a:off x="3031304" y="2350662"/>
            <a:ext cx="23602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4" name="TextBox 24"/>
          <p:cNvSpPr txBox="1"/>
          <p:nvPr/>
        </p:nvSpPr>
        <p:spPr>
          <a:xfrm>
            <a:off x="3031303" y="1946785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85" name="TextBox 23"/>
          <p:cNvSpPr txBox="1"/>
          <p:nvPr/>
        </p:nvSpPr>
        <p:spPr>
          <a:xfrm>
            <a:off x="1525777" y="5201781"/>
            <a:ext cx="23602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6" name="TextBox 24"/>
          <p:cNvSpPr txBox="1"/>
          <p:nvPr/>
        </p:nvSpPr>
        <p:spPr>
          <a:xfrm>
            <a:off x="1525776" y="4797904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64" name="矩形 63"/>
          <p:cNvSpPr/>
          <p:nvPr/>
        </p:nvSpPr>
        <p:spPr>
          <a:xfrm>
            <a:off x="351" y="0"/>
            <a:ext cx="12858399" cy="753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5" name="任意多边形 64"/>
          <p:cNvSpPr/>
          <p:nvPr/>
        </p:nvSpPr>
        <p:spPr>
          <a:xfrm>
            <a:off x="353" y="0"/>
            <a:ext cx="4701223" cy="707192"/>
          </a:xfrm>
          <a:custGeom>
            <a:avLst/>
            <a:gdLst>
              <a:gd name="connsiteX0" fmla="*/ 0 w 3886200"/>
              <a:gd name="connsiteY0" fmla="*/ 0 h 762000"/>
              <a:gd name="connsiteX1" fmla="*/ 3886200 w 3886200"/>
              <a:gd name="connsiteY1" fmla="*/ 0 h 762000"/>
              <a:gd name="connsiteX2" fmla="*/ 3886200 w 3886200"/>
              <a:gd name="connsiteY2" fmla="*/ 15385 h 762000"/>
              <a:gd name="connsiteX3" fmla="*/ 3359574 w 3886200"/>
              <a:gd name="connsiteY3" fmla="*/ 762000 h 762000"/>
              <a:gd name="connsiteX4" fmla="*/ 0 w 3886200"/>
              <a:gd name="connsiteY4" fmla="*/ 762000 h 76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86200" h="762000">
                <a:moveTo>
                  <a:pt x="0" y="0"/>
                </a:moveTo>
                <a:lnTo>
                  <a:pt x="3886200" y="0"/>
                </a:lnTo>
                <a:lnTo>
                  <a:pt x="3886200" y="15385"/>
                </a:lnTo>
                <a:lnTo>
                  <a:pt x="3359574" y="762000"/>
                </a:lnTo>
                <a:lnTo>
                  <a:pt x="0" y="762000"/>
                </a:lnTo>
                <a:close/>
              </a:path>
            </a:pathLst>
          </a:cu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6" name="任意多边形 65"/>
          <p:cNvSpPr/>
          <p:nvPr/>
        </p:nvSpPr>
        <p:spPr>
          <a:xfrm rot="7994024">
            <a:off x="4049850" y="320113"/>
            <a:ext cx="1033627" cy="66969"/>
          </a:xfrm>
          <a:custGeom>
            <a:avLst/>
            <a:gdLst>
              <a:gd name="connsiteX0" fmla="*/ 59700 w 980085"/>
              <a:gd name="connsiteY0" fmla="*/ 63500 h 63500"/>
              <a:gd name="connsiteX1" fmla="*/ 0 w 980085"/>
              <a:gd name="connsiteY1" fmla="*/ 0 h 63500"/>
              <a:gd name="connsiteX2" fmla="*/ 920384 w 980085"/>
              <a:gd name="connsiteY2" fmla="*/ 0 h 63500"/>
              <a:gd name="connsiteX3" fmla="*/ 980085 w 980085"/>
              <a:gd name="connsiteY3" fmla="*/ 63500 h 6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80085" h="63500">
                <a:moveTo>
                  <a:pt x="59700" y="63500"/>
                </a:moveTo>
                <a:lnTo>
                  <a:pt x="0" y="0"/>
                </a:lnTo>
                <a:lnTo>
                  <a:pt x="920384" y="0"/>
                </a:lnTo>
                <a:lnTo>
                  <a:pt x="980085" y="63500"/>
                </a:lnTo>
                <a:close/>
              </a:path>
            </a:pathLst>
          </a:cu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8" name="TextBox 24"/>
          <p:cNvSpPr txBox="1"/>
          <p:nvPr/>
        </p:nvSpPr>
        <p:spPr>
          <a:xfrm>
            <a:off x="521008" y="168905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2800" dirty="0">
                <a:solidFill>
                  <a:schemeClr val="bg1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69" name="TextBox 24"/>
          <p:cNvSpPr txBox="1"/>
          <p:nvPr/>
        </p:nvSpPr>
        <p:spPr>
          <a:xfrm>
            <a:off x="4897257" y="230460"/>
            <a:ext cx="66584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2400" dirty="0" smtClean="0">
                <a:solidFill>
                  <a:srgbClr val="014999"/>
                </a:solidFill>
                <a:latin typeface="+mj-lt"/>
                <a:ea typeface="微软雅黑" panose="020B0503020204020204" pitchFamily="34" charset="-122"/>
              </a:rPr>
              <a:t>PLEASE REPLACE THE WRITTEN CONTENT</a:t>
            </a:r>
            <a:endParaRPr lang="zh-CN" altLang="en-US" sz="2400" dirty="0">
              <a:solidFill>
                <a:srgbClr val="014999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995525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500"/>
                            </p:stCondLst>
                            <p:childTnLst>
                              <p:par>
                                <p:cTn id="5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000"/>
                            </p:stCondLst>
                            <p:childTnLst>
                              <p:par>
                                <p:cTn id="5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500"/>
                            </p:stCondLst>
                            <p:childTnLst>
                              <p:par>
                                <p:cTn id="6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000"/>
                            </p:stCondLst>
                            <p:childTnLst>
                              <p:par>
                                <p:cTn id="7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500"/>
                            </p:stCondLst>
                            <p:childTnLst>
                              <p:par>
                                <p:cTn id="7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6000"/>
                            </p:stCondLst>
                            <p:childTnLst>
                              <p:par>
                                <p:cTn id="8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8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6500"/>
                            </p:stCondLst>
                            <p:childTnLst>
                              <p:par>
                                <p:cTn id="9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7000"/>
                            </p:stCondLst>
                            <p:childTnLst>
                              <p:par>
                                <p:cTn id="9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7500"/>
                            </p:stCondLst>
                            <p:childTnLst>
                              <p:par>
                                <p:cTn id="10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8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12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8000"/>
                            </p:stCondLst>
                            <p:childTnLst>
                              <p:par>
                                <p:cTn id="11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8500"/>
                            </p:stCondLst>
                            <p:childTnLst>
                              <p:par>
                                <p:cTn id="1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9000"/>
                            </p:stCondLst>
                            <p:childTnLst>
                              <p:par>
                                <p:cTn id="12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8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500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32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75" grpId="0"/>
      <p:bldP spid="76" grpId="0"/>
      <p:bldP spid="77" grpId="0"/>
      <p:bldP spid="78" grpId="0"/>
      <p:bldP spid="79" grpId="0"/>
      <p:bldP spid="80" grpId="0"/>
      <p:bldP spid="81" grpId="0"/>
      <p:bldP spid="82" grpId="0"/>
      <p:bldP spid="83" grpId="0"/>
      <p:bldP spid="84" grpId="0"/>
      <p:bldP spid="85" grpId="0"/>
      <p:bldP spid="86" grpId="0"/>
      <p:bldP spid="68" grpId="0"/>
      <p:bldP spid="6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759056" y="2951027"/>
            <a:ext cx="11291998" cy="2192437"/>
            <a:chOff x="806609" y="3509755"/>
            <a:chExt cx="10343040" cy="2008187"/>
          </a:xfrm>
        </p:grpSpPr>
        <p:grpSp>
          <p:nvGrpSpPr>
            <p:cNvPr id="24" name="组合 44"/>
            <p:cNvGrpSpPr>
              <a:grpSpLocks/>
            </p:cNvGrpSpPr>
            <p:nvPr/>
          </p:nvGrpSpPr>
          <p:grpSpPr bwMode="auto">
            <a:xfrm>
              <a:off x="806609" y="3532106"/>
              <a:ext cx="10343040" cy="1959292"/>
              <a:chOff x="1278168" y="2752056"/>
              <a:chExt cx="9402532" cy="1781844"/>
            </a:xfrm>
          </p:grpSpPr>
          <p:sp>
            <p:nvSpPr>
              <p:cNvPr id="37" name="椭圆 28"/>
              <p:cNvSpPr/>
              <p:nvPr/>
            </p:nvSpPr>
            <p:spPr>
              <a:xfrm>
                <a:off x="2406852" y="3641390"/>
                <a:ext cx="1785894" cy="892510"/>
              </a:xfrm>
              <a:custGeom>
                <a:avLst/>
                <a:gdLst>
                  <a:gd name="connsiteX0" fmla="*/ 0 w 2307304"/>
                  <a:gd name="connsiteY0" fmla="*/ 1153652 h 2307304"/>
                  <a:gd name="connsiteX1" fmla="*/ 1153652 w 2307304"/>
                  <a:gd name="connsiteY1" fmla="*/ 0 h 2307304"/>
                  <a:gd name="connsiteX2" fmla="*/ 2307304 w 2307304"/>
                  <a:gd name="connsiteY2" fmla="*/ 1153652 h 2307304"/>
                  <a:gd name="connsiteX3" fmla="*/ 1153652 w 2307304"/>
                  <a:gd name="connsiteY3" fmla="*/ 2307304 h 2307304"/>
                  <a:gd name="connsiteX4" fmla="*/ 0 w 2307304"/>
                  <a:gd name="connsiteY4" fmla="*/ 1153652 h 2307304"/>
                  <a:gd name="connsiteX0" fmla="*/ 2307304 w 2398744"/>
                  <a:gd name="connsiteY0" fmla="*/ 1153652 h 2307304"/>
                  <a:gd name="connsiteX1" fmla="*/ 1153652 w 2398744"/>
                  <a:gd name="connsiteY1" fmla="*/ 2307304 h 2307304"/>
                  <a:gd name="connsiteX2" fmla="*/ 0 w 2398744"/>
                  <a:gd name="connsiteY2" fmla="*/ 1153652 h 2307304"/>
                  <a:gd name="connsiteX3" fmla="*/ 1153652 w 2398744"/>
                  <a:gd name="connsiteY3" fmla="*/ 0 h 2307304"/>
                  <a:gd name="connsiteX4" fmla="*/ 2398744 w 2398744"/>
                  <a:gd name="connsiteY4" fmla="*/ 1245092 h 2307304"/>
                  <a:gd name="connsiteX0" fmla="*/ 2307304 w 2307304"/>
                  <a:gd name="connsiteY0" fmla="*/ 1153652 h 2307304"/>
                  <a:gd name="connsiteX1" fmla="*/ 1153652 w 2307304"/>
                  <a:gd name="connsiteY1" fmla="*/ 2307304 h 2307304"/>
                  <a:gd name="connsiteX2" fmla="*/ 0 w 2307304"/>
                  <a:gd name="connsiteY2" fmla="*/ 1153652 h 2307304"/>
                  <a:gd name="connsiteX3" fmla="*/ 1153652 w 2307304"/>
                  <a:gd name="connsiteY3" fmla="*/ 0 h 2307304"/>
                  <a:gd name="connsiteX0" fmla="*/ 2307304 w 2307304"/>
                  <a:gd name="connsiteY0" fmla="*/ 0 h 1153652"/>
                  <a:gd name="connsiteX1" fmla="*/ 1153652 w 2307304"/>
                  <a:gd name="connsiteY1" fmla="*/ 1153652 h 1153652"/>
                  <a:gd name="connsiteX2" fmla="*/ 0 w 2307304"/>
                  <a:gd name="connsiteY2" fmla="*/ 0 h 11536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307304" h="1153652">
                    <a:moveTo>
                      <a:pt x="2307304" y="0"/>
                    </a:moveTo>
                    <a:cubicBezTo>
                      <a:pt x="2307304" y="637144"/>
                      <a:pt x="1790796" y="1153652"/>
                      <a:pt x="1153652" y="1153652"/>
                    </a:cubicBezTo>
                    <a:cubicBezTo>
                      <a:pt x="516508" y="1153652"/>
                      <a:pt x="0" y="637144"/>
                      <a:pt x="0" y="0"/>
                    </a:cubicBezTo>
                  </a:path>
                </a:pathLst>
              </a:custGeom>
              <a:noFill/>
              <a:ln w="952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dirty="0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38" name="椭圆 28"/>
              <p:cNvSpPr/>
              <p:nvPr/>
            </p:nvSpPr>
            <p:spPr>
              <a:xfrm flipV="1">
                <a:off x="4191159" y="2752056"/>
                <a:ext cx="1785894" cy="892510"/>
              </a:xfrm>
              <a:custGeom>
                <a:avLst/>
                <a:gdLst>
                  <a:gd name="connsiteX0" fmla="*/ 0 w 2307304"/>
                  <a:gd name="connsiteY0" fmla="*/ 1153652 h 2307304"/>
                  <a:gd name="connsiteX1" fmla="*/ 1153652 w 2307304"/>
                  <a:gd name="connsiteY1" fmla="*/ 0 h 2307304"/>
                  <a:gd name="connsiteX2" fmla="*/ 2307304 w 2307304"/>
                  <a:gd name="connsiteY2" fmla="*/ 1153652 h 2307304"/>
                  <a:gd name="connsiteX3" fmla="*/ 1153652 w 2307304"/>
                  <a:gd name="connsiteY3" fmla="*/ 2307304 h 2307304"/>
                  <a:gd name="connsiteX4" fmla="*/ 0 w 2307304"/>
                  <a:gd name="connsiteY4" fmla="*/ 1153652 h 2307304"/>
                  <a:gd name="connsiteX0" fmla="*/ 2307304 w 2398744"/>
                  <a:gd name="connsiteY0" fmla="*/ 1153652 h 2307304"/>
                  <a:gd name="connsiteX1" fmla="*/ 1153652 w 2398744"/>
                  <a:gd name="connsiteY1" fmla="*/ 2307304 h 2307304"/>
                  <a:gd name="connsiteX2" fmla="*/ 0 w 2398744"/>
                  <a:gd name="connsiteY2" fmla="*/ 1153652 h 2307304"/>
                  <a:gd name="connsiteX3" fmla="*/ 1153652 w 2398744"/>
                  <a:gd name="connsiteY3" fmla="*/ 0 h 2307304"/>
                  <a:gd name="connsiteX4" fmla="*/ 2398744 w 2398744"/>
                  <a:gd name="connsiteY4" fmla="*/ 1245092 h 2307304"/>
                  <a:gd name="connsiteX0" fmla="*/ 2307304 w 2307304"/>
                  <a:gd name="connsiteY0" fmla="*/ 1153652 h 2307304"/>
                  <a:gd name="connsiteX1" fmla="*/ 1153652 w 2307304"/>
                  <a:gd name="connsiteY1" fmla="*/ 2307304 h 2307304"/>
                  <a:gd name="connsiteX2" fmla="*/ 0 w 2307304"/>
                  <a:gd name="connsiteY2" fmla="*/ 1153652 h 2307304"/>
                  <a:gd name="connsiteX3" fmla="*/ 1153652 w 2307304"/>
                  <a:gd name="connsiteY3" fmla="*/ 0 h 2307304"/>
                  <a:gd name="connsiteX0" fmla="*/ 2307304 w 2307304"/>
                  <a:gd name="connsiteY0" fmla="*/ 0 h 1153652"/>
                  <a:gd name="connsiteX1" fmla="*/ 1153652 w 2307304"/>
                  <a:gd name="connsiteY1" fmla="*/ 1153652 h 1153652"/>
                  <a:gd name="connsiteX2" fmla="*/ 0 w 2307304"/>
                  <a:gd name="connsiteY2" fmla="*/ 0 h 11536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307304" h="1153652">
                    <a:moveTo>
                      <a:pt x="2307304" y="0"/>
                    </a:moveTo>
                    <a:cubicBezTo>
                      <a:pt x="2307304" y="637144"/>
                      <a:pt x="1790796" y="1153652"/>
                      <a:pt x="1153652" y="1153652"/>
                    </a:cubicBezTo>
                    <a:cubicBezTo>
                      <a:pt x="516508" y="1153652"/>
                      <a:pt x="0" y="637144"/>
                      <a:pt x="0" y="0"/>
                    </a:cubicBezTo>
                  </a:path>
                </a:pathLst>
              </a:custGeom>
              <a:noFill/>
              <a:ln w="952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dirty="0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39" name="椭圆 28"/>
              <p:cNvSpPr/>
              <p:nvPr/>
            </p:nvSpPr>
            <p:spPr>
              <a:xfrm>
                <a:off x="5978640" y="3641390"/>
                <a:ext cx="1785894" cy="892510"/>
              </a:xfrm>
              <a:custGeom>
                <a:avLst/>
                <a:gdLst>
                  <a:gd name="connsiteX0" fmla="*/ 0 w 2307304"/>
                  <a:gd name="connsiteY0" fmla="*/ 1153652 h 2307304"/>
                  <a:gd name="connsiteX1" fmla="*/ 1153652 w 2307304"/>
                  <a:gd name="connsiteY1" fmla="*/ 0 h 2307304"/>
                  <a:gd name="connsiteX2" fmla="*/ 2307304 w 2307304"/>
                  <a:gd name="connsiteY2" fmla="*/ 1153652 h 2307304"/>
                  <a:gd name="connsiteX3" fmla="*/ 1153652 w 2307304"/>
                  <a:gd name="connsiteY3" fmla="*/ 2307304 h 2307304"/>
                  <a:gd name="connsiteX4" fmla="*/ 0 w 2307304"/>
                  <a:gd name="connsiteY4" fmla="*/ 1153652 h 2307304"/>
                  <a:gd name="connsiteX0" fmla="*/ 2307304 w 2398744"/>
                  <a:gd name="connsiteY0" fmla="*/ 1153652 h 2307304"/>
                  <a:gd name="connsiteX1" fmla="*/ 1153652 w 2398744"/>
                  <a:gd name="connsiteY1" fmla="*/ 2307304 h 2307304"/>
                  <a:gd name="connsiteX2" fmla="*/ 0 w 2398744"/>
                  <a:gd name="connsiteY2" fmla="*/ 1153652 h 2307304"/>
                  <a:gd name="connsiteX3" fmla="*/ 1153652 w 2398744"/>
                  <a:gd name="connsiteY3" fmla="*/ 0 h 2307304"/>
                  <a:gd name="connsiteX4" fmla="*/ 2398744 w 2398744"/>
                  <a:gd name="connsiteY4" fmla="*/ 1245092 h 2307304"/>
                  <a:gd name="connsiteX0" fmla="*/ 2307304 w 2307304"/>
                  <a:gd name="connsiteY0" fmla="*/ 1153652 h 2307304"/>
                  <a:gd name="connsiteX1" fmla="*/ 1153652 w 2307304"/>
                  <a:gd name="connsiteY1" fmla="*/ 2307304 h 2307304"/>
                  <a:gd name="connsiteX2" fmla="*/ 0 w 2307304"/>
                  <a:gd name="connsiteY2" fmla="*/ 1153652 h 2307304"/>
                  <a:gd name="connsiteX3" fmla="*/ 1153652 w 2307304"/>
                  <a:gd name="connsiteY3" fmla="*/ 0 h 2307304"/>
                  <a:gd name="connsiteX0" fmla="*/ 2307304 w 2307304"/>
                  <a:gd name="connsiteY0" fmla="*/ 0 h 1153652"/>
                  <a:gd name="connsiteX1" fmla="*/ 1153652 w 2307304"/>
                  <a:gd name="connsiteY1" fmla="*/ 1153652 h 1153652"/>
                  <a:gd name="connsiteX2" fmla="*/ 0 w 2307304"/>
                  <a:gd name="connsiteY2" fmla="*/ 0 h 11536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307304" h="1153652">
                    <a:moveTo>
                      <a:pt x="2307304" y="0"/>
                    </a:moveTo>
                    <a:cubicBezTo>
                      <a:pt x="2307304" y="637144"/>
                      <a:pt x="1790796" y="1153652"/>
                      <a:pt x="1153652" y="1153652"/>
                    </a:cubicBezTo>
                    <a:cubicBezTo>
                      <a:pt x="516508" y="1153652"/>
                      <a:pt x="0" y="637144"/>
                      <a:pt x="0" y="0"/>
                    </a:cubicBezTo>
                  </a:path>
                </a:pathLst>
              </a:custGeom>
              <a:noFill/>
              <a:ln w="952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dirty="0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40" name="椭圆 28"/>
              <p:cNvSpPr/>
              <p:nvPr/>
            </p:nvSpPr>
            <p:spPr>
              <a:xfrm flipV="1">
                <a:off x="7764534" y="2752056"/>
                <a:ext cx="1785893" cy="892510"/>
              </a:xfrm>
              <a:custGeom>
                <a:avLst/>
                <a:gdLst>
                  <a:gd name="connsiteX0" fmla="*/ 0 w 2307304"/>
                  <a:gd name="connsiteY0" fmla="*/ 1153652 h 2307304"/>
                  <a:gd name="connsiteX1" fmla="*/ 1153652 w 2307304"/>
                  <a:gd name="connsiteY1" fmla="*/ 0 h 2307304"/>
                  <a:gd name="connsiteX2" fmla="*/ 2307304 w 2307304"/>
                  <a:gd name="connsiteY2" fmla="*/ 1153652 h 2307304"/>
                  <a:gd name="connsiteX3" fmla="*/ 1153652 w 2307304"/>
                  <a:gd name="connsiteY3" fmla="*/ 2307304 h 2307304"/>
                  <a:gd name="connsiteX4" fmla="*/ 0 w 2307304"/>
                  <a:gd name="connsiteY4" fmla="*/ 1153652 h 2307304"/>
                  <a:gd name="connsiteX0" fmla="*/ 2307304 w 2398744"/>
                  <a:gd name="connsiteY0" fmla="*/ 1153652 h 2307304"/>
                  <a:gd name="connsiteX1" fmla="*/ 1153652 w 2398744"/>
                  <a:gd name="connsiteY1" fmla="*/ 2307304 h 2307304"/>
                  <a:gd name="connsiteX2" fmla="*/ 0 w 2398744"/>
                  <a:gd name="connsiteY2" fmla="*/ 1153652 h 2307304"/>
                  <a:gd name="connsiteX3" fmla="*/ 1153652 w 2398744"/>
                  <a:gd name="connsiteY3" fmla="*/ 0 h 2307304"/>
                  <a:gd name="connsiteX4" fmla="*/ 2398744 w 2398744"/>
                  <a:gd name="connsiteY4" fmla="*/ 1245092 h 2307304"/>
                  <a:gd name="connsiteX0" fmla="*/ 2307304 w 2307304"/>
                  <a:gd name="connsiteY0" fmla="*/ 1153652 h 2307304"/>
                  <a:gd name="connsiteX1" fmla="*/ 1153652 w 2307304"/>
                  <a:gd name="connsiteY1" fmla="*/ 2307304 h 2307304"/>
                  <a:gd name="connsiteX2" fmla="*/ 0 w 2307304"/>
                  <a:gd name="connsiteY2" fmla="*/ 1153652 h 2307304"/>
                  <a:gd name="connsiteX3" fmla="*/ 1153652 w 2307304"/>
                  <a:gd name="connsiteY3" fmla="*/ 0 h 2307304"/>
                  <a:gd name="connsiteX0" fmla="*/ 2307304 w 2307304"/>
                  <a:gd name="connsiteY0" fmla="*/ 0 h 1153652"/>
                  <a:gd name="connsiteX1" fmla="*/ 1153652 w 2307304"/>
                  <a:gd name="connsiteY1" fmla="*/ 1153652 h 1153652"/>
                  <a:gd name="connsiteX2" fmla="*/ 0 w 2307304"/>
                  <a:gd name="connsiteY2" fmla="*/ 0 h 11536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307304" h="1153652">
                    <a:moveTo>
                      <a:pt x="2307304" y="0"/>
                    </a:moveTo>
                    <a:cubicBezTo>
                      <a:pt x="2307304" y="637144"/>
                      <a:pt x="1790796" y="1153652"/>
                      <a:pt x="1153652" y="1153652"/>
                    </a:cubicBezTo>
                    <a:cubicBezTo>
                      <a:pt x="516508" y="1153652"/>
                      <a:pt x="0" y="637144"/>
                      <a:pt x="0" y="0"/>
                    </a:cubicBezTo>
                  </a:path>
                </a:pathLst>
              </a:custGeom>
              <a:noFill/>
              <a:ln w="952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dirty="0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  <p:cxnSp>
            <p:nvCxnSpPr>
              <p:cNvPr id="41" name="直接连接符 40"/>
              <p:cNvCxnSpPr/>
              <p:nvPr/>
            </p:nvCxnSpPr>
            <p:spPr>
              <a:xfrm>
                <a:off x="9552016" y="3641390"/>
                <a:ext cx="1128684" cy="0"/>
              </a:xfrm>
              <a:prstGeom prst="line">
                <a:avLst/>
              </a:prstGeom>
              <a:ln w="9525">
                <a:solidFill>
                  <a:schemeClr val="tx1">
                    <a:lumMod val="50000"/>
                    <a:lumOff val="50000"/>
                  </a:schemeClr>
                </a:solidFill>
                <a:headEnd type="none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直接连接符 41"/>
              <p:cNvCxnSpPr/>
              <p:nvPr/>
            </p:nvCxnSpPr>
            <p:spPr>
              <a:xfrm>
                <a:off x="1278168" y="3642979"/>
                <a:ext cx="1128684" cy="0"/>
              </a:xfrm>
              <a:prstGeom prst="line">
                <a:avLst/>
              </a:prstGeom>
              <a:ln w="9525">
                <a:solidFill>
                  <a:schemeClr val="tx1">
                    <a:lumMod val="50000"/>
                    <a:lumOff val="50000"/>
                  </a:schemeClr>
                </a:solidFill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5" name="组合 24"/>
            <p:cNvGrpSpPr/>
            <p:nvPr/>
          </p:nvGrpSpPr>
          <p:grpSpPr>
            <a:xfrm>
              <a:off x="1999647" y="3520931"/>
              <a:ext cx="1997013" cy="1997011"/>
              <a:chOff x="2389188" y="2700655"/>
              <a:chExt cx="1815465" cy="1815465"/>
            </a:xfrm>
          </p:grpSpPr>
          <p:sp>
            <p:nvSpPr>
              <p:cNvPr id="35" name="矩形 34"/>
              <p:cNvSpPr/>
              <p:nvPr/>
            </p:nvSpPr>
            <p:spPr>
              <a:xfrm rot="16200000">
                <a:off x="2389188" y="2700655"/>
                <a:ext cx="1815465" cy="1815465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36" name="空心弧 35"/>
              <p:cNvSpPr/>
              <p:nvPr/>
            </p:nvSpPr>
            <p:spPr>
              <a:xfrm rot="19800000">
                <a:off x="2398394" y="2704383"/>
                <a:ext cx="1797050" cy="1797050"/>
              </a:xfrm>
              <a:prstGeom prst="blockArc">
                <a:avLst>
                  <a:gd name="adj1" fmla="val 10782304"/>
                  <a:gd name="adj2" fmla="val 12569082"/>
                  <a:gd name="adj3" fmla="val 2151"/>
                </a:avLst>
              </a:prstGeom>
              <a:solidFill>
                <a:srgbClr val="E60012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3984039" y="3509755"/>
              <a:ext cx="1997013" cy="1997012"/>
              <a:chOff x="4166508" y="2732405"/>
              <a:chExt cx="1815465" cy="1815465"/>
            </a:xfrm>
          </p:grpSpPr>
          <p:sp>
            <p:nvSpPr>
              <p:cNvPr id="33" name="矩形 32"/>
              <p:cNvSpPr/>
              <p:nvPr/>
            </p:nvSpPr>
            <p:spPr>
              <a:xfrm rot="16200000">
                <a:off x="4166508" y="2732405"/>
                <a:ext cx="1815465" cy="1815465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34" name="空心弧 33"/>
              <p:cNvSpPr/>
              <p:nvPr/>
            </p:nvSpPr>
            <p:spPr>
              <a:xfrm>
                <a:off x="4178300" y="2746375"/>
                <a:ext cx="1797050" cy="1797050"/>
              </a:xfrm>
              <a:prstGeom prst="blockArc">
                <a:avLst>
                  <a:gd name="adj1" fmla="val 10861918"/>
                  <a:gd name="adj2" fmla="val 12575204"/>
                  <a:gd name="adj3" fmla="val 2129"/>
                </a:avLst>
              </a:prstGeom>
              <a:solidFill>
                <a:srgbClr val="014999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27" name="组合 26"/>
            <p:cNvGrpSpPr/>
            <p:nvPr/>
          </p:nvGrpSpPr>
          <p:grpSpPr>
            <a:xfrm>
              <a:off x="5973764" y="3518136"/>
              <a:ext cx="1997013" cy="1997012"/>
              <a:chOff x="5975350" y="2740024"/>
              <a:chExt cx="1815465" cy="1815465"/>
            </a:xfrm>
          </p:grpSpPr>
          <p:sp>
            <p:nvSpPr>
              <p:cNvPr id="31" name="矩形 30"/>
              <p:cNvSpPr/>
              <p:nvPr/>
            </p:nvSpPr>
            <p:spPr>
              <a:xfrm rot="14400000">
                <a:off x="5975350" y="2740024"/>
                <a:ext cx="1815465" cy="1815465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32" name="空心弧 31"/>
              <p:cNvSpPr/>
              <p:nvPr/>
            </p:nvSpPr>
            <p:spPr>
              <a:xfrm rot="19800000">
                <a:off x="5983288" y="2751138"/>
                <a:ext cx="1797050" cy="1797050"/>
              </a:xfrm>
              <a:prstGeom prst="blockArc">
                <a:avLst>
                  <a:gd name="adj1" fmla="val 10800000"/>
                  <a:gd name="adj2" fmla="val 12569082"/>
                  <a:gd name="adj3" fmla="val 2151"/>
                </a:avLst>
              </a:prstGeom>
              <a:solidFill>
                <a:srgbClr val="E60012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28" name="组合 27"/>
            <p:cNvGrpSpPr/>
            <p:nvPr/>
          </p:nvGrpSpPr>
          <p:grpSpPr>
            <a:xfrm>
              <a:off x="7930612" y="3516740"/>
              <a:ext cx="1997013" cy="1997012"/>
              <a:chOff x="7754303" y="2738755"/>
              <a:chExt cx="1815465" cy="1815465"/>
            </a:xfrm>
          </p:grpSpPr>
          <p:sp>
            <p:nvSpPr>
              <p:cNvPr id="29" name="矩形 28"/>
              <p:cNvSpPr/>
              <p:nvPr/>
            </p:nvSpPr>
            <p:spPr>
              <a:xfrm rot="10800000">
                <a:off x="7754303" y="2738755"/>
                <a:ext cx="1815465" cy="1815465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30" name="空心弧 29"/>
              <p:cNvSpPr/>
              <p:nvPr/>
            </p:nvSpPr>
            <p:spPr>
              <a:xfrm>
                <a:off x="7759700" y="2746375"/>
                <a:ext cx="1797050" cy="1797050"/>
              </a:xfrm>
              <a:prstGeom prst="blockArc">
                <a:avLst>
                  <a:gd name="adj1" fmla="val 10861918"/>
                  <a:gd name="adj2" fmla="val 12575204"/>
                  <a:gd name="adj3" fmla="val 2129"/>
                </a:avLst>
              </a:prstGeom>
              <a:solidFill>
                <a:srgbClr val="014999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</p:grpSp>
      </p:grpSp>
      <p:grpSp>
        <p:nvGrpSpPr>
          <p:cNvPr id="43" name="组合 42"/>
          <p:cNvGrpSpPr/>
          <p:nvPr/>
        </p:nvGrpSpPr>
        <p:grpSpPr>
          <a:xfrm>
            <a:off x="4516700" y="3211830"/>
            <a:ext cx="1637654" cy="1637656"/>
            <a:chOff x="4248468" y="3748642"/>
            <a:chExt cx="1500029" cy="1500029"/>
          </a:xfrm>
          <a:solidFill>
            <a:schemeClr val="bg1"/>
          </a:solidFill>
        </p:grpSpPr>
        <p:sp>
          <p:nvSpPr>
            <p:cNvPr id="44" name="椭圆 43"/>
            <p:cNvSpPr/>
            <p:nvPr/>
          </p:nvSpPr>
          <p:spPr>
            <a:xfrm>
              <a:off x="4248468" y="3748642"/>
              <a:ext cx="1500029" cy="1500029"/>
            </a:xfrm>
            <a:prstGeom prst="ellipse">
              <a:avLst/>
            </a:prstGeom>
            <a:solidFill>
              <a:srgbClr val="014999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  <a:latin typeface="Arial" panose="020B0604020202020204" pitchFamily="34" charset="0"/>
              </a:endParaRPr>
            </a:p>
          </p:txBody>
        </p:sp>
        <p:grpSp>
          <p:nvGrpSpPr>
            <p:cNvPr id="45" name="组合 44"/>
            <p:cNvGrpSpPr/>
            <p:nvPr/>
          </p:nvGrpSpPr>
          <p:grpSpPr>
            <a:xfrm>
              <a:off x="4692956" y="4211422"/>
              <a:ext cx="663471" cy="603155"/>
              <a:chOff x="1725613" y="5659438"/>
              <a:chExt cx="498475" cy="498475"/>
            </a:xfrm>
            <a:grpFill/>
          </p:grpSpPr>
          <p:sp>
            <p:nvSpPr>
              <p:cNvPr id="46" name="Freeform 564"/>
              <p:cNvSpPr>
                <a:spLocks/>
              </p:cNvSpPr>
              <p:nvPr/>
            </p:nvSpPr>
            <p:spPr bwMode="auto">
              <a:xfrm>
                <a:off x="2132013" y="5659438"/>
                <a:ext cx="92075" cy="104775"/>
              </a:xfrm>
              <a:custGeom>
                <a:avLst/>
                <a:gdLst>
                  <a:gd name="T0" fmla="*/ 2147483646 w 40"/>
                  <a:gd name="T1" fmla="*/ 2147483646 h 45"/>
                  <a:gd name="T2" fmla="*/ 2147483646 w 40"/>
                  <a:gd name="T3" fmla="*/ 2147483646 h 45"/>
                  <a:gd name="T4" fmla="*/ 2147483646 w 40"/>
                  <a:gd name="T5" fmla="*/ 2147483646 h 45"/>
                  <a:gd name="T6" fmla="*/ 2147483646 w 40"/>
                  <a:gd name="T7" fmla="*/ 2147483646 h 45"/>
                  <a:gd name="T8" fmla="*/ 2147483646 w 40"/>
                  <a:gd name="T9" fmla="*/ 2147483646 h 45"/>
                  <a:gd name="T10" fmla="*/ 2147483646 w 40"/>
                  <a:gd name="T11" fmla="*/ 2147483646 h 45"/>
                  <a:gd name="T12" fmla="*/ 2147483646 w 40"/>
                  <a:gd name="T13" fmla="*/ 2147483646 h 45"/>
                  <a:gd name="T14" fmla="*/ 2147483646 w 40"/>
                  <a:gd name="T15" fmla="*/ 2147483646 h 45"/>
                  <a:gd name="T16" fmla="*/ 2147483646 w 40"/>
                  <a:gd name="T17" fmla="*/ 2147483646 h 45"/>
                  <a:gd name="T18" fmla="*/ 2147483646 w 40"/>
                  <a:gd name="T19" fmla="*/ 2147483646 h 45"/>
                  <a:gd name="T20" fmla="*/ 0 w 40"/>
                  <a:gd name="T21" fmla="*/ 2147483646 h 45"/>
                  <a:gd name="T22" fmla="*/ 2147483646 w 40"/>
                  <a:gd name="T23" fmla="*/ 0 h 45"/>
                  <a:gd name="T24" fmla="*/ 2147483646 w 40"/>
                  <a:gd name="T25" fmla="*/ 0 h 45"/>
                  <a:gd name="T26" fmla="*/ 2147483646 w 40"/>
                  <a:gd name="T27" fmla="*/ 0 h 45"/>
                  <a:gd name="T28" fmla="*/ 2147483646 w 40"/>
                  <a:gd name="T29" fmla="*/ 0 h 45"/>
                  <a:gd name="T30" fmla="*/ 2147483646 w 40"/>
                  <a:gd name="T31" fmla="*/ 0 h 45"/>
                  <a:gd name="T32" fmla="*/ 2147483646 w 40"/>
                  <a:gd name="T33" fmla="*/ 0 h 45"/>
                  <a:gd name="T34" fmla="*/ 2147483646 w 40"/>
                  <a:gd name="T35" fmla="*/ 2147483646 h 45"/>
                  <a:gd name="T36" fmla="*/ 2147483646 w 40"/>
                  <a:gd name="T37" fmla="*/ 2147483646 h 45"/>
                  <a:gd name="T38" fmla="*/ 2147483646 w 40"/>
                  <a:gd name="T39" fmla="*/ 2147483646 h 45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40" h="45">
                    <a:moveTo>
                      <a:pt x="40" y="40"/>
                    </a:moveTo>
                    <a:cubicBezTo>
                      <a:pt x="40" y="43"/>
                      <a:pt x="38" y="45"/>
                      <a:pt x="35" y="45"/>
                    </a:cubicBezTo>
                    <a:cubicBezTo>
                      <a:pt x="32" y="45"/>
                      <a:pt x="30" y="43"/>
                      <a:pt x="30" y="40"/>
                    </a:cubicBezTo>
                    <a:cubicBezTo>
                      <a:pt x="30" y="40"/>
                      <a:pt x="30" y="40"/>
                      <a:pt x="30" y="40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0" y="14"/>
                      <a:pt x="25" y="10"/>
                      <a:pt x="20" y="10"/>
                    </a:cubicBezTo>
                    <a:cubicBezTo>
                      <a:pt x="12" y="10"/>
                      <a:pt x="12" y="10"/>
                      <a:pt x="12" y="10"/>
                    </a:cubicBezTo>
                    <a:cubicBezTo>
                      <a:pt x="12" y="10"/>
                      <a:pt x="12" y="10"/>
                      <a:pt x="12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2" y="10"/>
                      <a:pt x="0" y="7"/>
                      <a:pt x="0" y="5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33" y="0"/>
                      <a:pt x="40" y="6"/>
                      <a:pt x="40" y="15"/>
                    </a:cubicBezTo>
                    <a:cubicBezTo>
                      <a:pt x="40" y="40"/>
                      <a:pt x="40" y="40"/>
                      <a:pt x="40" y="40"/>
                    </a:cubicBezTo>
                    <a:cubicBezTo>
                      <a:pt x="40" y="40"/>
                      <a:pt x="40" y="40"/>
                      <a:pt x="40" y="4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47" name="Rectangle 565"/>
              <p:cNvSpPr>
                <a:spLocks noChangeArrowheads="1"/>
              </p:cNvSpPr>
              <p:nvPr/>
            </p:nvSpPr>
            <p:spPr bwMode="auto">
              <a:xfrm>
                <a:off x="2132013" y="5764213"/>
                <a:ext cx="22225" cy="173037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48" name="Rectangle 566"/>
              <p:cNvSpPr>
                <a:spLocks noChangeArrowheads="1"/>
              </p:cNvSpPr>
              <p:nvPr/>
            </p:nvSpPr>
            <p:spPr bwMode="auto">
              <a:xfrm>
                <a:off x="2097088" y="5764213"/>
                <a:ext cx="11112" cy="173037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49" name="Rectangle 567"/>
              <p:cNvSpPr>
                <a:spLocks noChangeArrowheads="1"/>
              </p:cNvSpPr>
              <p:nvPr/>
            </p:nvSpPr>
            <p:spPr bwMode="auto">
              <a:xfrm>
                <a:off x="2051050" y="5764213"/>
                <a:ext cx="11113" cy="173037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50" name="Rectangle 568"/>
              <p:cNvSpPr>
                <a:spLocks noChangeArrowheads="1"/>
              </p:cNvSpPr>
              <p:nvPr/>
            </p:nvSpPr>
            <p:spPr bwMode="auto">
              <a:xfrm>
                <a:off x="2001838" y="5764213"/>
                <a:ext cx="25400" cy="173037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51" name="Rectangle 569"/>
              <p:cNvSpPr>
                <a:spLocks noChangeArrowheads="1"/>
              </p:cNvSpPr>
              <p:nvPr/>
            </p:nvSpPr>
            <p:spPr bwMode="auto">
              <a:xfrm>
                <a:off x="1920875" y="5764213"/>
                <a:ext cx="38100" cy="173037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52" name="Rectangle 570"/>
              <p:cNvSpPr>
                <a:spLocks noChangeArrowheads="1"/>
              </p:cNvSpPr>
              <p:nvPr/>
            </p:nvSpPr>
            <p:spPr bwMode="auto">
              <a:xfrm>
                <a:off x="1885950" y="5764213"/>
                <a:ext cx="12700" cy="173037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53" name="Rectangle 571"/>
              <p:cNvSpPr>
                <a:spLocks noChangeArrowheads="1"/>
              </p:cNvSpPr>
              <p:nvPr/>
            </p:nvSpPr>
            <p:spPr bwMode="auto">
              <a:xfrm>
                <a:off x="1839913" y="5764213"/>
                <a:ext cx="12700" cy="173037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54" name="Freeform 572"/>
              <p:cNvSpPr>
                <a:spLocks/>
              </p:cNvSpPr>
              <p:nvPr/>
            </p:nvSpPr>
            <p:spPr bwMode="auto">
              <a:xfrm>
                <a:off x="1725613" y="5659438"/>
                <a:ext cx="92075" cy="104775"/>
              </a:xfrm>
              <a:custGeom>
                <a:avLst/>
                <a:gdLst>
                  <a:gd name="T0" fmla="*/ 2147483646 w 40"/>
                  <a:gd name="T1" fmla="*/ 2147483646 h 45"/>
                  <a:gd name="T2" fmla="*/ 2147483646 w 40"/>
                  <a:gd name="T3" fmla="*/ 2147483646 h 45"/>
                  <a:gd name="T4" fmla="*/ 2147483646 w 40"/>
                  <a:gd name="T5" fmla="*/ 2147483646 h 45"/>
                  <a:gd name="T6" fmla="*/ 2147483646 w 40"/>
                  <a:gd name="T7" fmla="*/ 2147483646 h 45"/>
                  <a:gd name="T8" fmla="*/ 2147483646 w 40"/>
                  <a:gd name="T9" fmla="*/ 2147483646 h 45"/>
                  <a:gd name="T10" fmla="*/ 2147483646 w 40"/>
                  <a:gd name="T11" fmla="*/ 2147483646 h 45"/>
                  <a:gd name="T12" fmla="*/ 2147483646 w 40"/>
                  <a:gd name="T13" fmla="*/ 2147483646 h 45"/>
                  <a:gd name="T14" fmla="*/ 2147483646 w 40"/>
                  <a:gd name="T15" fmla="*/ 2147483646 h 45"/>
                  <a:gd name="T16" fmla="*/ 2147483646 w 40"/>
                  <a:gd name="T17" fmla="*/ 2147483646 h 45"/>
                  <a:gd name="T18" fmla="*/ 0 w 40"/>
                  <a:gd name="T19" fmla="*/ 2147483646 h 45"/>
                  <a:gd name="T20" fmla="*/ 0 w 40"/>
                  <a:gd name="T21" fmla="*/ 2147483646 h 45"/>
                  <a:gd name="T22" fmla="*/ 0 w 40"/>
                  <a:gd name="T23" fmla="*/ 2147483646 h 45"/>
                  <a:gd name="T24" fmla="*/ 2147483646 w 40"/>
                  <a:gd name="T25" fmla="*/ 0 h 45"/>
                  <a:gd name="T26" fmla="*/ 2147483646 w 40"/>
                  <a:gd name="T27" fmla="*/ 0 h 45"/>
                  <a:gd name="T28" fmla="*/ 2147483646 w 40"/>
                  <a:gd name="T29" fmla="*/ 0 h 45"/>
                  <a:gd name="T30" fmla="*/ 2147483646 w 40"/>
                  <a:gd name="T31" fmla="*/ 0 h 45"/>
                  <a:gd name="T32" fmla="*/ 2147483646 w 40"/>
                  <a:gd name="T33" fmla="*/ 0 h 45"/>
                  <a:gd name="T34" fmla="*/ 2147483646 w 40"/>
                  <a:gd name="T35" fmla="*/ 0 h 45"/>
                  <a:gd name="T36" fmla="*/ 2147483646 w 40"/>
                  <a:gd name="T37" fmla="*/ 2147483646 h 45"/>
                  <a:gd name="T38" fmla="*/ 2147483646 w 40"/>
                  <a:gd name="T39" fmla="*/ 2147483646 h 45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40" h="45">
                    <a:moveTo>
                      <a:pt x="35" y="10"/>
                    </a:moveTo>
                    <a:cubicBezTo>
                      <a:pt x="35" y="10"/>
                      <a:pt x="35" y="10"/>
                      <a:pt x="35" y="10"/>
                    </a:cubicBezTo>
                    <a:cubicBezTo>
                      <a:pt x="33" y="10"/>
                      <a:pt x="33" y="10"/>
                      <a:pt x="33" y="10"/>
                    </a:cubicBezTo>
                    <a:cubicBezTo>
                      <a:pt x="33" y="10"/>
                      <a:pt x="33" y="10"/>
                      <a:pt x="33" y="10"/>
                    </a:cubicBezTo>
                    <a:cubicBezTo>
                      <a:pt x="20" y="10"/>
                      <a:pt x="20" y="10"/>
                      <a:pt x="20" y="10"/>
                    </a:cubicBezTo>
                    <a:cubicBezTo>
                      <a:pt x="15" y="10"/>
                      <a:pt x="10" y="14"/>
                      <a:pt x="10" y="20"/>
                    </a:cubicBezTo>
                    <a:cubicBezTo>
                      <a:pt x="10" y="40"/>
                      <a:pt x="10" y="40"/>
                      <a:pt x="10" y="40"/>
                    </a:cubicBezTo>
                    <a:cubicBezTo>
                      <a:pt x="10" y="40"/>
                      <a:pt x="10" y="40"/>
                      <a:pt x="10" y="40"/>
                    </a:cubicBezTo>
                    <a:cubicBezTo>
                      <a:pt x="10" y="43"/>
                      <a:pt x="8" y="45"/>
                      <a:pt x="5" y="45"/>
                    </a:cubicBezTo>
                    <a:cubicBezTo>
                      <a:pt x="2" y="45"/>
                      <a:pt x="0" y="43"/>
                      <a:pt x="0" y="40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6"/>
                      <a:pt x="7" y="0"/>
                      <a:pt x="15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38" y="0"/>
                      <a:pt x="40" y="2"/>
                      <a:pt x="40" y="5"/>
                    </a:cubicBezTo>
                    <a:cubicBezTo>
                      <a:pt x="40" y="7"/>
                      <a:pt x="38" y="10"/>
                      <a:pt x="35" y="1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55" name="Rectangle 573"/>
              <p:cNvSpPr>
                <a:spLocks noChangeArrowheads="1"/>
              </p:cNvSpPr>
              <p:nvPr/>
            </p:nvSpPr>
            <p:spPr bwMode="auto">
              <a:xfrm>
                <a:off x="1793875" y="5764213"/>
                <a:ext cx="23813" cy="173037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56" name="Rectangle 574"/>
              <p:cNvSpPr>
                <a:spLocks noChangeArrowheads="1"/>
              </p:cNvSpPr>
              <p:nvPr/>
            </p:nvSpPr>
            <p:spPr bwMode="auto">
              <a:xfrm>
                <a:off x="1793875" y="5937250"/>
                <a:ext cx="23813" cy="114300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57" name="Freeform 575"/>
              <p:cNvSpPr>
                <a:spLocks/>
              </p:cNvSpPr>
              <p:nvPr/>
            </p:nvSpPr>
            <p:spPr bwMode="auto">
              <a:xfrm>
                <a:off x="1725613" y="6051550"/>
                <a:ext cx="92075" cy="106363"/>
              </a:xfrm>
              <a:custGeom>
                <a:avLst/>
                <a:gdLst>
                  <a:gd name="T0" fmla="*/ 0 w 40"/>
                  <a:gd name="T1" fmla="*/ 2147483646 h 46"/>
                  <a:gd name="T2" fmla="*/ 2147483646 w 40"/>
                  <a:gd name="T3" fmla="*/ 0 h 46"/>
                  <a:gd name="T4" fmla="*/ 2147483646 w 40"/>
                  <a:gd name="T5" fmla="*/ 2147483646 h 46"/>
                  <a:gd name="T6" fmla="*/ 2147483646 w 40"/>
                  <a:gd name="T7" fmla="*/ 2147483646 h 46"/>
                  <a:gd name="T8" fmla="*/ 2147483646 w 40"/>
                  <a:gd name="T9" fmla="*/ 2147483646 h 46"/>
                  <a:gd name="T10" fmla="*/ 2147483646 w 40"/>
                  <a:gd name="T11" fmla="*/ 2147483646 h 46"/>
                  <a:gd name="T12" fmla="*/ 2147483646 w 40"/>
                  <a:gd name="T13" fmla="*/ 2147483646 h 46"/>
                  <a:gd name="T14" fmla="*/ 2147483646 w 40"/>
                  <a:gd name="T15" fmla="*/ 2147483646 h 46"/>
                  <a:gd name="T16" fmla="*/ 2147483646 w 40"/>
                  <a:gd name="T17" fmla="*/ 2147483646 h 46"/>
                  <a:gd name="T18" fmla="*/ 2147483646 w 40"/>
                  <a:gd name="T19" fmla="*/ 2147483646 h 46"/>
                  <a:gd name="T20" fmla="*/ 2147483646 w 40"/>
                  <a:gd name="T21" fmla="*/ 2147483646 h 46"/>
                  <a:gd name="T22" fmla="*/ 2147483646 w 40"/>
                  <a:gd name="T23" fmla="*/ 2147483646 h 46"/>
                  <a:gd name="T24" fmla="*/ 2147483646 w 40"/>
                  <a:gd name="T25" fmla="*/ 2147483646 h 46"/>
                  <a:gd name="T26" fmla="*/ 2147483646 w 40"/>
                  <a:gd name="T27" fmla="*/ 2147483646 h 46"/>
                  <a:gd name="T28" fmla="*/ 2147483646 w 40"/>
                  <a:gd name="T29" fmla="*/ 2147483646 h 46"/>
                  <a:gd name="T30" fmla="*/ 2147483646 w 40"/>
                  <a:gd name="T31" fmla="*/ 2147483646 h 46"/>
                  <a:gd name="T32" fmla="*/ 0 w 40"/>
                  <a:gd name="T33" fmla="*/ 2147483646 h 46"/>
                  <a:gd name="T34" fmla="*/ 0 w 40"/>
                  <a:gd name="T35" fmla="*/ 2147483646 h 46"/>
                  <a:gd name="T36" fmla="*/ 0 w 40"/>
                  <a:gd name="T37" fmla="*/ 2147483646 h 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40" h="46">
                    <a:moveTo>
                      <a:pt x="0" y="5"/>
                    </a:moveTo>
                    <a:cubicBezTo>
                      <a:pt x="0" y="3"/>
                      <a:pt x="2" y="0"/>
                      <a:pt x="5" y="0"/>
                    </a:cubicBezTo>
                    <a:cubicBezTo>
                      <a:pt x="8" y="0"/>
                      <a:pt x="10" y="3"/>
                      <a:pt x="10" y="5"/>
                    </a:cubicBezTo>
                    <a:cubicBezTo>
                      <a:pt x="10" y="5"/>
                      <a:pt x="10" y="5"/>
                      <a:pt x="10" y="6"/>
                    </a:cubicBezTo>
                    <a:cubicBezTo>
                      <a:pt x="10" y="25"/>
                      <a:pt x="10" y="25"/>
                      <a:pt x="10" y="25"/>
                    </a:cubicBezTo>
                    <a:cubicBezTo>
                      <a:pt x="10" y="31"/>
                      <a:pt x="14" y="35"/>
                      <a:pt x="19" y="35"/>
                    </a:cubicBezTo>
                    <a:cubicBezTo>
                      <a:pt x="19" y="35"/>
                      <a:pt x="19" y="35"/>
                      <a:pt x="19" y="35"/>
                    </a:cubicBezTo>
                    <a:cubicBezTo>
                      <a:pt x="35" y="35"/>
                      <a:pt x="35" y="35"/>
                      <a:pt x="35" y="35"/>
                    </a:cubicBezTo>
                    <a:cubicBezTo>
                      <a:pt x="35" y="35"/>
                      <a:pt x="35" y="35"/>
                      <a:pt x="35" y="35"/>
                    </a:cubicBezTo>
                    <a:cubicBezTo>
                      <a:pt x="35" y="35"/>
                      <a:pt x="35" y="35"/>
                      <a:pt x="35" y="35"/>
                    </a:cubicBezTo>
                    <a:cubicBezTo>
                      <a:pt x="38" y="35"/>
                      <a:pt x="40" y="38"/>
                      <a:pt x="40" y="40"/>
                    </a:cubicBezTo>
                    <a:cubicBezTo>
                      <a:pt x="40" y="43"/>
                      <a:pt x="38" y="45"/>
                      <a:pt x="35" y="45"/>
                    </a:cubicBezTo>
                    <a:cubicBezTo>
                      <a:pt x="35" y="45"/>
                      <a:pt x="35" y="45"/>
                      <a:pt x="35" y="45"/>
                    </a:cubicBezTo>
                    <a:cubicBezTo>
                      <a:pt x="33" y="45"/>
                      <a:pt x="33" y="45"/>
                      <a:pt x="33" y="45"/>
                    </a:cubicBezTo>
                    <a:cubicBezTo>
                      <a:pt x="33" y="46"/>
                      <a:pt x="33" y="46"/>
                      <a:pt x="33" y="46"/>
                    </a:cubicBezTo>
                    <a:cubicBezTo>
                      <a:pt x="15" y="46"/>
                      <a:pt x="15" y="46"/>
                      <a:pt x="15" y="46"/>
                    </a:cubicBezTo>
                    <a:cubicBezTo>
                      <a:pt x="7" y="46"/>
                      <a:pt x="0" y="39"/>
                      <a:pt x="0" y="30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58" name="Rectangle 576"/>
              <p:cNvSpPr>
                <a:spLocks noChangeArrowheads="1"/>
              </p:cNvSpPr>
              <p:nvPr/>
            </p:nvSpPr>
            <p:spPr bwMode="auto">
              <a:xfrm>
                <a:off x="1839913" y="5937250"/>
                <a:ext cx="12700" cy="68263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59" name="Rectangle 577"/>
              <p:cNvSpPr>
                <a:spLocks noChangeArrowheads="1"/>
              </p:cNvSpPr>
              <p:nvPr/>
            </p:nvSpPr>
            <p:spPr bwMode="auto">
              <a:xfrm>
                <a:off x="1839913" y="6029325"/>
                <a:ext cx="23812" cy="22225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60" name="Rectangle 578"/>
              <p:cNvSpPr>
                <a:spLocks noChangeArrowheads="1"/>
              </p:cNvSpPr>
              <p:nvPr/>
            </p:nvSpPr>
            <p:spPr bwMode="auto">
              <a:xfrm>
                <a:off x="1885950" y="5937250"/>
                <a:ext cx="12700" cy="68263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61" name="Rectangle 579"/>
              <p:cNvSpPr>
                <a:spLocks noChangeArrowheads="1"/>
              </p:cNvSpPr>
              <p:nvPr/>
            </p:nvSpPr>
            <p:spPr bwMode="auto">
              <a:xfrm>
                <a:off x="1885950" y="6029325"/>
                <a:ext cx="23813" cy="22225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62" name="Rectangle 580"/>
              <p:cNvSpPr>
                <a:spLocks noChangeArrowheads="1"/>
              </p:cNvSpPr>
              <p:nvPr/>
            </p:nvSpPr>
            <p:spPr bwMode="auto">
              <a:xfrm>
                <a:off x="1920875" y="5937250"/>
                <a:ext cx="38100" cy="68263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63" name="Rectangle 581"/>
              <p:cNvSpPr>
                <a:spLocks noChangeArrowheads="1"/>
              </p:cNvSpPr>
              <p:nvPr/>
            </p:nvSpPr>
            <p:spPr bwMode="auto">
              <a:xfrm>
                <a:off x="1933575" y="6029325"/>
                <a:ext cx="22225" cy="22225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64" name="Rectangle 582"/>
              <p:cNvSpPr>
                <a:spLocks noChangeArrowheads="1"/>
              </p:cNvSpPr>
              <p:nvPr/>
            </p:nvSpPr>
            <p:spPr bwMode="auto">
              <a:xfrm>
                <a:off x="2001838" y="5937250"/>
                <a:ext cx="25400" cy="68263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65" name="Rectangle 583"/>
              <p:cNvSpPr>
                <a:spLocks noChangeArrowheads="1"/>
              </p:cNvSpPr>
              <p:nvPr/>
            </p:nvSpPr>
            <p:spPr bwMode="auto">
              <a:xfrm>
                <a:off x="1979613" y="6029325"/>
                <a:ext cx="22225" cy="22225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66" name="Rectangle 584"/>
              <p:cNvSpPr>
                <a:spLocks noChangeArrowheads="1"/>
              </p:cNvSpPr>
              <p:nvPr/>
            </p:nvSpPr>
            <p:spPr bwMode="auto">
              <a:xfrm>
                <a:off x="2051050" y="5937250"/>
                <a:ext cx="11113" cy="68263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67" name="Rectangle 585"/>
              <p:cNvSpPr>
                <a:spLocks noChangeArrowheads="1"/>
              </p:cNvSpPr>
              <p:nvPr/>
            </p:nvSpPr>
            <p:spPr bwMode="auto">
              <a:xfrm>
                <a:off x="2038350" y="6029325"/>
                <a:ext cx="23813" cy="22225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68" name="Rectangle 586"/>
              <p:cNvSpPr>
                <a:spLocks noChangeArrowheads="1"/>
              </p:cNvSpPr>
              <p:nvPr/>
            </p:nvSpPr>
            <p:spPr bwMode="auto">
              <a:xfrm>
                <a:off x="2097088" y="5937250"/>
                <a:ext cx="11112" cy="68263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69" name="Rectangle 587"/>
              <p:cNvSpPr>
                <a:spLocks noChangeArrowheads="1"/>
              </p:cNvSpPr>
              <p:nvPr/>
            </p:nvSpPr>
            <p:spPr bwMode="auto">
              <a:xfrm>
                <a:off x="2085975" y="6029325"/>
                <a:ext cx="22225" cy="22225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70" name="Rectangle 588"/>
              <p:cNvSpPr>
                <a:spLocks noChangeArrowheads="1"/>
              </p:cNvSpPr>
              <p:nvPr/>
            </p:nvSpPr>
            <p:spPr bwMode="auto">
              <a:xfrm>
                <a:off x="2132013" y="5937250"/>
                <a:ext cx="22225" cy="114300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71" name="Freeform 589"/>
              <p:cNvSpPr>
                <a:spLocks/>
              </p:cNvSpPr>
              <p:nvPr/>
            </p:nvSpPr>
            <p:spPr bwMode="auto">
              <a:xfrm>
                <a:off x="2132013" y="6051550"/>
                <a:ext cx="92075" cy="106363"/>
              </a:xfrm>
              <a:custGeom>
                <a:avLst/>
                <a:gdLst>
                  <a:gd name="T0" fmla="*/ 2147483646 w 40"/>
                  <a:gd name="T1" fmla="*/ 2147483646 h 46"/>
                  <a:gd name="T2" fmla="*/ 2147483646 w 40"/>
                  <a:gd name="T3" fmla="*/ 2147483646 h 46"/>
                  <a:gd name="T4" fmla="*/ 2147483646 w 40"/>
                  <a:gd name="T5" fmla="*/ 2147483646 h 46"/>
                  <a:gd name="T6" fmla="*/ 2147483646 w 40"/>
                  <a:gd name="T7" fmla="*/ 2147483646 h 46"/>
                  <a:gd name="T8" fmla="*/ 2147483646 w 40"/>
                  <a:gd name="T9" fmla="*/ 2147483646 h 46"/>
                  <a:gd name="T10" fmla="*/ 2147483646 w 40"/>
                  <a:gd name="T11" fmla="*/ 2147483646 h 46"/>
                  <a:gd name="T12" fmla="*/ 2147483646 w 40"/>
                  <a:gd name="T13" fmla="*/ 2147483646 h 46"/>
                  <a:gd name="T14" fmla="*/ 2147483646 w 40"/>
                  <a:gd name="T15" fmla="*/ 2147483646 h 46"/>
                  <a:gd name="T16" fmla="*/ 2147483646 w 40"/>
                  <a:gd name="T17" fmla="*/ 0 h 46"/>
                  <a:gd name="T18" fmla="*/ 2147483646 w 40"/>
                  <a:gd name="T19" fmla="*/ 2147483646 h 46"/>
                  <a:gd name="T20" fmla="*/ 2147483646 w 40"/>
                  <a:gd name="T21" fmla="*/ 2147483646 h 46"/>
                  <a:gd name="T22" fmla="*/ 2147483646 w 40"/>
                  <a:gd name="T23" fmla="*/ 2147483646 h 46"/>
                  <a:gd name="T24" fmla="*/ 2147483646 w 40"/>
                  <a:gd name="T25" fmla="*/ 2147483646 h 46"/>
                  <a:gd name="T26" fmla="*/ 2147483646 w 40"/>
                  <a:gd name="T27" fmla="*/ 2147483646 h 46"/>
                  <a:gd name="T28" fmla="*/ 2147483646 w 40"/>
                  <a:gd name="T29" fmla="*/ 2147483646 h 46"/>
                  <a:gd name="T30" fmla="*/ 2147483646 w 40"/>
                  <a:gd name="T31" fmla="*/ 2147483646 h 46"/>
                  <a:gd name="T32" fmla="*/ 2147483646 w 40"/>
                  <a:gd name="T33" fmla="*/ 2147483646 h 46"/>
                  <a:gd name="T34" fmla="*/ 0 w 40"/>
                  <a:gd name="T35" fmla="*/ 2147483646 h 46"/>
                  <a:gd name="T36" fmla="*/ 2147483646 w 40"/>
                  <a:gd name="T37" fmla="*/ 2147483646 h 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40" h="46">
                    <a:moveTo>
                      <a:pt x="5" y="35"/>
                    </a:moveTo>
                    <a:cubicBezTo>
                      <a:pt x="5" y="35"/>
                      <a:pt x="5" y="35"/>
                      <a:pt x="5" y="35"/>
                    </a:cubicBezTo>
                    <a:cubicBezTo>
                      <a:pt x="5" y="35"/>
                      <a:pt x="5" y="35"/>
                      <a:pt x="5" y="35"/>
                    </a:cubicBezTo>
                    <a:cubicBezTo>
                      <a:pt x="22" y="35"/>
                      <a:pt x="22" y="35"/>
                      <a:pt x="22" y="35"/>
                    </a:cubicBezTo>
                    <a:cubicBezTo>
                      <a:pt x="22" y="35"/>
                      <a:pt x="22" y="35"/>
                      <a:pt x="22" y="35"/>
                    </a:cubicBezTo>
                    <a:cubicBezTo>
                      <a:pt x="26" y="35"/>
                      <a:pt x="30" y="30"/>
                      <a:pt x="30" y="25"/>
                    </a:cubicBezTo>
                    <a:cubicBezTo>
                      <a:pt x="30" y="6"/>
                      <a:pt x="30" y="6"/>
                      <a:pt x="30" y="6"/>
                    </a:cubicBezTo>
                    <a:cubicBezTo>
                      <a:pt x="30" y="5"/>
                      <a:pt x="30" y="5"/>
                      <a:pt x="30" y="5"/>
                    </a:cubicBezTo>
                    <a:cubicBezTo>
                      <a:pt x="30" y="3"/>
                      <a:pt x="32" y="0"/>
                      <a:pt x="35" y="0"/>
                    </a:cubicBezTo>
                    <a:cubicBezTo>
                      <a:pt x="38" y="0"/>
                      <a:pt x="40" y="3"/>
                      <a:pt x="40" y="5"/>
                    </a:cubicBezTo>
                    <a:cubicBezTo>
                      <a:pt x="40" y="5"/>
                      <a:pt x="40" y="5"/>
                      <a:pt x="40" y="5"/>
                    </a:cubicBezTo>
                    <a:cubicBezTo>
                      <a:pt x="40" y="30"/>
                      <a:pt x="40" y="30"/>
                      <a:pt x="40" y="30"/>
                    </a:cubicBezTo>
                    <a:cubicBezTo>
                      <a:pt x="40" y="39"/>
                      <a:pt x="33" y="46"/>
                      <a:pt x="25" y="46"/>
                    </a:cubicBezTo>
                    <a:cubicBezTo>
                      <a:pt x="12" y="46"/>
                      <a:pt x="12" y="46"/>
                      <a:pt x="12" y="46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5" y="45"/>
                      <a:pt x="5" y="45"/>
                      <a:pt x="5" y="45"/>
                    </a:cubicBezTo>
                    <a:cubicBezTo>
                      <a:pt x="5" y="45"/>
                      <a:pt x="5" y="45"/>
                      <a:pt x="5" y="45"/>
                    </a:cubicBezTo>
                    <a:cubicBezTo>
                      <a:pt x="2" y="45"/>
                      <a:pt x="0" y="43"/>
                      <a:pt x="0" y="40"/>
                    </a:cubicBezTo>
                    <a:cubicBezTo>
                      <a:pt x="0" y="38"/>
                      <a:pt x="2" y="35"/>
                      <a:pt x="5" y="3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</a:endParaRPr>
              </a:p>
            </p:txBody>
          </p:sp>
        </p:grpSp>
      </p:grpSp>
      <p:grpSp>
        <p:nvGrpSpPr>
          <p:cNvPr id="72" name="组合 71"/>
          <p:cNvGrpSpPr/>
          <p:nvPr/>
        </p:nvGrpSpPr>
        <p:grpSpPr>
          <a:xfrm>
            <a:off x="2366206" y="3204204"/>
            <a:ext cx="1637654" cy="1637656"/>
            <a:chOff x="2278698" y="3741657"/>
            <a:chExt cx="1500029" cy="1500029"/>
          </a:xfrm>
        </p:grpSpPr>
        <p:sp>
          <p:nvSpPr>
            <p:cNvPr id="73" name="椭圆 72"/>
            <p:cNvSpPr/>
            <p:nvPr/>
          </p:nvSpPr>
          <p:spPr>
            <a:xfrm>
              <a:off x="2278698" y="3741657"/>
              <a:ext cx="1500029" cy="1500029"/>
            </a:xfrm>
            <a:prstGeom prst="ellipse">
              <a:avLst/>
            </a:prstGeom>
            <a:solidFill>
              <a:srgbClr val="E60012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6750" dirty="0">
                <a:solidFill>
                  <a:prstClr val="white"/>
                </a:solidFill>
                <a:latin typeface="Arial" panose="020B0604020202020204" pitchFamily="34" charset="0"/>
              </a:endParaRPr>
            </a:p>
          </p:txBody>
        </p:sp>
        <p:grpSp>
          <p:nvGrpSpPr>
            <p:cNvPr id="74" name="组合 73"/>
            <p:cNvGrpSpPr/>
            <p:nvPr/>
          </p:nvGrpSpPr>
          <p:grpSpPr>
            <a:xfrm>
              <a:off x="2662538" y="4134603"/>
              <a:ext cx="693436" cy="691515"/>
              <a:chOff x="2722713" y="3648225"/>
              <a:chExt cx="573087" cy="571500"/>
            </a:xfrm>
          </p:grpSpPr>
          <p:sp>
            <p:nvSpPr>
              <p:cNvPr id="75" name="Freeform 178"/>
              <p:cNvSpPr>
                <a:spLocks/>
              </p:cNvSpPr>
              <p:nvPr/>
            </p:nvSpPr>
            <p:spPr bwMode="auto">
              <a:xfrm>
                <a:off x="2722713" y="3648225"/>
                <a:ext cx="573087" cy="571500"/>
              </a:xfrm>
              <a:custGeom>
                <a:avLst/>
                <a:gdLst>
                  <a:gd name="T0" fmla="*/ 2147483646 w 248"/>
                  <a:gd name="T1" fmla="*/ 0 h 248"/>
                  <a:gd name="T2" fmla="*/ 2147483646 w 248"/>
                  <a:gd name="T3" fmla="*/ 2147483646 h 248"/>
                  <a:gd name="T4" fmla="*/ 2147483646 w 248"/>
                  <a:gd name="T5" fmla="*/ 2147483646 h 248"/>
                  <a:gd name="T6" fmla="*/ 2147483646 w 248"/>
                  <a:gd name="T7" fmla="*/ 2147483646 h 248"/>
                  <a:gd name="T8" fmla="*/ 2147483646 w 248"/>
                  <a:gd name="T9" fmla="*/ 2147483646 h 248"/>
                  <a:gd name="T10" fmla="*/ 2147483646 w 248"/>
                  <a:gd name="T11" fmla="*/ 2147483646 h 248"/>
                  <a:gd name="T12" fmla="*/ 2147483646 w 248"/>
                  <a:gd name="T13" fmla="*/ 2147483646 h 248"/>
                  <a:gd name="T14" fmla="*/ 2147483646 w 248"/>
                  <a:gd name="T15" fmla="*/ 2147483646 h 248"/>
                  <a:gd name="T16" fmla="*/ 0 w 248"/>
                  <a:gd name="T17" fmla="*/ 2147483646 h 248"/>
                  <a:gd name="T18" fmla="*/ 2147483646 w 248"/>
                  <a:gd name="T19" fmla="*/ 2147483646 h 248"/>
                  <a:gd name="T20" fmla="*/ 2147483646 w 248"/>
                  <a:gd name="T21" fmla="*/ 2147483646 h 248"/>
                  <a:gd name="T22" fmla="*/ 2147483646 w 248"/>
                  <a:gd name="T23" fmla="*/ 2147483646 h 248"/>
                  <a:gd name="T24" fmla="*/ 2147483646 w 248"/>
                  <a:gd name="T25" fmla="*/ 2147483646 h 248"/>
                  <a:gd name="T26" fmla="*/ 2147483646 w 248"/>
                  <a:gd name="T27" fmla="*/ 2147483646 h 248"/>
                  <a:gd name="T28" fmla="*/ 2147483646 w 248"/>
                  <a:gd name="T29" fmla="*/ 2147483646 h 248"/>
                  <a:gd name="T30" fmla="*/ 2147483646 w 248"/>
                  <a:gd name="T31" fmla="*/ 2147483646 h 248"/>
                  <a:gd name="T32" fmla="*/ 2147483646 w 248"/>
                  <a:gd name="T33" fmla="*/ 2147483646 h 248"/>
                  <a:gd name="T34" fmla="*/ 2147483646 w 248"/>
                  <a:gd name="T35" fmla="*/ 2147483646 h 248"/>
                  <a:gd name="T36" fmla="*/ 2147483646 w 248"/>
                  <a:gd name="T37" fmla="*/ 2147483646 h 248"/>
                  <a:gd name="T38" fmla="*/ 2147483646 w 248"/>
                  <a:gd name="T39" fmla="*/ 2147483646 h 248"/>
                  <a:gd name="T40" fmla="*/ 2147483646 w 248"/>
                  <a:gd name="T41" fmla="*/ 2147483646 h 248"/>
                  <a:gd name="T42" fmla="*/ 2147483646 w 248"/>
                  <a:gd name="T43" fmla="*/ 2147483646 h 248"/>
                  <a:gd name="T44" fmla="*/ 2147483646 w 248"/>
                  <a:gd name="T45" fmla="*/ 2147483646 h 248"/>
                  <a:gd name="T46" fmla="*/ 2147483646 w 248"/>
                  <a:gd name="T47" fmla="*/ 2147483646 h 248"/>
                  <a:gd name="T48" fmla="*/ 2147483646 w 248"/>
                  <a:gd name="T49" fmla="*/ 2147483646 h 248"/>
                  <a:gd name="T50" fmla="*/ 2147483646 w 248"/>
                  <a:gd name="T51" fmla="*/ 2147483646 h 248"/>
                  <a:gd name="T52" fmla="*/ 2147483646 w 248"/>
                  <a:gd name="T53" fmla="*/ 2147483646 h 248"/>
                  <a:gd name="T54" fmla="*/ 2147483646 w 248"/>
                  <a:gd name="T55" fmla="*/ 2147483646 h 248"/>
                  <a:gd name="T56" fmla="*/ 2147483646 w 248"/>
                  <a:gd name="T57" fmla="*/ 2147483646 h 248"/>
                  <a:gd name="T58" fmla="*/ 2147483646 w 248"/>
                  <a:gd name="T59" fmla="*/ 2147483646 h 248"/>
                  <a:gd name="T60" fmla="*/ 2147483646 w 248"/>
                  <a:gd name="T61" fmla="*/ 2147483646 h 248"/>
                  <a:gd name="T62" fmla="*/ 2147483646 w 248"/>
                  <a:gd name="T63" fmla="*/ 2147483646 h 248"/>
                  <a:gd name="T64" fmla="*/ 2147483646 w 248"/>
                  <a:gd name="T65" fmla="*/ 0 h 248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0" t="0" r="r" b="b"/>
                <a:pathLst>
                  <a:path w="248" h="248">
                    <a:moveTo>
                      <a:pt x="124" y="0"/>
                    </a:moveTo>
                    <a:cubicBezTo>
                      <a:pt x="112" y="0"/>
                      <a:pt x="112" y="0"/>
                      <a:pt x="112" y="0"/>
                    </a:cubicBezTo>
                    <a:cubicBezTo>
                      <a:pt x="105" y="0"/>
                      <a:pt x="100" y="5"/>
                      <a:pt x="100" y="12"/>
                    </a:cubicBezTo>
                    <a:cubicBezTo>
                      <a:pt x="100" y="27"/>
                      <a:pt x="100" y="27"/>
                      <a:pt x="100" y="27"/>
                    </a:cubicBezTo>
                    <a:cubicBezTo>
                      <a:pt x="100" y="33"/>
                      <a:pt x="97" y="37"/>
                      <a:pt x="92" y="39"/>
                    </a:cubicBezTo>
                    <a:cubicBezTo>
                      <a:pt x="83" y="42"/>
                      <a:pt x="83" y="42"/>
                      <a:pt x="83" y="42"/>
                    </a:cubicBezTo>
                    <a:cubicBezTo>
                      <a:pt x="79" y="43"/>
                      <a:pt x="74" y="42"/>
                      <a:pt x="71" y="39"/>
                    </a:cubicBezTo>
                    <a:cubicBezTo>
                      <a:pt x="60" y="28"/>
                      <a:pt x="60" y="28"/>
                      <a:pt x="60" y="28"/>
                    </a:cubicBezTo>
                    <a:cubicBezTo>
                      <a:pt x="56" y="24"/>
                      <a:pt x="48" y="24"/>
                      <a:pt x="44" y="28"/>
                    </a:cubicBezTo>
                    <a:cubicBezTo>
                      <a:pt x="28" y="44"/>
                      <a:pt x="28" y="44"/>
                      <a:pt x="28" y="44"/>
                    </a:cubicBezTo>
                    <a:cubicBezTo>
                      <a:pt x="24" y="48"/>
                      <a:pt x="24" y="56"/>
                      <a:pt x="28" y="60"/>
                    </a:cubicBezTo>
                    <a:cubicBezTo>
                      <a:pt x="39" y="71"/>
                      <a:pt x="39" y="71"/>
                      <a:pt x="39" y="71"/>
                    </a:cubicBezTo>
                    <a:cubicBezTo>
                      <a:pt x="42" y="74"/>
                      <a:pt x="43" y="79"/>
                      <a:pt x="42" y="83"/>
                    </a:cubicBezTo>
                    <a:cubicBezTo>
                      <a:pt x="39" y="92"/>
                      <a:pt x="39" y="92"/>
                      <a:pt x="39" y="92"/>
                    </a:cubicBezTo>
                    <a:cubicBezTo>
                      <a:pt x="37" y="97"/>
                      <a:pt x="33" y="100"/>
                      <a:pt x="27" y="100"/>
                    </a:cubicBezTo>
                    <a:cubicBezTo>
                      <a:pt x="12" y="100"/>
                      <a:pt x="12" y="100"/>
                      <a:pt x="12" y="100"/>
                    </a:cubicBezTo>
                    <a:cubicBezTo>
                      <a:pt x="5" y="100"/>
                      <a:pt x="0" y="105"/>
                      <a:pt x="0" y="112"/>
                    </a:cubicBezTo>
                    <a:cubicBezTo>
                      <a:pt x="0" y="136"/>
                      <a:pt x="0" y="136"/>
                      <a:pt x="0" y="136"/>
                    </a:cubicBezTo>
                    <a:cubicBezTo>
                      <a:pt x="0" y="143"/>
                      <a:pt x="5" y="148"/>
                      <a:pt x="12" y="148"/>
                    </a:cubicBezTo>
                    <a:cubicBezTo>
                      <a:pt x="27" y="148"/>
                      <a:pt x="27" y="148"/>
                      <a:pt x="27" y="148"/>
                    </a:cubicBezTo>
                    <a:cubicBezTo>
                      <a:pt x="33" y="148"/>
                      <a:pt x="37" y="151"/>
                      <a:pt x="39" y="156"/>
                    </a:cubicBezTo>
                    <a:cubicBezTo>
                      <a:pt x="42" y="165"/>
                      <a:pt x="42" y="165"/>
                      <a:pt x="42" y="165"/>
                    </a:cubicBezTo>
                    <a:cubicBezTo>
                      <a:pt x="43" y="169"/>
                      <a:pt x="42" y="174"/>
                      <a:pt x="39" y="177"/>
                    </a:cubicBezTo>
                    <a:cubicBezTo>
                      <a:pt x="28" y="188"/>
                      <a:pt x="28" y="188"/>
                      <a:pt x="28" y="188"/>
                    </a:cubicBezTo>
                    <a:cubicBezTo>
                      <a:pt x="24" y="192"/>
                      <a:pt x="24" y="200"/>
                      <a:pt x="28" y="204"/>
                    </a:cubicBezTo>
                    <a:cubicBezTo>
                      <a:pt x="44" y="220"/>
                      <a:pt x="44" y="220"/>
                      <a:pt x="44" y="220"/>
                    </a:cubicBezTo>
                    <a:cubicBezTo>
                      <a:pt x="48" y="224"/>
                      <a:pt x="56" y="224"/>
                      <a:pt x="60" y="220"/>
                    </a:cubicBezTo>
                    <a:cubicBezTo>
                      <a:pt x="71" y="209"/>
                      <a:pt x="71" y="209"/>
                      <a:pt x="71" y="209"/>
                    </a:cubicBezTo>
                    <a:cubicBezTo>
                      <a:pt x="74" y="206"/>
                      <a:pt x="79" y="205"/>
                      <a:pt x="83" y="206"/>
                    </a:cubicBezTo>
                    <a:cubicBezTo>
                      <a:pt x="92" y="209"/>
                      <a:pt x="92" y="209"/>
                      <a:pt x="92" y="209"/>
                    </a:cubicBezTo>
                    <a:cubicBezTo>
                      <a:pt x="97" y="211"/>
                      <a:pt x="100" y="215"/>
                      <a:pt x="100" y="221"/>
                    </a:cubicBezTo>
                    <a:cubicBezTo>
                      <a:pt x="100" y="236"/>
                      <a:pt x="100" y="236"/>
                      <a:pt x="100" y="236"/>
                    </a:cubicBezTo>
                    <a:cubicBezTo>
                      <a:pt x="100" y="243"/>
                      <a:pt x="105" y="248"/>
                      <a:pt x="112" y="248"/>
                    </a:cubicBezTo>
                    <a:cubicBezTo>
                      <a:pt x="124" y="248"/>
                      <a:pt x="124" y="248"/>
                      <a:pt x="124" y="248"/>
                    </a:cubicBezTo>
                    <a:cubicBezTo>
                      <a:pt x="136" y="248"/>
                      <a:pt x="136" y="248"/>
                      <a:pt x="136" y="248"/>
                    </a:cubicBezTo>
                    <a:cubicBezTo>
                      <a:pt x="143" y="248"/>
                      <a:pt x="148" y="243"/>
                      <a:pt x="148" y="236"/>
                    </a:cubicBezTo>
                    <a:cubicBezTo>
                      <a:pt x="148" y="221"/>
                      <a:pt x="148" y="221"/>
                      <a:pt x="148" y="221"/>
                    </a:cubicBezTo>
                    <a:cubicBezTo>
                      <a:pt x="148" y="215"/>
                      <a:pt x="151" y="211"/>
                      <a:pt x="156" y="209"/>
                    </a:cubicBezTo>
                    <a:cubicBezTo>
                      <a:pt x="165" y="206"/>
                      <a:pt x="165" y="206"/>
                      <a:pt x="165" y="206"/>
                    </a:cubicBezTo>
                    <a:cubicBezTo>
                      <a:pt x="169" y="205"/>
                      <a:pt x="174" y="206"/>
                      <a:pt x="177" y="209"/>
                    </a:cubicBezTo>
                    <a:cubicBezTo>
                      <a:pt x="188" y="220"/>
                      <a:pt x="188" y="220"/>
                      <a:pt x="188" y="220"/>
                    </a:cubicBezTo>
                    <a:cubicBezTo>
                      <a:pt x="192" y="224"/>
                      <a:pt x="200" y="224"/>
                      <a:pt x="204" y="220"/>
                    </a:cubicBezTo>
                    <a:cubicBezTo>
                      <a:pt x="220" y="204"/>
                      <a:pt x="220" y="204"/>
                      <a:pt x="220" y="204"/>
                    </a:cubicBezTo>
                    <a:cubicBezTo>
                      <a:pt x="224" y="200"/>
                      <a:pt x="224" y="192"/>
                      <a:pt x="220" y="188"/>
                    </a:cubicBezTo>
                    <a:cubicBezTo>
                      <a:pt x="209" y="177"/>
                      <a:pt x="209" y="177"/>
                      <a:pt x="209" y="177"/>
                    </a:cubicBezTo>
                    <a:cubicBezTo>
                      <a:pt x="206" y="174"/>
                      <a:pt x="205" y="169"/>
                      <a:pt x="206" y="165"/>
                    </a:cubicBezTo>
                    <a:cubicBezTo>
                      <a:pt x="209" y="156"/>
                      <a:pt x="209" y="156"/>
                      <a:pt x="209" y="156"/>
                    </a:cubicBezTo>
                    <a:cubicBezTo>
                      <a:pt x="211" y="151"/>
                      <a:pt x="215" y="148"/>
                      <a:pt x="221" y="148"/>
                    </a:cubicBezTo>
                    <a:cubicBezTo>
                      <a:pt x="236" y="148"/>
                      <a:pt x="236" y="148"/>
                      <a:pt x="236" y="148"/>
                    </a:cubicBezTo>
                    <a:cubicBezTo>
                      <a:pt x="243" y="148"/>
                      <a:pt x="248" y="143"/>
                      <a:pt x="248" y="136"/>
                    </a:cubicBezTo>
                    <a:cubicBezTo>
                      <a:pt x="248" y="112"/>
                      <a:pt x="248" y="112"/>
                      <a:pt x="248" y="112"/>
                    </a:cubicBezTo>
                    <a:cubicBezTo>
                      <a:pt x="248" y="105"/>
                      <a:pt x="243" y="100"/>
                      <a:pt x="236" y="100"/>
                    </a:cubicBezTo>
                    <a:cubicBezTo>
                      <a:pt x="221" y="100"/>
                      <a:pt x="221" y="100"/>
                      <a:pt x="221" y="100"/>
                    </a:cubicBezTo>
                    <a:cubicBezTo>
                      <a:pt x="215" y="100"/>
                      <a:pt x="211" y="97"/>
                      <a:pt x="209" y="92"/>
                    </a:cubicBezTo>
                    <a:cubicBezTo>
                      <a:pt x="206" y="83"/>
                      <a:pt x="206" y="83"/>
                      <a:pt x="206" y="83"/>
                    </a:cubicBezTo>
                    <a:cubicBezTo>
                      <a:pt x="205" y="79"/>
                      <a:pt x="206" y="74"/>
                      <a:pt x="209" y="71"/>
                    </a:cubicBezTo>
                    <a:cubicBezTo>
                      <a:pt x="220" y="60"/>
                      <a:pt x="220" y="60"/>
                      <a:pt x="220" y="60"/>
                    </a:cubicBezTo>
                    <a:cubicBezTo>
                      <a:pt x="224" y="56"/>
                      <a:pt x="224" y="48"/>
                      <a:pt x="220" y="44"/>
                    </a:cubicBezTo>
                    <a:cubicBezTo>
                      <a:pt x="204" y="28"/>
                      <a:pt x="204" y="28"/>
                      <a:pt x="204" y="28"/>
                    </a:cubicBezTo>
                    <a:cubicBezTo>
                      <a:pt x="200" y="24"/>
                      <a:pt x="192" y="24"/>
                      <a:pt x="188" y="28"/>
                    </a:cubicBezTo>
                    <a:cubicBezTo>
                      <a:pt x="177" y="39"/>
                      <a:pt x="177" y="39"/>
                      <a:pt x="177" y="39"/>
                    </a:cubicBezTo>
                    <a:cubicBezTo>
                      <a:pt x="174" y="42"/>
                      <a:pt x="169" y="43"/>
                      <a:pt x="165" y="42"/>
                    </a:cubicBezTo>
                    <a:cubicBezTo>
                      <a:pt x="156" y="39"/>
                      <a:pt x="156" y="39"/>
                      <a:pt x="156" y="39"/>
                    </a:cubicBezTo>
                    <a:cubicBezTo>
                      <a:pt x="151" y="37"/>
                      <a:pt x="148" y="33"/>
                      <a:pt x="148" y="27"/>
                    </a:cubicBezTo>
                    <a:cubicBezTo>
                      <a:pt x="148" y="12"/>
                      <a:pt x="148" y="12"/>
                      <a:pt x="148" y="12"/>
                    </a:cubicBezTo>
                    <a:cubicBezTo>
                      <a:pt x="148" y="5"/>
                      <a:pt x="143" y="0"/>
                      <a:pt x="136" y="0"/>
                    </a:cubicBezTo>
                    <a:lnTo>
                      <a:pt x="124" y="0"/>
                    </a:lnTo>
                    <a:close/>
                  </a:path>
                </a:pathLst>
              </a:custGeom>
              <a:noFill/>
              <a:ln w="17463" cap="rnd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76" name="Freeform 179"/>
              <p:cNvSpPr>
                <a:spLocks/>
              </p:cNvSpPr>
              <p:nvPr/>
            </p:nvSpPr>
            <p:spPr bwMode="auto">
              <a:xfrm>
                <a:off x="2946550" y="3872063"/>
                <a:ext cx="125413" cy="125412"/>
              </a:xfrm>
              <a:custGeom>
                <a:avLst/>
                <a:gdLst>
                  <a:gd name="T0" fmla="*/ 2147483646 w 54"/>
                  <a:gd name="T1" fmla="*/ 2147483646 h 54"/>
                  <a:gd name="T2" fmla="*/ 2147483646 w 54"/>
                  <a:gd name="T3" fmla="*/ 2147483646 h 54"/>
                  <a:gd name="T4" fmla="*/ 2147483646 w 54"/>
                  <a:gd name="T5" fmla="*/ 2147483646 h 54"/>
                  <a:gd name="T6" fmla="*/ 2147483646 w 54"/>
                  <a:gd name="T7" fmla="*/ 2147483646 h 54"/>
                  <a:gd name="T8" fmla="*/ 2147483646 w 54"/>
                  <a:gd name="T9" fmla="*/ 2147483646 h 5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4" h="54">
                    <a:moveTo>
                      <a:pt x="50" y="32"/>
                    </a:moveTo>
                    <a:cubicBezTo>
                      <a:pt x="54" y="15"/>
                      <a:pt x="39" y="0"/>
                      <a:pt x="22" y="4"/>
                    </a:cubicBezTo>
                    <a:cubicBezTo>
                      <a:pt x="13" y="6"/>
                      <a:pt x="6" y="13"/>
                      <a:pt x="4" y="22"/>
                    </a:cubicBezTo>
                    <a:cubicBezTo>
                      <a:pt x="0" y="39"/>
                      <a:pt x="15" y="54"/>
                      <a:pt x="32" y="50"/>
                    </a:cubicBezTo>
                    <a:cubicBezTo>
                      <a:pt x="41" y="48"/>
                      <a:pt x="48" y="41"/>
                      <a:pt x="50" y="32"/>
                    </a:cubicBezTo>
                    <a:close/>
                  </a:path>
                </a:pathLst>
              </a:custGeom>
              <a:noFill/>
              <a:ln w="17463" cap="rnd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</a:endParaRPr>
              </a:p>
            </p:txBody>
          </p:sp>
        </p:grpSp>
      </p:grpSp>
      <p:grpSp>
        <p:nvGrpSpPr>
          <p:cNvPr id="77" name="组合 76"/>
          <p:cNvGrpSpPr/>
          <p:nvPr/>
        </p:nvGrpSpPr>
        <p:grpSpPr>
          <a:xfrm>
            <a:off x="6655756" y="3204204"/>
            <a:ext cx="1637654" cy="1637656"/>
            <a:chOff x="6207761" y="3741657"/>
            <a:chExt cx="1500029" cy="1500029"/>
          </a:xfrm>
        </p:grpSpPr>
        <p:sp>
          <p:nvSpPr>
            <p:cNvPr id="78" name="椭圆 77"/>
            <p:cNvSpPr/>
            <p:nvPr/>
          </p:nvSpPr>
          <p:spPr>
            <a:xfrm>
              <a:off x="6207761" y="3741657"/>
              <a:ext cx="1500029" cy="1500029"/>
            </a:xfrm>
            <a:prstGeom prst="ellipse">
              <a:avLst/>
            </a:prstGeom>
            <a:solidFill>
              <a:srgbClr val="E60012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  <a:latin typeface="Arial" panose="020B0604020202020204" pitchFamily="34" charset="0"/>
              </a:endParaRPr>
            </a:p>
          </p:txBody>
        </p:sp>
        <p:grpSp>
          <p:nvGrpSpPr>
            <p:cNvPr id="79" name="组合 78"/>
            <p:cNvGrpSpPr/>
            <p:nvPr/>
          </p:nvGrpSpPr>
          <p:grpSpPr>
            <a:xfrm>
              <a:off x="6652054" y="4156692"/>
              <a:ext cx="647335" cy="647336"/>
              <a:chOff x="1830388" y="2073275"/>
              <a:chExt cx="534987" cy="534988"/>
            </a:xfrm>
          </p:grpSpPr>
          <p:sp>
            <p:nvSpPr>
              <p:cNvPr id="80" name="Freeform 24"/>
              <p:cNvSpPr>
                <a:spLocks/>
              </p:cNvSpPr>
              <p:nvPr/>
            </p:nvSpPr>
            <p:spPr bwMode="auto">
              <a:xfrm>
                <a:off x="2000250" y="2119313"/>
                <a:ext cx="365125" cy="109537"/>
              </a:xfrm>
              <a:custGeom>
                <a:avLst/>
                <a:gdLst>
                  <a:gd name="T0" fmla="*/ 2147483646 w 158"/>
                  <a:gd name="T1" fmla="*/ 2147483646 h 48"/>
                  <a:gd name="T2" fmla="*/ 2147483646 w 158"/>
                  <a:gd name="T3" fmla="*/ 2147483646 h 48"/>
                  <a:gd name="T4" fmla="*/ 0 w 158"/>
                  <a:gd name="T5" fmla="*/ 2147483646 h 48"/>
                  <a:gd name="T6" fmla="*/ 0 w 158"/>
                  <a:gd name="T7" fmla="*/ 2147483646 h 48"/>
                  <a:gd name="T8" fmla="*/ 2147483646 w 158"/>
                  <a:gd name="T9" fmla="*/ 0 h 48"/>
                  <a:gd name="T10" fmla="*/ 2147483646 w 158"/>
                  <a:gd name="T11" fmla="*/ 0 h 48"/>
                  <a:gd name="T12" fmla="*/ 2147483646 w 158"/>
                  <a:gd name="T13" fmla="*/ 2147483646 h 48"/>
                  <a:gd name="T14" fmla="*/ 2147483646 w 158"/>
                  <a:gd name="T15" fmla="*/ 2147483646 h 48"/>
                  <a:gd name="T16" fmla="*/ 2147483646 w 158"/>
                  <a:gd name="T17" fmla="*/ 2147483646 h 48"/>
                  <a:gd name="T18" fmla="*/ 2147483646 w 158"/>
                  <a:gd name="T19" fmla="*/ 2147483646 h 48"/>
                  <a:gd name="T20" fmla="*/ 2147483646 w 158"/>
                  <a:gd name="T21" fmla="*/ 2147483646 h 48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58" h="48">
                    <a:moveTo>
                      <a:pt x="130" y="48"/>
                    </a:moveTo>
                    <a:cubicBezTo>
                      <a:pt x="9" y="48"/>
                      <a:pt x="9" y="48"/>
                      <a:pt x="9" y="48"/>
                    </a:cubicBezTo>
                    <a:cubicBezTo>
                      <a:pt x="4" y="48"/>
                      <a:pt x="0" y="44"/>
                      <a:pt x="0" y="4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9" y="0"/>
                    </a:cubicBezTo>
                    <a:cubicBezTo>
                      <a:pt x="130" y="0"/>
                      <a:pt x="130" y="0"/>
                      <a:pt x="130" y="0"/>
                    </a:cubicBezTo>
                    <a:cubicBezTo>
                      <a:pt x="132" y="0"/>
                      <a:pt x="134" y="1"/>
                      <a:pt x="135" y="2"/>
                    </a:cubicBezTo>
                    <a:cubicBezTo>
                      <a:pt x="154" y="18"/>
                      <a:pt x="154" y="18"/>
                      <a:pt x="154" y="18"/>
                    </a:cubicBezTo>
                    <a:cubicBezTo>
                      <a:pt x="158" y="21"/>
                      <a:pt x="158" y="27"/>
                      <a:pt x="154" y="30"/>
                    </a:cubicBezTo>
                    <a:cubicBezTo>
                      <a:pt x="135" y="46"/>
                      <a:pt x="135" y="46"/>
                      <a:pt x="135" y="46"/>
                    </a:cubicBezTo>
                    <a:cubicBezTo>
                      <a:pt x="134" y="47"/>
                      <a:pt x="132" y="48"/>
                      <a:pt x="130" y="48"/>
                    </a:cubicBezTo>
                    <a:close/>
                  </a:path>
                </a:pathLst>
              </a:custGeom>
              <a:noFill/>
              <a:ln w="17463" cap="rnd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81" name="Freeform 25"/>
              <p:cNvSpPr>
                <a:spLocks/>
              </p:cNvSpPr>
              <p:nvPr/>
            </p:nvSpPr>
            <p:spPr bwMode="auto">
              <a:xfrm>
                <a:off x="1830388" y="2266950"/>
                <a:ext cx="355600" cy="109538"/>
              </a:xfrm>
              <a:custGeom>
                <a:avLst/>
                <a:gdLst>
                  <a:gd name="T0" fmla="*/ 2147483646 w 154"/>
                  <a:gd name="T1" fmla="*/ 0 h 48"/>
                  <a:gd name="T2" fmla="*/ 2147483646 w 154"/>
                  <a:gd name="T3" fmla="*/ 0 h 48"/>
                  <a:gd name="T4" fmla="*/ 2147483646 w 154"/>
                  <a:gd name="T5" fmla="*/ 2147483646 h 48"/>
                  <a:gd name="T6" fmla="*/ 2147483646 w 154"/>
                  <a:gd name="T7" fmla="*/ 2147483646 h 48"/>
                  <a:gd name="T8" fmla="*/ 2147483646 w 154"/>
                  <a:gd name="T9" fmla="*/ 2147483646 h 48"/>
                  <a:gd name="T10" fmla="*/ 2147483646 w 154"/>
                  <a:gd name="T11" fmla="*/ 2147483646 h 48"/>
                  <a:gd name="T12" fmla="*/ 2147483646 w 154"/>
                  <a:gd name="T13" fmla="*/ 2147483646 h 48"/>
                  <a:gd name="T14" fmla="*/ 2147483646 w 154"/>
                  <a:gd name="T15" fmla="*/ 2147483646 h 48"/>
                  <a:gd name="T16" fmla="*/ 2147483646 w 154"/>
                  <a:gd name="T17" fmla="*/ 2147483646 h 48"/>
                  <a:gd name="T18" fmla="*/ 2147483646 w 154"/>
                  <a:gd name="T19" fmla="*/ 2147483646 h 48"/>
                  <a:gd name="T20" fmla="*/ 2147483646 w 154"/>
                  <a:gd name="T21" fmla="*/ 0 h 48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54" h="48">
                    <a:moveTo>
                      <a:pt x="27" y="0"/>
                    </a:moveTo>
                    <a:cubicBezTo>
                      <a:pt x="144" y="0"/>
                      <a:pt x="144" y="0"/>
                      <a:pt x="144" y="0"/>
                    </a:cubicBezTo>
                    <a:cubicBezTo>
                      <a:pt x="150" y="0"/>
                      <a:pt x="154" y="6"/>
                      <a:pt x="154" y="12"/>
                    </a:cubicBezTo>
                    <a:cubicBezTo>
                      <a:pt x="154" y="36"/>
                      <a:pt x="154" y="36"/>
                      <a:pt x="154" y="36"/>
                    </a:cubicBezTo>
                    <a:cubicBezTo>
                      <a:pt x="154" y="42"/>
                      <a:pt x="150" y="48"/>
                      <a:pt x="144" y="48"/>
                    </a:cubicBezTo>
                    <a:cubicBezTo>
                      <a:pt x="27" y="48"/>
                      <a:pt x="27" y="48"/>
                      <a:pt x="27" y="48"/>
                    </a:cubicBezTo>
                    <a:cubicBezTo>
                      <a:pt x="25" y="48"/>
                      <a:pt x="22" y="47"/>
                      <a:pt x="20" y="45"/>
                    </a:cubicBezTo>
                    <a:cubicBezTo>
                      <a:pt x="5" y="32"/>
                      <a:pt x="5" y="32"/>
                      <a:pt x="5" y="32"/>
                    </a:cubicBezTo>
                    <a:cubicBezTo>
                      <a:pt x="0" y="28"/>
                      <a:pt x="0" y="20"/>
                      <a:pt x="5" y="16"/>
                    </a:cubicBezTo>
                    <a:cubicBezTo>
                      <a:pt x="20" y="3"/>
                      <a:pt x="20" y="3"/>
                      <a:pt x="20" y="3"/>
                    </a:cubicBezTo>
                    <a:cubicBezTo>
                      <a:pt x="22" y="1"/>
                      <a:pt x="25" y="0"/>
                      <a:pt x="27" y="0"/>
                    </a:cubicBezTo>
                    <a:close/>
                  </a:path>
                </a:pathLst>
              </a:custGeom>
              <a:noFill/>
              <a:ln w="17463" cap="rnd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82" name="Line 26"/>
              <p:cNvSpPr>
                <a:spLocks noChangeShapeType="1"/>
              </p:cNvSpPr>
              <p:nvPr/>
            </p:nvSpPr>
            <p:spPr bwMode="auto">
              <a:xfrm>
                <a:off x="2093913" y="2376488"/>
                <a:ext cx="0" cy="222250"/>
              </a:xfrm>
              <a:prstGeom prst="line">
                <a:avLst/>
              </a:prstGeom>
              <a:noFill/>
              <a:ln w="17463" cap="rnd">
                <a:solidFill>
                  <a:schemeClr val="bg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3" name="Line 27"/>
              <p:cNvSpPr>
                <a:spLocks noChangeShapeType="1"/>
              </p:cNvSpPr>
              <p:nvPr/>
            </p:nvSpPr>
            <p:spPr bwMode="auto">
              <a:xfrm flipV="1">
                <a:off x="2093913" y="2228850"/>
                <a:ext cx="0" cy="38100"/>
              </a:xfrm>
              <a:prstGeom prst="line">
                <a:avLst/>
              </a:prstGeom>
              <a:noFill/>
              <a:ln w="17463" cap="rnd">
                <a:solidFill>
                  <a:schemeClr val="bg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4" name="Line 28"/>
              <p:cNvSpPr>
                <a:spLocks noChangeShapeType="1"/>
              </p:cNvSpPr>
              <p:nvPr/>
            </p:nvSpPr>
            <p:spPr bwMode="auto">
              <a:xfrm flipV="1">
                <a:off x="2093913" y="2073275"/>
                <a:ext cx="0" cy="46038"/>
              </a:xfrm>
              <a:prstGeom prst="line">
                <a:avLst/>
              </a:prstGeom>
              <a:noFill/>
              <a:ln w="17463" cap="rnd">
                <a:solidFill>
                  <a:schemeClr val="bg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5" name="Line 29"/>
              <p:cNvSpPr>
                <a:spLocks noChangeShapeType="1"/>
              </p:cNvSpPr>
              <p:nvPr/>
            </p:nvSpPr>
            <p:spPr bwMode="auto">
              <a:xfrm>
                <a:off x="2020888" y="2608263"/>
                <a:ext cx="149225" cy="0"/>
              </a:xfrm>
              <a:prstGeom prst="line">
                <a:avLst/>
              </a:prstGeom>
              <a:noFill/>
              <a:ln w="17463" cap="rnd">
                <a:solidFill>
                  <a:schemeClr val="bg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86" name="组合 85"/>
          <p:cNvGrpSpPr/>
          <p:nvPr/>
        </p:nvGrpSpPr>
        <p:grpSpPr>
          <a:xfrm>
            <a:off x="8808156" y="3211830"/>
            <a:ext cx="1637654" cy="1637656"/>
            <a:chOff x="8179277" y="3748642"/>
            <a:chExt cx="1500028" cy="1500029"/>
          </a:xfrm>
        </p:grpSpPr>
        <p:sp>
          <p:nvSpPr>
            <p:cNvPr id="87" name="椭圆 86"/>
            <p:cNvSpPr/>
            <p:nvPr/>
          </p:nvSpPr>
          <p:spPr>
            <a:xfrm>
              <a:off x="8179277" y="3748642"/>
              <a:ext cx="1500028" cy="1500029"/>
            </a:xfrm>
            <a:prstGeom prst="ellipse">
              <a:avLst/>
            </a:prstGeom>
            <a:solidFill>
              <a:srgbClr val="014999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  <a:latin typeface="Arial" panose="020B0604020202020204" pitchFamily="34" charset="0"/>
              </a:endParaRPr>
            </a:p>
          </p:txBody>
        </p:sp>
        <p:grpSp>
          <p:nvGrpSpPr>
            <p:cNvPr id="88" name="组合 87"/>
            <p:cNvGrpSpPr/>
            <p:nvPr/>
          </p:nvGrpSpPr>
          <p:grpSpPr>
            <a:xfrm>
              <a:off x="8605283" y="4234099"/>
              <a:ext cx="630396" cy="548323"/>
              <a:chOff x="11250613" y="919163"/>
              <a:chExt cx="573087" cy="498475"/>
            </a:xfrm>
          </p:grpSpPr>
          <p:sp>
            <p:nvSpPr>
              <p:cNvPr id="89" name="Freeform 193"/>
              <p:cNvSpPr>
                <a:spLocks/>
              </p:cNvSpPr>
              <p:nvPr/>
            </p:nvSpPr>
            <p:spPr bwMode="auto">
              <a:xfrm>
                <a:off x="11250613" y="919163"/>
                <a:ext cx="573087" cy="498475"/>
              </a:xfrm>
              <a:custGeom>
                <a:avLst/>
                <a:gdLst>
                  <a:gd name="T0" fmla="*/ 0 w 248"/>
                  <a:gd name="T1" fmla="*/ 2147483646 h 216"/>
                  <a:gd name="T2" fmla="*/ 2147483646 w 248"/>
                  <a:gd name="T3" fmla="*/ 2147483646 h 216"/>
                  <a:gd name="T4" fmla="*/ 2147483646 w 248"/>
                  <a:gd name="T5" fmla="*/ 2147483646 h 216"/>
                  <a:gd name="T6" fmla="*/ 2147483646 w 248"/>
                  <a:gd name="T7" fmla="*/ 0 h 216"/>
                  <a:gd name="T8" fmla="*/ 2147483646 w 248"/>
                  <a:gd name="T9" fmla="*/ 2147483646 h 216"/>
                  <a:gd name="T10" fmla="*/ 2147483646 w 248"/>
                  <a:gd name="T11" fmla="*/ 0 h 216"/>
                  <a:gd name="T12" fmla="*/ 0 w 248"/>
                  <a:gd name="T13" fmla="*/ 2147483646 h 21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48" h="216">
                    <a:moveTo>
                      <a:pt x="0" y="64"/>
                    </a:moveTo>
                    <a:cubicBezTo>
                      <a:pt x="0" y="144"/>
                      <a:pt x="124" y="216"/>
                      <a:pt x="124" y="216"/>
                    </a:cubicBezTo>
                    <a:cubicBezTo>
                      <a:pt x="124" y="216"/>
                      <a:pt x="248" y="144"/>
                      <a:pt x="248" y="64"/>
                    </a:cubicBezTo>
                    <a:cubicBezTo>
                      <a:pt x="248" y="31"/>
                      <a:pt x="224" y="0"/>
                      <a:pt x="188" y="0"/>
                    </a:cubicBezTo>
                    <a:cubicBezTo>
                      <a:pt x="155" y="0"/>
                      <a:pt x="124" y="23"/>
                      <a:pt x="124" y="56"/>
                    </a:cubicBezTo>
                    <a:cubicBezTo>
                      <a:pt x="124" y="23"/>
                      <a:pt x="93" y="0"/>
                      <a:pt x="60" y="0"/>
                    </a:cubicBezTo>
                    <a:cubicBezTo>
                      <a:pt x="24" y="0"/>
                      <a:pt x="0" y="31"/>
                      <a:pt x="0" y="64"/>
                    </a:cubicBezTo>
                    <a:close/>
                  </a:path>
                </a:pathLst>
              </a:custGeom>
              <a:noFill/>
              <a:ln w="17463" cap="rnd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90" name="Freeform 194"/>
              <p:cNvSpPr>
                <a:spLocks/>
              </p:cNvSpPr>
              <p:nvPr/>
            </p:nvSpPr>
            <p:spPr bwMode="auto">
              <a:xfrm>
                <a:off x="11676063" y="984250"/>
                <a:ext cx="87312" cy="92075"/>
              </a:xfrm>
              <a:custGeom>
                <a:avLst/>
                <a:gdLst>
                  <a:gd name="T0" fmla="*/ 2147483646 w 38"/>
                  <a:gd name="T1" fmla="*/ 2147483646 h 40"/>
                  <a:gd name="T2" fmla="*/ 0 w 38"/>
                  <a:gd name="T3" fmla="*/ 0 h 40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38" h="40">
                    <a:moveTo>
                      <a:pt x="38" y="40"/>
                    </a:moveTo>
                    <a:cubicBezTo>
                      <a:pt x="38" y="19"/>
                      <a:pt x="23" y="0"/>
                      <a:pt x="0" y="0"/>
                    </a:cubicBezTo>
                  </a:path>
                </a:pathLst>
              </a:custGeom>
              <a:noFill/>
              <a:ln w="17463" cap="rnd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</a:endParaRPr>
              </a:p>
            </p:txBody>
          </p:sp>
        </p:grpSp>
      </p:grpSp>
      <p:sp>
        <p:nvSpPr>
          <p:cNvPr id="91" name="矩形 90"/>
          <p:cNvSpPr/>
          <p:nvPr/>
        </p:nvSpPr>
        <p:spPr>
          <a:xfrm>
            <a:off x="1767598" y="2283745"/>
            <a:ext cx="2834870" cy="5010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687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itchFamily="34" charset="-122"/>
              </a:rPr>
              <a:t>请替换文字内容，点击添加相关标题文字，修改文字内容，也可以直接复制你的内容到此。</a:t>
            </a:r>
          </a:p>
        </p:txBody>
      </p:sp>
      <p:sp>
        <p:nvSpPr>
          <p:cNvPr id="92" name="矩形 91"/>
          <p:cNvSpPr/>
          <p:nvPr/>
        </p:nvSpPr>
        <p:spPr>
          <a:xfrm>
            <a:off x="4003860" y="5368701"/>
            <a:ext cx="2834870" cy="5010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687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itchFamily="34" charset="-122"/>
              </a:rPr>
              <a:t>请替换文字内容，点击添加相关标题文字，修改文字内容，也可以直接复制你的内容到此。</a:t>
            </a:r>
          </a:p>
        </p:txBody>
      </p:sp>
      <p:sp>
        <p:nvSpPr>
          <p:cNvPr id="93" name="矩形 92"/>
          <p:cNvSpPr/>
          <p:nvPr/>
        </p:nvSpPr>
        <p:spPr>
          <a:xfrm>
            <a:off x="6057148" y="2283745"/>
            <a:ext cx="2834870" cy="5010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687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itchFamily="34" charset="-122"/>
              </a:rPr>
              <a:t>请替换文字内容，点击添加相关标题文字，修改文字内容，也可以直接复制你的内容到此。</a:t>
            </a:r>
          </a:p>
        </p:txBody>
      </p:sp>
      <p:sp>
        <p:nvSpPr>
          <p:cNvPr id="94" name="矩形 93"/>
          <p:cNvSpPr/>
          <p:nvPr/>
        </p:nvSpPr>
        <p:spPr>
          <a:xfrm>
            <a:off x="8209548" y="5368701"/>
            <a:ext cx="2834870" cy="5010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687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itchFamily="34" charset="-122"/>
              </a:rPr>
              <a:t>请替换文字内容，点击添加相关标题文字，修改文字内容，也可以直接复制你的内容到此。</a:t>
            </a:r>
          </a:p>
        </p:txBody>
      </p:sp>
      <p:sp>
        <p:nvSpPr>
          <p:cNvPr id="95" name="矩形 94"/>
          <p:cNvSpPr/>
          <p:nvPr/>
        </p:nvSpPr>
        <p:spPr>
          <a:xfrm>
            <a:off x="351" y="0"/>
            <a:ext cx="12858399" cy="753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97" name="任意多边形 96"/>
          <p:cNvSpPr/>
          <p:nvPr/>
        </p:nvSpPr>
        <p:spPr>
          <a:xfrm>
            <a:off x="353" y="0"/>
            <a:ext cx="4701223" cy="707192"/>
          </a:xfrm>
          <a:custGeom>
            <a:avLst/>
            <a:gdLst>
              <a:gd name="connsiteX0" fmla="*/ 0 w 3886200"/>
              <a:gd name="connsiteY0" fmla="*/ 0 h 762000"/>
              <a:gd name="connsiteX1" fmla="*/ 3886200 w 3886200"/>
              <a:gd name="connsiteY1" fmla="*/ 0 h 762000"/>
              <a:gd name="connsiteX2" fmla="*/ 3886200 w 3886200"/>
              <a:gd name="connsiteY2" fmla="*/ 15385 h 762000"/>
              <a:gd name="connsiteX3" fmla="*/ 3359574 w 3886200"/>
              <a:gd name="connsiteY3" fmla="*/ 762000 h 762000"/>
              <a:gd name="connsiteX4" fmla="*/ 0 w 3886200"/>
              <a:gd name="connsiteY4" fmla="*/ 762000 h 76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86200" h="762000">
                <a:moveTo>
                  <a:pt x="0" y="0"/>
                </a:moveTo>
                <a:lnTo>
                  <a:pt x="3886200" y="0"/>
                </a:lnTo>
                <a:lnTo>
                  <a:pt x="3886200" y="15385"/>
                </a:lnTo>
                <a:lnTo>
                  <a:pt x="3359574" y="762000"/>
                </a:lnTo>
                <a:lnTo>
                  <a:pt x="0" y="762000"/>
                </a:lnTo>
                <a:close/>
              </a:path>
            </a:pathLst>
          </a:cu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98" name="任意多边形 97"/>
          <p:cNvSpPr/>
          <p:nvPr/>
        </p:nvSpPr>
        <p:spPr>
          <a:xfrm rot="7994024">
            <a:off x="4049850" y="320113"/>
            <a:ext cx="1033627" cy="66969"/>
          </a:xfrm>
          <a:custGeom>
            <a:avLst/>
            <a:gdLst>
              <a:gd name="connsiteX0" fmla="*/ 59700 w 980085"/>
              <a:gd name="connsiteY0" fmla="*/ 63500 h 63500"/>
              <a:gd name="connsiteX1" fmla="*/ 0 w 980085"/>
              <a:gd name="connsiteY1" fmla="*/ 0 h 63500"/>
              <a:gd name="connsiteX2" fmla="*/ 920384 w 980085"/>
              <a:gd name="connsiteY2" fmla="*/ 0 h 63500"/>
              <a:gd name="connsiteX3" fmla="*/ 980085 w 980085"/>
              <a:gd name="connsiteY3" fmla="*/ 63500 h 6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80085" h="63500">
                <a:moveTo>
                  <a:pt x="59700" y="63500"/>
                </a:moveTo>
                <a:lnTo>
                  <a:pt x="0" y="0"/>
                </a:lnTo>
                <a:lnTo>
                  <a:pt x="920384" y="0"/>
                </a:lnTo>
                <a:lnTo>
                  <a:pt x="980085" y="63500"/>
                </a:lnTo>
                <a:close/>
              </a:path>
            </a:pathLst>
          </a:cu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99" name="TextBox 24"/>
          <p:cNvSpPr txBox="1"/>
          <p:nvPr/>
        </p:nvSpPr>
        <p:spPr>
          <a:xfrm>
            <a:off x="521008" y="168905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2800" dirty="0">
                <a:solidFill>
                  <a:schemeClr val="bg1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00" name="TextBox 24"/>
          <p:cNvSpPr txBox="1"/>
          <p:nvPr/>
        </p:nvSpPr>
        <p:spPr>
          <a:xfrm>
            <a:off x="4897257" y="230460"/>
            <a:ext cx="66584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2400" dirty="0" smtClean="0">
                <a:solidFill>
                  <a:srgbClr val="014999"/>
                </a:solidFill>
                <a:latin typeface="+mj-lt"/>
                <a:ea typeface="微软雅黑" panose="020B0503020204020204" pitchFamily="34" charset="-122"/>
              </a:rPr>
              <a:t>PLEASE REPLACE THE WRITTEN CONTENT</a:t>
            </a:r>
            <a:endParaRPr lang="zh-CN" altLang="en-US" sz="2400" dirty="0">
              <a:solidFill>
                <a:srgbClr val="014999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52640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" dur="500"/>
                                            <p:tgtEl>
                                              <p:spTgt spid="9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2" dur="500"/>
                                            <p:tgtEl>
                                              <p:spTgt spid="10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4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" dur="21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1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34" presetID="2" presetClass="entr" presetSubtype="2" fill="hold" grpId="0" nodeType="afterEffect" p14:presetBounceEnd="5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667">
                                          <p:cBhvr additive="base">
                                            <p:cTn id="36" dur="3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667">
                                          <p:cBhvr additive="base">
                                            <p:cTn id="37" dur="3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39" presetID="2" presetClass="entr" presetSubtype="2" fill="hold" grpId="0" nodeType="afterEffect" p14:presetBounceEnd="5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667">
                                          <p:cBhvr additive="base">
                                            <p:cTn id="41" dur="3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667">
                                          <p:cBhvr additive="base">
                                            <p:cTn id="42" dur="3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3200"/>
                                </p:stCondLst>
                                <p:childTnLst>
                                  <p:par>
                                    <p:cTn id="44" presetID="2" presetClass="entr" presetSubtype="2" fill="hold" grpId="0" nodeType="afterEffect" p14:presetBounceEnd="5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667">
                                          <p:cBhvr additive="base">
                                            <p:cTn id="46" dur="3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667">
                                          <p:cBhvr additive="base">
                                            <p:cTn id="47" dur="3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9" presetID="2" presetClass="entr" presetSubtype="2" fill="hold" grpId="0" nodeType="afterEffect" p14:presetBounceEnd="5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667">
                                          <p:cBhvr additive="base">
                                            <p:cTn id="51" dur="3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667">
                                          <p:cBhvr additive="base">
                                            <p:cTn id="52" dur="3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1" grpId="0"/>
          <p:bldP spid="92" grpId="0"/>
          <p:bldP spid="93" grpId="0"/>
          <p:bldP spid="94" grpId="0"/>
          <p:bldP spid="99" grpId="0"/>
          <p:bldP spid="10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" dur="500"/>
                                            <p:tgtEl>
                                              <p:spTgt spid="9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2" dur="500"/>
                                            <p:tgtEl>
                                              <p:spTgt spid="10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4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" dur="21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1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34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3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3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39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3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3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3200"/>
                                </p:stCondLst>
                                <p:childTnLst>
                                  <p:par>
                                    <p:cTn id="44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3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3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9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3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3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1" grpId="0"/>
          <p:bldP spid="92" grpId="0"/>
          <p:bldP spid="93" grpId="0"/>
          <p:bldP spid="94" grpId="0"/>
          <p:bldP spid="99" grpId="0"/>
          <p:bldP spid="100" grpId="0"/>
        </p:bldLst>
      </p:timing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5" name="Group 104"/>
          <p:cNvGrpSpPr/>
          <p:nvPr/>
        </p:nvGrpSpPr>
        <p:grpSpPr>
          <a:xfrm>
            <a:off x="5722404" y="2223668"/>
            <a:ext cx="1411910" cy="1411910"/>
            <a:chOff x="5286041" y="1769387"/>
            <a:chExt cx="1619915" cy="1619915"/>
          </a:xfrm>
        </p:grpSpPr>
        <p:sp>
          <p:nvSpPr>
            <p:cNvPr id="66" name="Oval 65"/>
            <p:cNvSpPr/>
            <p:nvPr/>
          </p:nvSpPr>
          <p:spPr>
            <a:xfrm>
              <a:off x="5286041" y="1769387"/>
              <a:ext cx="1619915" cy="1619915"/>
            </a:xfrm>
            <a:prstGeom prst="ellipse">
              <a:avLst/>
            </a:prstGeom>
            <a:solidFill>
              <a:srgbClr val="E60012"/>
            </a:solidFill>
            <a:ln w="44450"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71" name="Group 70"/>
            <p:cNvGrpSpPr/>
            <p:nvPr/>
          </p:nvGrpSpPr>
          <p:grpSpPr>
            <a:xfrm>
              <a:off x="5754618" y="2290827"/>
              <a:ext cx="681009" cy="572931"/>
              <a:chOff x="5368132" y="2625725"/>
              <a:chExt cx="465138" cy="391319"/>
            </a:xfrm>
            <a:solidFill>
              <a:schemeClr val="accent3"/>
            </a:solidFill>
          </p:grpSpPr>
          <p:sp>
            <p:nvSpPr>
              <p:cNvPr id="72" name="AutoShape 120"/>
              <p:cNvSpPr>
                <a:spLocks/>
              </p:cNvSpPr>
              <p:nvPr/>
            </p:nvSpPr>
            <p:spPr bwMode="auto">
              <a:xfrm>
                <a:off x="5484813" y="2727325"/>
                <a:ext cx="231775" cy="2317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48" y="16070"/>
                    </a:moveTo>
                    <a:cubicBezTo>
                      <a:pt x="14037" y="19468"/>
                      <a:pt x="8925" y="19859"/>
                      <a:pt x="5529" y="16948"/>
                    </a:cubicBezTo>
                    <a:cubicBezTo>
                      <a:pt x="2130" y="14038"/>
                      <a:pt x="1740" y="8924"/>
                      <a:pt x="4651" y="5527"/>
                    </a:cubicBezTo>
                    <a:cubicBezTo>
                      <a:pt x="7559" y="2131"/>
                      <a:pt x="12674" y="1740"/>
                      <a:pt x="16070" y="4650"/>
                    </a:cubicBezTo>
                    <a:cubicBezTo>
                      <a:pt x="19466" y="7560"/>
                      <a:pt x="19859" y="12673"/>
                      <a:pt x="16948" y="16070"/>
                    </a:cubicBezTo>
                    <a:moveTo>
                      <a:pt x="10800" y="0"/>
                    </a:moveTo>
                    <a:cubicBezTo>
                      <a:pt x="4833" y="0"/>
                      <a:pt x="0" y="4834"/>
                      <a:pt x="0" y="10800"/>
                    </a:cubicBezTo>
                    <a:cubicBezTo>
                      <a:pt x="0" y="16765"/>
                      <a:pt x="4833" y="21599"/>
                      <a:pt x="10800" y="21599"/>
                    </a:cubicBezTo>
                    <a:cubicBezTo>
                      <a:pt x="16764" y="21599"/>
                      <a:pt x="21600" y="16765"/>
                      <a:pt x="21600" y="10800"/>
                    </a:cubicBezTo>
                    <a:cubicBezTo>
                      <a:pt x="21600" y="4834"/>
                      <a:pt x="16764" y="0"/>
                      <a:pt x="1080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1" tIns="20091" rIns="20091" bIns="20091" anchor="ctr"/>
              <a:lstStyle/>
              <a:p>
                <a:pPr algn="ctr" defTabSz="241082" hangingPunct="0">
                  <a:lnSpc>
                    <a:spcPct val="130000"/>
                  </a:lnSpc>
                </a:pPr>
                <a:endParaRPr lang="en-US" sz="1582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3" name="AutoShape 121"/>
              <p:cNvSpPr>
                <a:spLocks/>
              </p:cNvSpPr>
              <p:nvPr/>
            </p:nvSpPr>
            <p:spPr bwMode="auto">
              <a:xfrm>
                <a:off x="5542757" y="2785269"/>
                <a:ext cx="65088" cy="650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200" y="0"/>
                    </a:moveTo>
                    <a:cubicBezTo>
                      <a:pt x="8596" y="0"/>
                      <a:pt x="0" y="8596"/>
                      <a:pt x="0" y="19195"/>
                    </a:cubicBezTo>
                    <a:lnTo>
                      <a:pt x="0" y="19199"/>
                    </a:lnTo>
                    <a:cubicBezTo>
                      <a:pt x="0" y="20524"/>
                      <a:pt x="1068" y="21599"/>
                      <a:pt x="2400" y="21599"/>
                    </a:cubicBezTo>
                    <a:cubicBezTo>
                      <a:pt x="3721" y="21599"/>
                      <a:pt x="4800" y="20524"/>
                      <a:pt x="4800" y="19199"/>
                    </a:cubicBezTo>
                    <a:lnTo>
                      <a:pt x="4800" y="19195"/>
                    </a:lnTo>
                    <a:cubicBezTo>
                      <a:pt x="4800" y="11247"/>
                      <a:pt x="11240" y="4799"/>
                      <a:pt x="19200" y="4799"/>
                    </a:cubicBezTo>
                    <a:cubicBezTo>
                      <a:pt x="20521" y="4799"/>
                      <a:pt x="21600" y="3724"/>
                      <a:pt x="21600" y="2399"/>
                    </a:cubicBezTo>
                    <a:cubicBezTo>
                      <a:pt x="21600" y="1075"/>
                      <a:pt x="20521" y="0"/>
                      <a:pt x="1920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1" tIns="20091" rIns="20091" bIns="20091" anchor="ctr"/>
              <a:lstStyle/>
              <a:p>
                <a:pPr algn="ctr" defTabSz="241082" hangingPunct="0">
                  <a:lnSpc>
                    <a:spcPct val="130000"/>
                  </a:lnSpc>
                </a:pPr>
                <a:endParaRPr lang="en-US" sz="1582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4" name="AutoShape 122"/>
              <p:cNvSpPr>
                <a:spLocks/>
              </p:cNvSpPr>
              <p:nvPr/>
            </p:nvSpPr>
            <p:spPr bwMode="auto">
              <a:xfrm>
                <a:off x="5368132" y="2625725"/>
                <a:ext cx="465138" cy="39131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9199"/>
                    </a:moveTo>
                    <a:cubicBezTo>
                      <a:pt x="20249" y="19642"/>
                      <a:pt x="19948" y="19999"/>
                      <a:pt x="19575" y="19999"/>
                    </a:cubicBezTo>
                    <a:lnTo>
                      <a:pt x="2024" y="19999"/>
                    </a:lnTo>
                    <a:cubicBezTo>
                      <a:pt x="1651" y="19999"/>
                      <a:pt x="1349" y="19642"/>
                      <a:pt x="1349" y="19199"/>
                    </a:cubicBezTo>
                    <a:lnTo>
                      <a:pt x="1349" y="7200"/>
                    </a:lnTo>
                    <a:cubicBezTo>
                      <a:pt x="1349" y="6809"/>
                      <a:pt x="1588" y="6475"/>
                      <a:pt x="1914" y="6411"/>
                    </a:cubicBezTo>
                    <a:lnTo>
                      <a:pt x="5588" y="5684"/>
                    </a:lnTo>
                    <a:lnTo>
                      <a:pt x="6797" y="2103"/>
                    </a:lnTo>
                    <a:cubicBezTo>
                      <a:pt x="6900" y="1799"/>
                      <a:pt x="7148" y="1600"/>
                      <a:pt x="7424" y="1600"/>
                    </a:cubicBezTo>
                    <a:lnTo>
                      <a:pt x="14174" y="1600"/>
                    </a:lnTo>
                    <a:cubicBezTo>
                      <a:pt x="14450" y="1600"/>
                      <a:pt x="14698" y="1799"/>
                      <a:pt x="14801" y="2103"/>
                    </a:cubicBezTo>
                    <a:lnTo>
                      <a:pt x="16010" y="5684"/>
                    </a:lnTo>
                    <a:lnTo>
                      <a:pt x="19685" y="6411"/>
                    </a:lnTo>
                    <a:cubicBezTo>
                      <a:pt x="20011" y="6475"/>
                      <a:pt x="20249" y="6809"/>
                      <a:pt x="20249" y="7200"/>
                    </a:cubicBezTo>
                    <a:cubicBezTo>
                      <a:pt x="20249" y="7200"/>
                      <a:pt x="20249" y="19199"/>
                      <a:pt x="20249" y="19199"/>
                    </a:cubicBezTo>
                    <a:close/>
                    <a:moveTo>
                      <a:pt x="19907" y="4832"/>
                    </a:moveTo>
                    <a:lnTo>
                      <a:pt x="16981" y="4254"/>
                    </a:lnTo>
                    <a:lnTo>
                      <a:pt x="16054" y="1507"/>
                    </a:lnTo>
                    <a:cubicBezTo>
                      <a:pt x="15745" y="591"/>
                      <a:pt x="15006" y="0"/>
                      <a:pt x="14174" y="0"/>
                    </a:cubicBezTo>
                    <a:lnTo>
                      <a:pt x="7424" y="0"/>
                    </a:lnTo>
                    <a:cubicBezTo>
                      <a:pt x="6593" y="0"/>
                      <a:pt x="5854" y="591"/>
                      <a:pt x="5543" y="1509"/>
                    </a:cubicBezTo>
                    <a:lnTo>
                      <a:pt x="4618" y="4254"/>
                    </a:lnTo>
                    <a:lnTo>
                      <a:pt x="1692" y="4832"/>
                    </a:lnTo>
                    <a:cubicBezTo>
                      <a:pt x="711" y="5025"/>
                      <a:pt x="0" y="6020"/>
                      <a:pt x="0" y="7200"/>
                    </a:cubicBezTo>
                    <a:lnTo>
                      <a:pt x="0" y="19199"/>
                    </a:lnTo>
                    <a:cubicBezTo>
                      <a:pt x="0" y="20523"/>
                      <a:pt x="908" y="21600"/>
                      <a:pt x="2024" y="21600"/>
                    </a:cubicBezTo>
                    <a:lnTo>
                      <a:pt x="19575" y="21600"/>
                    </a:lnTo>
                    <a:cubicBezTo>
                      <a:pt x="20691" y="21600"/>
                      <a:pt x="21600" y="20523"/>
                      <a:pt x="21600" y="19199"/>
                    </a:cubicBezTo>
                    <a:lnTo>
                      <a:pt x="21600" y="7200"/>
                    </a:lnTo>
                    <a:cubicBezTo>
                      <a:pt x="21600" y="6020"/>
                      <a:pt x="20888" y="5025"/>
                      <a:pt x="19907" y="4832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1" tIns="20091" rIns="20091" bIns="20091" anchor="ctr"/>
              <a:lstStyle/>
              <a:p>
                <a:pPr algn="ctr" defTabSz="241082" hangingPunct="0">
                  <a:lnSpc>
                    <a:spcPct val="130000"/>
                  </a:lnSpc>
                </a:pPr>
                <a:endParaRPr lang="en-US" sz="1582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04" name="Group 103"/>
          <p:cNvGrpSpPr/>
          <p:nvPr/>
        </p:nvGrpSpPr>
        <p:grpSpPr>
          <a:xfrm>
            <a:off x="3491393" y="3366899"/>
            <a:ext cx="1411910" cy="1411910"/>
            <a:chOff x="3171077" y="1769386"/>
            <a:chExt cx="1619915" cy="1619915"/>
          </a:xfrm>
        </p:grpSpPr>
        <p:sp>
          <p:nvSpPr>
            <p:cNvPr id="68" name="Oval 67"/>
            <p:cNvSpPr/>
            <p:nvPr/>
          </p:nvSpPr>
          <p:spPr>
            <a:xfrm>
              <a:off x="3171077" y="1769386"/>
              <a:ext cx="1619915" cy="1619915"/>
            </a:xfrm>
            <a:prstGeom prst="ellipse">
              <a:avLst/>
            </a:prstGeom>
            <a:solidFill>
              <a:srgbClr val="014999"/>
            </a:solidFill>
            <a:ln w="44450">
              <a:noFill/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75" name="Group 74"/>
            <p:cNvGrpSpPr/>
            <p:nvPr/>
          </p:nvGrpSpPr>
          <p:grpSpPr>
            <a:xfrm>
              <a:off x="3672013" y="2245786"/>
              <a:ext cx="618042" cy="618042"/>
              <a:chOff x="4439444" y="1652588"/>
              <a:chExt cx="464344" cy="464344"/>
            </a:xfrm>
            <a:solidFill>
              <a:schemeClr val="accent2"/>
            </a:solidFill>
          </p:grpSpPr>
          <p:sp>
            <p:nvSpPr>
              <p:cNvPr id="76" name="AutoShape 136"/>
              <p:cNvSpPr>
                <a:spLocks/>
              </p:cNvSpPr>
              <p:nvPr/>
            </p:nvSpPr>
            <p:spPr bwMode="auto">
              <a:xfrm>
                <a:off x="4686300" y="1710532"/>
                <a:ext cx="152400" cy="15240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538" y="20579"/>
                    </a:moveTo>
                    <a:lnTo>
                      <a:pt x="19542" y="20579"/>
                    </a:lnTo>
                    <a:cubicBezTo>
                      <a:pt x="19546" y="21142"/>
                      <a:pt x="20004" y="21600"/>
                      <a:pt x="20571" y="21600"/>
                    </a:cubicBezTo>
                    <a:cubicBezTo>
                      <a:pt x="21137" y="21600"/>
                      <a:pt x="21599" y="21138"/>
                      <a:pt x="21599" y="20571"/>
                    </a:cubicBezTo>
                    <a:cubicBezTo>
                      <a:pt x="21599" y="20565"/>
                      <a:pt x="21595" y="20561"/>
                      <a:pt x="21595" y="20555"/>
                    </a:cubicBezTo>
                    <a:cubicBezTo>
                      <a:pt x="21583" y="9221"/>
                      <a:pt x="12411" y="41"/>
                      <a:pt x="1080" y="12"/>
                    </a:cubicBezTo>
                    <a:cubicBezTo>
                      <a:pt x="1064" y="10"/>
                      <a:pt x="1048" y="0"/>
                      <a:pt x="1028" y="0"/>
                    </a:cubicBezTo>
                    <a:cubicBezTo>
                      <a:pt x="458" y="0"/>
                      <a:pt x="0" y="461"/>
                      <a:pt x="0" y="1028"/>
                    </a:cubicBezTo>
                    <a:cubicBezTo>
                      <a:pt x="0" y="1594"/>
                      <a:pt x="458" y="2055"/>
                      <a:pt x="1024" y="2057"/>
                    </a:cubicBezTo>
                    <a:lnTo>
                      <a:pt x="1024" y="2065"/>
                    </a:lnTo>
                    <a:cubicBezTo>
                      <a:pt x="11233" y="2065"/>
                      <a:pt x="19538" y="10370"/>
                      <a:pt x="19538" y="20579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1" tIns="20091" rIns="20091" bIns="20091" anchor="ctr"/>
              <a:lstStyle/>
              <a:p>
                <a:pPr algn="ctr" defTabSz="241082" hangingPunct="0">
                  <a:lnSpc>
                    <a:spcPct val="130000"/>
                  </a:lnSpc>
                </a:pPr>
                <a:endParaRPr lang="en-US" sz="1582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7" name="AutoShape 137"/>
              <p:cNvSpPr>
                <a:spLocks/>
              </p:cNvSpPr>
              <p:nvPr/>
            </p:nvSpPr>
            <p:spPr bwMode="auto">
              <a:xfrm>
                <a:off x="4439444" y="1652588"/>
                <a:ext cx="464344" cy="464344"/>
              </a:xfrm>
              <a:custGeom>
                <a:avLst/>
                <a:gdLst>
                  <a:gd name="T0" fmla="+- 0 10819 195"/>
                  <a:gd name="T1" fmla="*/ T0 w 21248"/>
                  <a:gd name="T2" fmla="*/ 10800 h 21600"/>
                  <a:gd name="T3" fmla="+- 0 10819 195"/>
                  <a:gd name="T4" fmla="*/ T3 w 21248"/>
                  <a:gd name="T5" fmla="*/ 10800 h 21600"/>
                  <a:gd name="T6" fmla="+- 0 10819 195"/>
                  <a:gd name="T7" fmla="*/ T6 w 21248"/>
                  <a:gd name="T8" fmla="*/ 10800 h 21600"/>
                  <a:gd name="T9" fmla="+- 0 10819 195"/>
                  <a:gd name="T10" fmla="*/ T9 w 21248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248" h="21600">
                    <a:moveTo>
                      <a:pt x="19868" y="17133"/>
                    </a:moveTo>
                    <a:cubicBezTo>
                      <a:pt x="19766" y="17386"/>
                      <a:pt x="19525" y="17549"/>
                      <a:pt x="19255" y="17549"/>
                    </a:cubicBezTo>
                    <a:lnTo>
                      <a:pt x="19058" y="17549"/>
                    </a:lnTo>
                    <a:lnTo>
                      <a:pt x="3983" y="2226"/>
                    </a:lnTo>
                    <a:lnTo>
                      <a:pt x="3983" y="2025"/>
                    </a:lnTo>
                    <a:cubicBezTo>
                      <a:pt x="3983" y="1750"/>
                      <a:pt x="4144" y="1506"/>
                      <a:pt x="4393" y="1401"/>
                    </a:cubicBezTo>
                    <a:cubicBezTo>
                      <a:pt x="4475" y="1367"/>
                      <a:pt x="4560" y="1350"/>
                      <a:pt x="4647" y="1350"/>
                    </a:cubicBezTo>
                    <a:cubicBezTo>
                      <a:pt x="4824" y="1350"/>
                      <a:pt x="4991" y="1420"/>
                      <a:pt x="5116" y="1547"/>
                    </a:cubicBezTo>
                    <a:lnTo>
                      <a:pt x="19724" y="16397"/>
                    </a:lnTo>
                    <a:cubicBezTo>
                      <a:pt x="19915" y="16591"/>
                      <a:pt x="19972" y="16880"/>
                      <a:pt x="19868" y="17133"/>
                    </a:cubicBezTo>
                    <a:moveTo>
                      <a:pt x="10121" y="17549"/>
                    </a:moveTo>
                    <a:cubicBezTo>
                      <a:pt x="10017" y="17549"/>
                      <a:pt x="9922" y="17586"/>
                      <a:pt x="9824" y="17609"/>
                    </a:cubicBezTo>
                    <a:lnTo>
                      <a:pt x="3923" y="11612"/>
                    </a:lnTo>
                    <a:cubicBezTo>
                      <a:pt x="3946" y="11512"/>
                      <a:pt x="3982" y="11415"/>
                      <a:pt x="3982" y="11311"/>
                    </a:cubicBezTo>
                    <a:lnTo>
                      <a:pt x="3983" y="3180"/>
                    </a:lnTo>
                    <a:lnTo>
                      <a:pt x="18119" y="17549"/>
                    </a:lnTo>
                    <a:cubicBezTo>
                      <a:pt x="18119" y="17549"/>
                      <a:pt x="10121" y="17549"/>
                      <a:pt x="10121" y="17549"/>
                    </a:cubicBezTo>
                    <a:close/>
                    <a:moveTo>
                      <a:pt x="9182" y="17945"/>
                    </a:moveTo>
                    <a:lnTo>
                      <a:pt x="7109" y="20052"/>
                    </a:lnTo>
                    <a:cubicBezTo>
                      <a:pt x="6939" y="20224"/>
                      <a:pt x="6742" y="20249"/>
                      <a:pt x="6640" y="20249"/>
                    </a:cubicBezTo>
                    <a:cubicBezTo>
                      <a:pt x="6537" y="20249"/>
                      <a:pt x="6339" y="20224"/>
                      <a:pt x="6170" y="20052"/>
                    </a:cubicBezTo>
                    <a:lnTo>
                      <a:pt x="1522" y="15327"/>
                    </a:lnTo>
                    <a:cubicBezTo>
                      <a:pt x="1352" y="15154"/>
                      <a:pt x="1327" y="14953"/>
                      <a:pt x="1327" y="14850"/>
                    </a:cubicBezTo>
                    <a:cubicBezTo>
                      <a:pt x="1327" y="14745"/>
                      <a:pt x="1352" y="14544"/>
                      <a:pt x="1522" y="14373"/>
                    </a:cubicBezTo>
                    <a:lnTo>
                      <a:pt x="3593" y="12266"/>
                    </a:lnTo>
                    <a:cubicBezTo>
                      <a:pt x="3599" y="12260"/>
                      <a:pt x="3601" y="12251"/>
                      <a:pt x="3607" y="12245"/>
                    </a:cubicBezTo>
                    <a:lnTo>
                      <a:pt x="9202" y="17932"/>
                    </a:lnTo>
                    <a:cubicBezTo>
                      <a:pt x="9196" y="17937"/>
                      <a:pt x="9187" y="17939"/>
                      <a:pt x="9182" y="17945"/>
                    </a:cubicBezTo>
                    <a:moveTo>
                      <a:pt x="6056" y="593"/>
                    </a:moveTo>
                    <a:cubicBezTo>
                      <a:pt x="5675" y="205"/>
                      <a:pt x="5165" y="0"/>
                      <a:pt x="4647" y="0"/>
                    </a:cubicBezTo>
                    <a:cubicBezTo>
                      <a:pt x="4390" y="0"/>
                      <a:pt x="4132" y="49"/>
                      <a:pt x="3885" y="154"/>
                    </a:cubicBezTo>
                    <a:cubicBezTo>
                      <a:pt x="3141" y="467"/>
                      <a:pt x="2655" y="1205"/>
                      <a:pt x="2655" y="2025"/>
                    </a:cubicBezTo>
                    <a:lnTo>
                      <a:pt x="2654" y="11311"/>
                    </a:lnTo>
                    <a:lnTo>
                      <a:pt x="583" y="13418"/>
                    </a:lnTo>
                    <a:cubicBezTo>
                      <a:pt x="-195" y="14208"/>
                      <a:pt x="-195" y="15491"/>
                      <a:pt x="583" y="16281"/>
                    </a:cubicBezTo>
                    <a:lnTo>
                      <a:pt x="5231" y="21006"/>
                    </a:lnTo>
                    <a:cubicBezTo>
                      <a:pt x="5620" y="21402"/>
                      <a:pt x="6131" y="21599"/>
                      <a:pt x="6640" y="21599"/>
                    </a:cubicBezTo>
                    <a:cubicBezTo>
                      <a:pt x="7150" y="21599"/>
                      <a:pt x="7659" y="21402"/>
                      <a:pt x="8048" y="21006"/>
                    </a:cubicBezTo>
                    <a:lnTo>
                      <a:pt x="10121" y="18900"/>
                    </a:lnTo>
                    <a:lnTo>
                      <a:pt x="19255" y="18900"/>
                    </a:lnTo>
                    <a:cubicBezTo>
                      <a:pt x="20062" y="18900"/>
                      <a:pt x="20788" y="18407"/>
                      <a:pt x="21095" y="17650"/>
                    </a:cubicBezTo>
                    <a:cubicBezTo>
                      <a:pt x="21405" y="16893"/>
                      <a:pt x="21234" y="16022"/>
                      <a:pt x="20663" y="15443"/>
                    </a:cubicBezTo>
                    <a:cubicBezTo>
                      <a:pt x="20663" y="15443"/>
                      <a:pt x="6056" y="593"/>
                      <a:pt x="6056" y="59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1" tIns="20091" rIns="20091" bIns="20091" anchor="ctr"/>
              <a:lstStyle/>
              <a:p>
                <a:pPr algn="ctr" defTabSz="241082" hangingPunct="0">
                  <a:lnSpc>
                    <a:spcPct val="130000"/>
                  </a:lnSpc>
                </a:pPr>
                <a:endParaRPr lang="en-US" sz="1582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8" name="AutoShape 138"/>
              <p:cNvSpPr>
                <a:spLocks/>
              </p:cNvSpPr>
              <p:nvPr/>
            </p:nvSpPr>
            <p:spPr bwMode="auto">
              <a:xfrm>
                <a:off x="4686300" y="1652588"/>
                <a:ext cx="217488" cy="2174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437" y="2880"/>
                    </a:moveTo>
                    <a:lnTo>
                      <a:pt x="1437" y="2885"/>
                    </a:lnTo>
                    <a:cubicBezTo>
                      <a:pt x="10965" y="2885"/>
                      <a:pt x="18717" y="10637"/>
                      <a:pt x="18717" y="20165"/>
                    </a:cubicBezTo>
                    <a:lnTo>
                      <a:pt x="18720" y="20165"/>
                    </a:lnTo>
                    <a:cubicBezTo>
                      <a:pt x="18722" y="20959"/>
                      <a:pt x="19366" y="21600"/>
                      <a:pt x="20160" y="21600"/>
                    </a:cubicBezTo>
                    <a:cubicBezTo>
                      <a:pt x="20955" y="21600"/>
                      <a:pt x="21599" y="20956"/>
                      <a:pt x="21599" y="20160"/>
                    </a:cubicBezTo>
                    <a:cubicBezTo>
                      <a:pt x="21599" y="20155"/>
                      <a:pt x="21597" y="20152"/>
                      <a:pt x="21597" y="20148"/>
                    </a:cubicBezTo>
                    <a:cubicBezTo>
                      <a:pt x="21588" y="9034"/>
                      <a:pt x="12588" y="28"/>
                      <a:pt x="1476" y="8"/>
                    </a:cubicBezTo>
                    <a:cubicBezTo>
                      <a:pt x="1465" y="7"/>
                      <a:pt x="1454" y="0"/>
                      <a:pt x="1440" y="0"/>
                    </a:cubicBezTo>
                    <a:cubicBezTo>
                      <a:pt x="644" y="0"/>
                      <a:pt x="0" y="644"/>
                      <a:pt x="0" y="1440"/>
                    </a:cubicBezTo>
                    <a:cubicBezTo>
                      <a:pt x="0" y="2234"/>
                      <a:pt x="644" y="2878"/>
                      <a:pt x="1437" y="288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1" tIns="20091" rIns="20091" bIns="20091" anchor="ctr"/>
              <a:lstStyle/>
              <a:p>
                <a:pPr algn="ctr" defTabSz="241082" hangingPunct="0">
                  <a:lnSpc>
                    <a:spcPct val="130000"/>
                  </a:lnSpc>
                </a:pPr>
                <a:endParaRPr lang="en-US" sz="1582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06" name="Group 105"/>
          <p:cNvGrpSpPr/>
          <p:nvPr/>
        </p:nvGrpSpPr>
        <p:grpSpPr>
          <a:xfrm>
            <a:off x="7953415" y="3366900"/>
            <a:ext cx="1411910" cy="1411910"/>
            <a:chOff x="7401005" y="1769387"/>
            <a:chExt cx="1619915" cy="1619915"/>
          </a:xfrm>
        </p:grpSpPr>
        <p:sp>
          <p:nvSpPr>
            <p:cNvPr id="67" name="Oval 66"/>
            <p:cNvSpPr/>
            <p:nvPr/>
          </p:nvSpPr>
          <p:spPr>
            <a:xfrm>
              <a:off x="7401005" y="1769387"/>
              <a:ext cx="1619915" cy="1619915"/>
            </a:xfrm>
            <a:prstGeom prst="ellipse">
              <a:avLst/>
            </a:prstGeom>
            <a:solidFill>
              <a:srgbClr val="014999"/>
            </a:solidFill>
            <a:ln w="44450"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79" name="Group 78"/>
            <p:cNvGrpSpPr/>
            <p:nvPr/>
          </p:nvGrpSpPr>
          <p:grpSpPr>
            <a:xfrm>
              <a:off x="7930034" y="2313880"/>
              <a:ext cx="561856" cy="562817"/>
              <a:chOff x="9145588" y="4435475"/>
              <a:chExt cx="464344" cy="465138"/>
            </a:xfrm>
            <a:solidFill>
              <a:schemeClr val="accent4"/>
            </a:solidFill>
          </p:grpSpPr>
          <p:sp>
            <p:nvSpPr>
              <p:cNvPr id="80" name="AutoShape 7"/>
              <p:cNvSpPr>
                <a:spLocks/>
              </p:cNvSpPr>
              <p:nvPr/>
            </p:nvSpPr>
            <p:spPr bwMode="auto">
              <a:xfrm>
                <a:off x="9145588" y="4435475"/>
                <a:ext cx="464344" cy="465138"/>
              </a:xfrm>
              <a:custGeom>
                <a:avLst/>
                <a:gdLst>
                  <a:gd name="T0" fmla="+- 0 10800 1271"/>
                  <a:gd name="T1" fmla="*/ T0 w 19058"/>
                  <a:gd name="T2" fmla="+- 0 10799 1270"/>
                  <a:gd name="T3" fmla="*/ 10799 h 19059"/>
                  <a:gd name="T4" fmla="+- 0 10800 1271"/>
                  <a:gd name="T5" fmla="*/ T4 w 19058"/>
                  <a:gd name="T6" fmla="+- 0 10799 1270"/>
                  <a:gd name="T7" fmla="*/ 10799 h 19059"/>
                  <a:gd name="T8" fmla="+- 0 10800 1271"/>
                  <a:gd name="T9" fmla="*/ T8 w 19058"/>
                  <a:gd name="T10" fmla="+- 0 10799 1270"/>
                  <a:gd name="T11" fmla="*/ 10799 h 19059"/>
                  <a:gd name="T12" fmla="+- 0 10800 1271"/>
                  <a:gd name="T13" fmla="*/ T12 w 19058"/>
                  <a:gd name="T14" fmla="+- 0 10799 1270"/>
                  <a:gd name="T15" fmla="*/ 10799 h 1905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8" h="19059">
                    <a:moveTo>
                      <a:pt x="6430" y="17268"/>
                    </a:moveTo>
                    <a:cubicBezTo>
                      <a:pt x="2162" y="15559"/>
                      <a:pt x="82" y="10698"/>
                      <a:pt x="1790" y="6431"/>
                    </a:cubicBezTo>
                    <a:cubicBezTo>
                      <a:pt x="3499" y="2164"/>
                      <a:pt x="8360" y="81"/>
                      <a:pt x="12627" y="1791"/>
                    </a:cubicBezTo>
                    <a:cubicBezTo>
                      <a:pt x="16894" y="3499"/>
                      <a:pt x="18975" y="8361"/>
                      <a:pt x="17267" y="12628"/>
                    </a:cubicBezTo>
                    <a:cubicBezTo>
                      <a:pt x="15558" y="16895"/>
                      <a:pt x="10696" y="18976"/>
                      <a:pt x="6430" y="17268"/>
                    </a:cubicBezTo>
                    <a:moveTo>
                      <a:pt x="13070" y="685"/>
                    </a:moveTo>
                    <a:cubicBezTo>
                      <a:pt x="8186" y="-1270"/>
                      <a:pt x="2641" y="1103"/>
                      <a:pt x="685" y="5987"/>
                    </a:cubicBezTo>
                    <a:cubicBezTo>
                      <a:pt x="-1271" y="10872"/>
                      <a:pt x="1103" y="16418"/>
                      <a:pt x="5987" y="18373"/>
                    </a:cubicBezTo>
                    <a:cubicBezTo>
                      <a:pt x="10871" y="20330"/>
                      <a:pt x="16416" y="17955"/>
                      <a:pt x="18373" y="13071"/>
                    </a:cubicBezTo>
                    <a:cubicBezTo>
                      <a:pt x="20329" y="8186"/>
                      <a:pt x="17954" y="2641"/>
                      <a:pt x="13070" y="685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1" tIns="20091" rIns="20091" bIns="20091" anchor="ctr"/>
              <a:lstStyle/>
              <a:p>
                <a:pPr algn="ctr" defTabSz="241082" hangingPunct="0">
                  <a:lnSpc>
                    <a:spcPct val="130000"/>
                  </a:lnSpc>
                </a:pPr>
                <a:endParaRPr lang="en-US" sz="1582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1" name="AutoShape 8"/>
              <p:cNvSpPr>
                <a:spLocks/>
              </p:cNvSpPr>
              <p:nvPr/>
            </p:nvSpPr>
            <p:spPr bwMode="auto">
              <a:xfrm>
                <a:off x="9348788" y="4638675"/>
                <a:ext cx="57944" cy="57944"/>
              </a:xfrm>
              <a:custGeom>
                <a:avLst/>
                <a:gdLst>
                  <a:gd name="T0" fmla="+- 0 10801 1272"/>
                  <a:gd name="T1" fmla="*/ T0 w 19059"/>
                  <a:gd name="T2" fmla="+- 0 10800 1272"/>
                  <a:gd name="T3" fmla="*/ 10800 h 19056"/>
                  <a:gd name="T4" fmla="+- 0 10801 1272"/>
                  <a:gd name="T5" fmla="*/ T4 w 19059"/>
                  <a:gd name="T6" fmla="+- 0 10800 1272"/>
                  <a:gd name="T7" fmla="*/ 10800 h 19056"/>
                  <a:gd name="T8" fmla="+- 0 10801 1272"/>
                  <a:gd name="T9" fmla="*/ T8 w 19059"/>
                  <a:gd name="T10" fmla="+- 0 10800 1272"/>
                  <a:gd name="T11" fmla="*/ 10800 h 19056"/>
                  <a:gd name="T12" fmla="+- 0 10801 1272"/>
                  <a:gd name="T13" fmla="*/ T12 w 19059"/>
                  <a:gd name="T14" fmla="+- 0 10800 1272"/>
                  <a:gd name="T15" fmla="*/ 10800 h 19056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6">
                    <a:moveTo>
                      <a:pt x="7753" y="13951"/>
                    </a:moveTo>
                    <a:cubicBezTo>
                      <a:pt x="5315" y="12969"/>
                      <a:pt x="4129" y="10197"/>
                      <a:pt x="5101" y="7755"/>
                    </a:cubicBezTo>
                    <a:cubicBezTo>
                      <a:pt x="6083" y="5323"/>
                      <a:pt x="8860" y="4132"/>
                      <a:pt x="11298" y="5104"/>
                    </a:cubicBezTo>
                    <a:cubicBezTo>
                      <a:pt x="13735" y="6081"/>
                      <a:pt x="14926" y="8858"/>
                      <a:pt x="13949" y="11300"/>
                    </a:cubicBezTo>
                    <a:cubicBezTo>
                      <a:pt x="12972" y="13737"/>
                      <a:pt x="10195" y="14923"/>
                      <a:pt x="7753" y="13951"/>
                    </a:cubicBezTo>
                    <a:moveTo>
                      <a:pt x="13070" y="686"/>
                    </a:moveTo>
                    <a:cubicBezTo>
                      <a:pt x="8190" y="-1272"/>
                      <a:pt x="2640" y="1104"/>
                      <a:pt x="686" y="5988"/>
                    </a:cubicBezTo>
                    <a:cubicBezTo>
                      <a:pt x="-1272" y="10872"/>
                      <a:pt x="1105" y="16416"/>
                      <a:pt x="5985" y="18369"/>
                    </a:cubicBezTo>
                    <a:cubicBezTo>
                      <a:pt x="10870" y="20328"/>
                      <a:pt x="16415" y="17951"/>
                      <a:pt x="18374" y="13072"/>
                    </a:cubicBezTo>
                    <a:cubicBezTo>
                      <a:pt x="20328" y="8188"/>
                      <a:pt x="17960" y="2644"/>
                      <a:pt x="13070" y="686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1" tIns="20091" rIns="20091" bIns="20091" anchor="ctr"/>
              <a:lstStyle/>
              <a:p>
                <a:pPr algn="ctr" defTabSz="241082" hangingPunct="0">
                  <a:lnSpc>
                    <a:spcPct val="130000"/>
                  </a:lnSpc>
                </a:pPr>
                <a:endParaRPr lang="en-US" sz="1582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2" name="AutoShape 9"/>
              <p:cNvSpPr>
                <a:spLocks/>
              </p:cNvSpPr>
              <p:nvPr/>
            </p:nvSpPr>
            <p:spPr bwMode="auto">
              <a:xfrm>
                <a:off x="9290050" y="4580732"/>
                <a:ext cx="174625" cy="174625"/>
              </a:xfrm>
              <a:custGeom>
                <a:avLst/>
                <a:gdLst>
                  <a:gd name="T0" fmla="+- 0 10800 1271"/>
                  <a:gd name="T1" fmla="*/ T0 w 19059"/>
                  <a:gd name="T2" fmla="+- 0 10800 1271"/>
                  <a:gd name="T3" fmla="*/ 10800 h 19058"/>
                  <a:gd name="T4" fmla="+- 0 10800 1271"/>
                  <a:gd name="T5" fmla="*/ T4 w 19059"/>
                  <a:gd name="T6" fmla="+- 0 10800 1271"/>
                  <a:gd name="T7" fmla="*/ 10800 h 19058"/>
                  <a:gd name="T8" fmla="+- 0 10800 1271"/>
                  <a:gd name="T9" fmla="*/ T8 w 19059"/>
                  <a:gd name="T10" fmla="+- 0 10800 1271"/>
                  <a:gd name="T11" fmla="*/ 10800 h 19058"/>
                  <a:gd name="T12" fmla="+- 0 10800 1271"/>
                  <a:gd name="T13" fmla="*/ T12 w 19059"/>
                  <a:gd name="T14" fmla="+- 0 10800 1271"/>
                  <a:gd name="T15" fmla="*/ 10800 h 1905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8">
                    <a:moveTo>
                      <a:pt x="7169" y="15424"/>
                    </a:moveTo>
                    <a:cubicBezTo>
                      <a:pt x="3916" y="14123"/>
                      <a:pt x="2331" y="10417"/>
                      <a:pt x="3632" y="7167"/>
                    </a:cubicBezTo>
                    <a:cubicBezTo>
                      <a:pt x="4934" y="3917"/>
                      <a:pt x="8638" y="2331"/>
                      <a:pt x="11889" y="3632"/>
                    </a:cubicBezTo>
                    <a:cubicBezTo>
                      <a:pt x="15141" y="4934"/>
                      <a:pt x="16728" y="8640"/>
                      <a:pt x="15425" y="11890"/>
                    </a:cubicBezTo>
                    <a:cubicBezTo>
                      <a:pt x="14124" y="15140"/>
                      <a:pt x="10419" y="16728"/>
                      <a:pt x="7169" y="15424"/>
                    </a:cubicBezTo>
                    <a:moveTo>
                      <a:pt x="13071" y="685"/>
                    </a:moveTo>
                    <a:cubicBezTo>
                      <a:pt x="8186" y="-1271"/>
                      <a:pt x="2639" y="1104"/>
                      <a:pt x="686" y="5987"/>
                    </a:cubicBezTo>
                    <a:cubicBezTo>
                      <a:pt x="-1271" y="10871"/>
                      <a:pt x="1104" y="16416"/>
                      <a:pt x="5987" y="18372"/>
                    </a:cubicBezTo>
                    <a:cubicBezTo>
                      <a:pt x="10874" y="20329"/>
                      <a:pt x="16418" y="17955"/>
                      <a:pt x="18375" y="13070"/>
                    </a:cubicBezTo>
                    <a:cubicBezTo>
                      <a:pt x="20328" y="8186"/>
                      <a:pt x="17956" y="2641"/>
                      <a:pt x="13071" y="685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1" tIns="20091" rIns="20091" bIns="20091" anchor="ctr"/>
              <a:lstStyle/>
              <a:p>
                <a:pPr algn="ctr" defTabSz="241082" hangingPunct="0">
                  <a:lnSpc>
                    <a:spcPct val="130000"/>
                  </a:lnSpc>
                </a:pPr>
                <a:endParaRPr lang="en-US" sz="1582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3" name="AutoShape 10"/>
              <p:cNvSpPr>
                <a:spLocks/>
              </p:cNvSpPr>
              <p:nvPr/>
            </p:nvSpPr>
            <p:spPr bwMode="auto">
              <a:xfrm>
                <a:off x="9406732" y="4696619"/>
                <a:ext cx="72231" cy="74613"/>
              </a:xfrm>
              <a:custGeom>
                <a:avLst/>
                <a:gdLst>
                  <a:gd name="T0" fmla="+- 0 10804 288"/>
                  <a:gd name="T1" fmla="*/ T0 w 21033"/>
                  <a:gd name="T2" fmla="+- 0 10798 277"/>
                  <a:gd name="T3" fmla="*/ 10798 h 21043"/>
                  <a:gd name="T4" fmla="+- 0 10804 288"/>
                  <a:gd name="T5" fmla="*/ T4 w 21033"/>
                  <a:gd name="T6" fmla="+- 0 10798 277"/>
                  <a:gd name="T7" fmla="*/ 10798 h 21043"/>
                  <a:gd name="T8" fmla="+- 0 10804 288"/>
                  <a:gd name="T9" fmla="*/ T8 w 21033"/>
                  <a:gd name="T10" fmla="+- 0 10798 277"/>
                  <a:gd name="T11" fmla="*/ 10798 h 21043"/>
                  <a:gd name="T12" fmla="+- 0 10804 288"/>
                  <a:gd name="T13" fmla="*/ T12 w 21033"/>
                  <a:gd name="T14" fmla="+- 0 10798 277"/>
                  <a:gd name="T15" fmla="*/ 10798 h 21043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3" h="21043">
                    <a:moveTo>
                      <a:pt x="20881" y="2825"/>
                    </a:moveTo>
                    <a:cubicBezTo>
                      <a:pt x="21312" y="1771"/>
                      <a:pt x="20787" y="572"/>
                      <a:pt x="19713" y="149"/>
                    </a:cubicBezTo>
                    <a:cubicBezTo>
                      <a:pt x="18636" y="-277"/>
                      <a:pt x="17414" y="238"/>
                      <a:pt x="16984" y="1296"/>
                    </a:cubicBezTo>
                    <a:lnTo>
                      <a:pt x="16980" y="1292"/>
                    </a:lnTo>
                    <a:cubicBezTo>
                      <a:pt x="13964" y="8692"/>
                      <a:pt x="8182" y="14184"/>
                      <a:pt x="1269" y="17089"/>
                    </a:cubicBezTo>
                    <a:cubicBezTo>
                      <a:pt x="207" y="17536"/>
                      <a:pt x="-288" y="18747"/>
                      <a:pt x="170" y="19789"/>
                    </a:cubicBezTo>
                    <a:cubicBezTo>
                      <a:pt x="629" y="20840"/>
                      <a:pt x="1863" y="21323"/>
                      <a:pt x="2924" y="20876"/>
                    </a:cubicBezTo>
                    <a:cubicBezTo>
                      <a:pt x="2961" y="20860"/>
                      <a:pt x="2982" y="20828"/>
                      <a:pt x="3014" y="20815"/>
                    </a:cubicBezTo>
                    <a:cubicBezTo>
                      <a:pt x="10874" y="17480"/>
                      <a:pt x="17451" y="11227"/>
                      <a:pt x="20877" y="2825"/>
                    </a:cubicBezTo>
                    <a:cubicBezTo>
                      <a:pt x="20877" y="2825"/>
                      <a:pt x="20881" y="2825"/>
                      <a:pt x="20881" y="282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1" tIns="20091" rIns="20091" bIns="20091" anchor="ctr"/>
              <a:lstStyle/>
              <a:p>
                <a:pPr algn="ctr" defTabSz="241082" hangingPunct="0">
                  <a:lnSpc>
                    <a:spcPct val="130000"/>
                  </a:lnSpc>
                </a:pPr>
                <a:endParaRPr lang="en-US" sz="1582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4" name="AutoShape 11"/>
              <p:cNvSpPr>
                <a:spLocks/>
              </p:cNvSpPr>
              <p:nvPr/>
            </p:nvSpPr>
            <p:spPr bwMode="auto">
              <a:xfrm>
                <a:off x="9435307" y="4725988"/>
                <a:ext cx="103981" cy="106363"/>
              </a:xfrm>
              <a:custGeom>
                <a:avLst/>
                <a:gdLst>
                  <a:gd name="T0" fmla="+- 0 10803 203"/>
                  <a:gd name="T1" fmla="*/ T0 w 21201"/>
                  <a:gd name="T2" fmla="+- 0 10798 194"/>
                  <a:gd name="T3" fmla="*/ 10798 h 21209"/>
                  <a:gd name="T4" fmla="+- 0 10803 203"/>
                  <a:gd name="T5" fmla="*/ T4 w 21201"/>
                  <a:gd name="T6" fmla="+- 0 10798 194"/>
                  <a:gd name="T7" fmla="*/ 10798 h 21209"/>
                  <a:gd name="T8" fmla="+- 0 10803 203"/>
                  <a:gd name="T9" fmla="*/ T8 w 21201"/>
                  <a:gd name="T10" fmla="+- 0 10798 194"/>
                  <a:gd name="T11" fmla="*/ 10798 h 21209"/>
                  <a:gd name="T12" fmla="+- 0 10803 203"/>
                  <a:gd name="T13" fmla="*/ T12 w 21201"/>
                  <a:gd name="T14" fmla="+- 0 10798 194"/>
                  <a:gd name="T15" fmla="*/ 10798 h 2120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201" h="21209">
                    <a:moveTo>
                      <a:pt x="20267" y="104"/>
                    </a:moveTo>
                    <a:cubicBezTo>
                      <a:pt x="19508" y="-194"/>
                      <a:pt x="18645" y="169"/>
                      <a:pt x="18339" y="912"/>
                    </a:cubicBezTo>
                    <a:cubicBezTo>
                      <a:pt x="14991" y="9110"/>
                      <a:pt x="8568" y="15198"/>
                      <a:pt x="894" y="18420"/>
                    </a:cubicBezTo>
                    <a:cubicBezTo>
                      <a:pt x="144" y="18735"/>
                      <a:pt x="-203" y="19589"/>
                      <a:pt x="121" y="20327"/>
                    </a:cubicBezTo>
                    <a:cubicBezTo>
                      <a:pt x="442" y="21068"/>
                      <a:pt x="1314" y="21406"/>
                      <a:pt x="2067" y="21090"/>
                    </a:cubicBezTo>
                    <a:cubicBezTo>
                      <a:pt x="2102" y="21073"/>
                      <a:pt x="2125" y="21042"/>
                      <a:pt x="2159" y="21025"/>
                    </a:cubicBezTo>
                    <a:cubicBezTo>
                      <a:pt x="10491" y="17500"/>
                      <a:pt x="17461" y="10881"/>
                      <a:pt x="21095" y="1994"/>
                    </a:cubicBezTo>
                    <a:cubicBezTo>
                      <a:pt x="21397" y="1250"/>
                      <a:pt x="21026" y="404"/>
                      <a:pt x="20267" y="104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1" tIns="20091" rIns="20091" bIns="20091" anchor="ctr"/>
              <a:lstStyle/>
              <a:p>
                <a:pPr algn="ctr" defTabSz="241082" hangingPunct="0">
                  <a:lnSpc>
                    <a:spcPct val="130000"/>
                  </a:lnSpc>
                </a:pPr>
                <a:endParaRPr lang="en-US" sz="1582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5" name="AutoShape 12"/>
              <p:cNvSpPr>
                <a:spLocks/>
              </p:cNvSpPr>
              <p:nvPr/>
            </p:nvSpPr>
            <p:spPr bwMode="auto">
              <a:xfrm>
                <a:off x="9421019" y="4711700"/>
                <a:ext cx="88106" cy="89694"/>
              </a:xfrm>
              <a:custGeom>
                <a:avLst/>
                <a:gdLst>
                  <a:gd name="T0" fmla="+- 0 10802 238"/>
                  <a:gd name="T1" fmla="*/ T0 w 21128"/>
                  <a:gd name="T2" fmla="+- 0 10797 227"/>
                  <a:gd name="T3" fmla="*/ 10797 h 21141"/>
                  <a:gd name="T4" fmla="+- 0 10802 238"/>
                  <a:gd name="T5" fmla="*/ T4 w 21128"/>
                  <a:gd name="T6" fmla="+- 0 10797 227"/>
                  <a:gd name="T7" fmla="*/ 10797 h 21141"/>
                  <a:gd name="T8" fmla="+- 0 10802 238"/>
                  <a:gd name="T9" fmla="*/ T8 w 21128"/>
                  <a:gd name="T10" fmla="+- 0 10797 227"/>
                  <a:gd name="T11" fmla="*/ 10797 h 21141"/>
                  <a:gd name="T12" fmla="+- 0 10802 238"/>
                  <a:gd name="T13" fmla="*/ T12 w 21128"/>
                  <a:gd name="T14" fmla="+- 0 10797 227"/>
                  <a:gd name="T15" fmla="*/ 10797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8" h="21141">
                    <a:moveTo>
                      <a:pt x="20035" y="122"/>
                    </a:moveTo>
                    <a:cubicBezTo>
                      <a:pt x="19142" y="-227"/>
                      <a:pt x="18134" y="195"/>
                      <a:pt x="17778" y="1071"/>
                    </a:cubicBezTo>
                    <a:cubicBezTo>
                      <a:pt x="14571" y="8936"/>
                      <a:pt x="8412" y="14778"/>
                      <a:pt x="1051" y="17867"/>
                    </a:cubicBezTo>
                    <a:lnTo>
                      <a:pt x="1054" y="17867"/>
                    </a:lnTo>
                    <a:cubicBezTo>
                      <a:pt x="172" y="18240"/>
                      <a:pt x="-238" y="19242"/>
                      <a:pt x="142" y="20108"/>
                    </a:cubicBezTo>
                    <a:cubicBezTo>
                      <a:pt x="522" y="20973"/>
                      <a:pt x="1543" y="21372"/>
                      <a:pt x="2425" y="21003"/>
                    </a:cubicBezTo>
                    <a:cubicBezTo>
                      <a:pt x="2459" y="20986"/>
                      <a:pt x="2476" y="20956"/>
                      <a:pt x="2514" y="20936"/>
                    </a:cubicBezTo>
                    <a:cubicBezTo>
                      <a:pt x="10651" y="17491"/>
                      <a:pt x="17459" y="11027"/>
                      <a:pt x="21002" y="2339"/>
                    </a:cubicBezTo>
                    <a:cubicBezTo>
                      <a:pt x="21361" y="1463"/>
                      <a:pt x="20927" y="472"/>
                      <a:pt x="20035" y="122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1" tIns="20091" rIns="20091" bIns="20091" anchor="ctr"/>
              <a:lstStyle/>
              <a:p>
                <a:pPr algn="ctr" defTabSz="241082" hangingPunct="0">
                  <a:lnSpc>
                    <a:spcPct val="130000"/>
                  </a:lnSpc>
                </a:pPr>
                <a:endParaRPr lang="en-US" sz="1582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6" name="AutoShape 13"/>
              <p:cNvSpPr>
                <a:spLocks/>
              </p:cNvSpPr>
              <p:nvPr/>
            </p:nvSpPr>
            <p:spPr bwMode="auto">
              <a:xfrm>
                <a:off x="9275763" y="4566444"/>
                <a:ext cx="73025" cy="73819"/>
              </a:xfrm>
              <a:custGeom>
                <a:avLst/>
                <a:gdLst>
                  <a:gd name="T0" fmla="+- 0 10797 278"/>
                  <a:gd name="T1" fmla="*/ T0 w 21039"/>
                  <a:gd name="T2" fmla="+- 0 10803 281"/>
                  <a:gd name="T3" fmla="*/ 10803 h 21044"/>
                  <a:gd name="T4" fmla="+- 0 10797 278"/>
                  <a:gd name="T5" fmla="*/ T4 w 21039"/>
                  <a:gd name="T6" fmla="+- 0 10803 281"/>
                  <a:gd name="T7" fmla="*/ 10803 h 21044"/>
                  <a:gd name="T8" fmla="+- 0 10797 278"/>
                  <a:gd name="T9" fmla="*/ T8 w 21039"/>
                  <a:gd name="T10" fmla="+- 0 10803 281"/>
                  <a:gd name="T11" fmla="*/ 10803 h 21044"/>
                  <a:gd name="T12" fmla="+- 0 10797 278"/>
                  <a:gd name="T13" fmla="*/ T12 w 21039"/>
                  <a:gd name="T14" fmla="+- 0 10803 281"/>
                  <a:gd name="T15" fmla="*/ 10803 h 2104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9" h="21044">
                    <a:moveTo>
                      <a:pt x="20871" y="1248"/>
                    </a:moveTo>
                    <a:cubicBezTo>
                      <a:pt x="20411" y="197"/>
                      <a:pt x="19177" y="-281"/>
                      <a:pt x="18112" y="169"/>
                    </a:cubicBezTo>
                    <a:cubicBezTo>
                      <a:pt x="18075" y="181"/>
                      <a:pt x="18050" y="214"/>
                      <a:pt x="18021" y="226"/>
                    </a:cubicBezTo>
                    <a:cubicBezTo>
                      <a:pt x="10159" y="3562"/>
                      <a:pt x="3583" y="9820"/>
                      <a:pt x="152" y="18220"/>
                    </a:cubicBezTo>
                    <a:lnTo>
                      <a:pt x="148" y="18220"/>
                    </a:lnTo>
                    <a:cubicBezTo>
                      <a:pt x="-278" y="19278"/>
                      <a:pt x="242" y="20473"/>
                      <a:pt x="1320" y="20896"/>
                    </a:cubicBezTo>
                    <a:cubicBezTo>
                      <a:pt x="2398" y="21318"/>
                      <a:pt x="3620" y="20803"/>
                      <a:pt x="4046" y="19749"/>
                    </a:cubicBezTo>
                    <a:lnTo>
                      <a:pt x="4051" y="19749"/>
                    </a:lnTo>
                    <a:cubicBezTo>
                      <a:pt x="7068" y="12356"/>
                      <a:pt x="12856" y="6858"/>
                      <a:pt x="19764" y="3956"/>
                    </a:cubicBezTo>
                    <a:cubicBezTo>
                      <a:pt x="20830" y="3506"/>
                      <a:pt x="21322" y="2298"/>
                      <a:pt x="20871" y="1248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1" tIns="20091" rIns="20091" bIns="20091" anchor="ctr"/>
              <a:lstStyle/>
              <a:p>
                <a:pPr algn="ctr" defTabSz="241082" hangingPunct="0">
                  <a:lnSpc>
                    <a:spcPct val="130000"/>
                  </a:lnSpc>
                </a:pPr>
                <a:endParaRPr lang="en-US" sz="1582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7" name="AutoShape 14"/>
              <p:cNvSpPr>
                <a:spLocks/>
              </p:cNvSpPr>
              <p:nvPr/>
            </p:nvSpPr>
            <p:spPr bwMode="auto">
              <a:xfrm>
                <a:off x="9217819" y="4508500"/>
                <a:ext cx="103981" cy="105569"/>
              </a:xfrm>
              <a:custGeom>
                <a:avLst/>
                <a:gdLst>
                  <a:gd name="T0" fmla="+- 0 10797 198"/>
                  <a:gd name="T1" fmla="*/ T0 w 21199"/>
                  <a:gd name="T2" fmla="+- 0 10802 198"/>
                  <a:gd name="T3" fmla="*/ 10802 h 21208"/>
                  <a:gd name="T4" fmla="+- 0 10797 198"/>
                  <a:gd name="T5" fmla="*/ T4 w 21199"/>
                  <a:gd name="T6" fmla="+- 0 10802 198"/>
                  <a:gd name="T7" fmla="*/ 10802 h 21208"/>
                  <a:gd name="T8" fmla="+- 0 10797 198"/>
                  <a:gd name="T9" fmla="*/ T8 w 21199"/>
                  <a:gd name="T10" fmla="+- 0 10802 198"/>
                  <a:gd name="T11" fmla="*/ 10802 h 21208"/>
                  <a:gd name="T12" fmla="+- 0 10797 198"/>
                  <a:gd name="T13" fmla="*/ T12 w 21199"/>
                  <a:gd name="T14" fmla="+- 0 10802 198"/>
                  <a:gd name="T15" fmla="*/ 10802 h 2120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99" h="21208">
                    <a:moveTo>
                      <a:pt x="21077" y="880"/>
                    </a:moveTo>
                    <a:cubicBezTo>
                      <a:pt x="20753" y="142"/>
                      <a:pt x="19881" y="-198"/>
                      <a:pt x="19129" y="117"/>
                    </a:cubicBezTo>
                    <a:cubicBezTo>
                      <a:pt x="19097" y="131"/>
                      <a:pt x="19071" y="162"/>
                      <a:pt x="19039" y="179"/>
                    </a:cubicBezTo>
                    <a:cubicBezTo>
                      <a:pt x="10706" y="3707"/>
                      <a:pt x="3739" y="10322"/>
                      <a:pt x="106" y="19208"/>
                    </a:cubicBezTo>
                    <a:cubicBezTo>
                      <a:pt x="-198" y="19957"/>
                      <a:pt x="172" y="20803"/>
                      <a:pt x="934" y="21101"/>
                    </a:cubicBezTo>
                    <a:cubicBezTo>
                      <a:pt x="1689" y="21401"/>
                      <a:pt x="2552" y="21041"/>
                      <a:pt x="2859" y="20292"/>
                    </a:cubicBezTo>
                    <a:cubicBezTo>
                      <a:pt x="6206" y="12096"/>
                      <a:pt x="12625" y="6008"/>
                      <a:pt x="20301" y="2787"/>
                    </a:cubicBezTo>
                    <a:cubicBezTo>
                      <a:pt x="21051" y="2469"/>
                      <a:pt x="21402" y="1618"/>
                      <a:pt x="21077" y="88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1" tIns="20091" rIns="20091" bIns="20091" anchor="ctr"/>
              <a:lstStyle/>
              <a:p>
                <a:pPr algn="ctr" defTabSz="241082" hangingPunct="0">
                  <a:lnSpc>
                    <a:spcPct val="130000"/>
                  </a:lnSpc>
                </a:pPr>
                <a:endParaRPr lang="en-US" sz="1582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8" name="AutoShape 15"/>
              <p:cNvSpPr>
                <a:spLocks/>
              </p:cNvSpPr>
              <p:nvPr/>
            </p:nvSpPr>
            <p:spPr bwMode="auto">
              <a:xfrm>
                <a:off x="9247188" y="4537075"/>
                <a:ext cx="88107" cy="90488"/>
              </a:xfrm>
              <a:custGeom>
                <a:avLst/>
                <a:gdLst>
                  <a:gd name="T0" fmla="+- 0 10796 232"/>
                  <a:gd name="T1" fmla="*/ T0 w 21129"/>
                  <a:gd name="T2" fmla="+- 0 10804 234"/>
                  <a:gd name="T3" fmla="*/ 10804 h 21141"/>
                  <a:gd name="T4" fmla="+- 0 10796 232"/>
                  <a:gd name="T5" fmla="*/ T4 w 21129"/>
                  <a:gd name="T6" fmla="+- 0 10804 234"/>
                  <a:gd name="T7" fmla="*/ 10804 h 21141"/>
                  <a:gd name="T8" fmla="+- 0 10796 232"/>
                  <a:gd name="T9" fmla="*/ T8 w 21129"/>
                  <a:gd name="T10" fmla="+- 0 10804 234"/>
                  <a:gd name="T11" fmla="*/ 10804 h 21141"/>
                  <a:gd name="T12" fmla="+- 0 10796 232"/>
                  <a:gd name="T13" fmla="*/ T12 w 21129"/>
                  <a:gd name="T14" fmla="+- 0 10804 234"/>
                  <a:gd name="T15" fmla="*/ 10804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9" h="21141">
                    <a:moveTo>
                      <a:pt x="20075" y="3267"/>
                    </a:moveTo>
                    <a:cubicBezTo>
                      <a:pt x="20953" y="2898"/>
                      <a:pt x="21368" y="1899"/>
                      <a:pt x="20987" y="1030"/>
                    </a:cubicBezTo>
                    <a:cubicBezTo>
                      <a:pt x="20611" y="168"/>
                      <a:pt x="19589" y="-234"/>
                      <a:pt x="18707" y="138"/>
                    </a:cubicBezTo>
                    <a:cubicBezTo>
                      <a:pt x="18670" y="152"/>
                      <a:pt x="18649" y="185"/>
                      <a:pt x="18615" y="198"/>
                    </a:cubicBezTo>
                    <a:cubicBezTo>
                      <a:pt x="10481" y="3647"/>
                      <a:pt x="3673" y="10118"/>
                      <a:pt x="124" y="18802"/>
                    </a:cubicBezTo>
                    <a:cubicBezTo>
                      <a:pt x="-232" y="19678"/>
                      <a:pt x="205" y="20666"/>
                      <a:pt x="1094" y="21019"/>
                    </a:cubicBezTo>
                    <a:cubicBezTo>
                      <a:pt x="1983" y="21366"/>
                      <a:pt x="2991" y="20946"/>
                      <a:pt x="3354" y="20071"/>
                    </a:cubicBezTo>
                    <a:cubicBezTo>
                      <a:pt x="6561" y="12205"/>
                      <a:pt x="12717" y="6360"/>
                      <a:pt x="20075" y="3274"/>
                    </a:cubicBezTo>
                    <a:cubicBezTo>
                      <a:pt x="20075" y="3274"/>
                      <a:pt x="20075" y="3267"/>
                      <a:pt x="20075" y="326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1" tIns="20091" rIns="20091" bIns="20091" anchor="ctr"/>
              <a:lstStyle/>
              <a:p>
                <a:pPr algn="ctr" defTabSz="241082" hangingPunct="0">
                  <a:lnSpc>
                    <a:spcPct val="130000"/>
                  </a:lnSpc>
                </a:pPr>
                <a:endParaRPr lang="en-US" sz="1582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03" name="Group 102"/>
          <p:cNvGrpSpPr/>
          <p:nvPr/>
        </p:nvGrpSpPr>
        <p:grpSpPr>
          <a:xfrm>
            <a:off x="1260382" y="2283605"/>
            <a:ext cx="1411910" cy="1411910"/>
            <a:chOff x="1056113" y="1769387"/>
            <a:chExt cx="1619915" cy="1619915"/>
          </a:xfrm>
          <a:solidFill>
            <a:srgbClr val="00B0F0"/>
          </a:solidFill>
        </p:grpSpPr>
        <p:sp>
          <p:nvSpPr>
            <p:cNvPr id="69" name="Oval 68"/>
            <p:cNvSpPr/>
            <p:nvPr/>
          </p:nvSpPr>
          <p:spPr>
            <a:xfrm>
              <a:off x="1056113" y="1769387"/>
              <a:ext cx="1619915" cy="1619915"/>
            </a:xfrm>
            <a:prstGeom prst="ellipse">
              <a:avLst/>
            </a:prstGeom>
            <a:solidFill>
              <a:srgbClr val="E60012"/>
            </a:solidFill>
            <a:ln w="44450">
              <a:noFill/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89" name="Group 88"/>
            <p:cNvGrpSpPr/>
            <p:nvPr/>
          </p:nvGrpSpPr>
          <p:grpSpPr>
            <a:xfrm>
              <a:off x="1557049" y="2272825"/>
              <a:ext cx="618042" cy="618042"/>
              <a:chOff x="4439443" y="2582069"/>
              <a:chExt cx="464344" cy="464344"/>
            </a:xfrm>
            <a:grpFill/>
          </p:grpSpPr>
          <p:sp>
            <p:nvSpPr>
              <p:cNvPr id="90" name="AutoShape 123"/>
              <p:cNvSpPr>
                <a:spLocks/>
              </p:cNvSpPr>
              <p:nvPr/>
            </p:nvSpPr>
            <p:spPr bwMode="auto">
              <a:xfrm>
                <a:off x="4439443" y="2582069"/>
                <a:ext cx="464344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180" y="12132"/>
                    </a:moveTo>
                    <a:cubicBezTo>
                      <a:pt x="17710" y="12226"/>
                      <a:pt x="17327" y="12561"/>
                      <a:pt x="17170" y="13012"/>
                    </a:cubicBezTo>
                    <a:cubicBezTo>
                      <a:pt x="17083" y="13261"/>
                      <a:pt x="16981" y="13503"/>
                      <a:pt x="16868" y="13738"/>
                    </a:cubicBezTo>
                    <a:cubicBezTo>
                      <a:pt x="16658" y="14169"/>
                      <a:pt x="16694" y="14677"/>
                      <a:pt x="16959" y="15075"/>
                    </a:cubicBezTo>
                    <a:lnTo>
                      <a:pt x="18131" y="16833"/>
                    </a:lnTo>
                    <a:lnTo>
                      <a:pt x="16832" y="18132"/>
                    </a:lnTo>
                    <a:lnTo>
                      <a:pt x="15075" y="16960"/>
                    </a:lnTo>
                    <a:cubicBezTo>
                      <a:pt x="14850" y="16810"/>
                      <a:pt x="14589" y="16733"/>
                      <a:pt x="14326" y="16733"/>
                    </a:cubicBezTo>
                    <a:cubicBezTo>
                      <a:pt x="14126" y="16733"/>
                      <a:pt x="13924" y="16778"/>
                      <a:pt x="13738" y="16868"/>
                    </a:cubicBezTo>
                    <a:cubicBezTo>
                      <a:pt x="13504" y="16981"/>
                      <a:pt x="13262" y="17083"/>
                      <a:pt x="13012" y="17170"/>
                    </a:cubicBezTo>
                    <a:cubicBezTo>
                      <a:pt x="12561" y="17327"/>
                      <a:pt x="12226" y="17712"/>
                      <a:pt x="12133" y="18180"/>
                    </a:cubicBezTo>
                    <a:lnTo>
                      <a:pt x="11717" y="20249"/>
                    </a:lnTo>
                    <a:lnTo>
                      <a:pt x="9881" y="20249"/>
                    </a:lnTo>
                    <a:lnTo>
                      <a:pt x="9467" y="18180"/>
                    </a:lnTo>
                    <a:cubicBezTo>
                      <a:pt x="9373" y="17712"/>
                      <a:pt x="9039" y="17327"/>
                      <a:pt x="8588" y="17170"/>
                    </a:cubicBezTo>
                    <a:cubicBezTo>
                      <a:pt x="8339" y="17083"/>
                      <a:pt x="8096" y="16983"/>
                      <a:pt x="7861" y="16869"/>
                    </a:cubicBezTo>
                    <a:cubicBezTo>
                      <a:pt x="7675" y="16778"/>
                      <a:pt x="7474" y="16733"/>
                      <a:pt x="7273" y="16733"/>
                    </a:cubicBezTo>
                    <a:cubicBezTo>
                      <a:pt x="7011" y="16733"/>
                      <a:pt x="6750" y="16810"/>
                      <a:pt x="6525" y="16960"/>
                    </a:cubicBezTo>
                    <a:lnTo>
                      <a:pt x="4767" y="18132"/>
                    </a:lnTo>
                    <a:lnTo>
                      <a:pt x="3468" y="16833"/>
                    </a:lnTo>
                    <a:lnTo>
                      <a:pt x="4639" y="15075"/>
                    </a:lnTo>
                    <a:cubicBezTo>
                      <a:pt x="4904" y="14677"/>
                      <a:pt x="4939" y="14169"/>
                      <a:pt x="4732" y="13738"/>
                    </a:cubicBezTo>
                    <a:cubicBezTo>
                      <a:pt x="4618" y="13504"/>
                      <a:pt x="4516" y="13263"/>
                      <a:pt x="4429" y="13013"/>
                    </a:cubicBezTo>
                    <a:cubicBezTo>
                      <a:pt x="4273" y="12561"/>
                      <a:pt x="3888" y="12227"/>
                      <a:pt x="3419" y="12133"/>
                    </a:cubicBezTo>
                    <a:lnTo>
                      <a:pt x="1350" y="11718"/>
                    </a:lnTo>
                    <a:lnTo>
                      <a:pt x="1349" y="9882"/>
                    </a:lnTo>
                    <a:lnTo>
                      <a:pt x="3419" y="9468"/>
                    </a:lnTo>
                    <a:cubicBezTo>
                      <a:pt x="3888" y="9374"/>
                      <a:pt x="4273" y="9039"/>
                      <a:pt x="4429" y="8588"/>
                    </a:cubicBezTo>
                    <a:cubicBezTo>
                      <a:pt x="4516" y="8338"/>
                      <a:pt x="4617" y="8096"/>
                      <a:pt x="4731" y="7862"/>
                    </a:cubicBezTo>
                    <a:cubicBezTo>
                      <a:pt x="4940" y="7431"/>
                      <a:pt x="4905" y="6923"/>
                      <a:pt x="4639" y="6524"/>
                    </a:cubicBezTo>
                    <a:lnTo>
                      <a:pt x="3468" y="4767"/>
                    </a:lnTo>
                    <a:lnTo>
                      <a:pt x="4767" y="3468"/>
                    </a:lnTo>
                    <a:lnTo>
                      <a:pt x="6525" y="4639"/>
                    </a:lnTo>
                    <a:cubicBezTo>
                      <a:pt x="6750" y="4790"/>
                      <a:pt x="7011" y="4866"/>
                      <a:pt x="7273" y="4866"/>
                    </a:cubicBezTo>
                    <a:cubicBezTo>
                      <a:pt x="7474" y="4866"/>
                      <a:pt x="7674" y="4822"/>
                      <a:pt x="7861" y="4732"/>
                    </a:cubicBezTo>
                    <a:cubicBezTo>
                      <a:pt x="8095" y="4619"/>
                      <a:pt x="8337" y="4517"/>
                      <a:pt x="8586" y="4430"/>
                    </a:cubicBezTo>
                    <a:cubicBezTo>
                      <a:pt x="9039" y="4272"/>
                      <a:pt x="9373" y="3888"/>
                      <a:pt x="9467" y="3420"/>
                    </a:cubicBezTo>
                    <a:lnTo>
                      <a:pt x="9881" y="1350"/>
                    </a:lnTo>
                    <a:lnTo>
                      <a:pt x="11717" y="1350"/>
                    </a:lnTo>
                    <a:lnTo>
                      <a:pt x="12131" y="3420"/>
                    </a:lnTo>
                    <a:cubicBezTo>
                      <a:pt x="12225" y="3888"/>
                      <a:pt x="12560" y="4272"/>
                      <a:pt x="13012" y="4430"/>
                    </a:cubicBezTo>
                    <a:cubicBezTo>
                      <a:pt x="13261" y="4517"/>
                      <a:pt x="13502" y="4617"/>
                      <a:pt x="13737" y="4731"/>
                    </a:cubicBezTo>
                    <a:cubicBezTo>
                      <a:pt x="13924" y="4822"/>
                      <a:pt x="14125" y="4866"/>
                      <a:pt x="14326" y="4866"/>
                    </a:cubicBezTo>
                    <a:cubicBezTo>
                      <a:pt x="14589" y="4866"/>
                      <a:pt x="14850" y="4790"/>
                      <a:pt x="15075" y="4639"/>
                    </a:cubicBezTo>
                    <a:lnTo>
                      <a:pt x="16832" y="3468"/>
                    </a:lnTo>
                    <a:lnTo>
                      <a:pt x="18131" y="4767"/>
                    </a:lnTo>
                    <a:lnTo>
                      <a:pt x="16959" y="6524"/>
                    </a:lnTo>
                    <a:cubicBezTo>
                      <a:pt x="16694" y="6923"/>
                      <a:pt x="16660" y="7431"/>
                      <a:pt x="16867" y="7861"/>
                    </a:cubicBezTo>
                    <a:cubicBezTo>
                      <a:pt x="16980" y="8096"/>
                      <a:pt x="17083" y="8337"/>
                      <a:pt x="17170" y="8587"/>
                    </a:cubicBezTo>
                    <a:cubicBezTo>
                      <a:pt x="17327" y="9039"/>
                      <a:pt x="17710" y="9373"/>
                      <a:pt x="18180" y="9467"/>
                    </a:cubicBezTo>
                    <a:lnTo>
                      <a:pt x="20248" y="9882"/>
                    </a:lnTo>
                    <a:lnTo>
                      <a:pt x="20250" y="11718"/>
                    </a:lnTo>
                    <a:cubicBezTo>
                      <a:pt x="20250" y="11718"/>
                      <a:pt x="18180" y="12132"/>
                      <a:pt x="18180" y="12132"/>
                    </a:cubicBezTo>
                    <a:close/>
                    <a:moveTo>
                      <a:pt x="20513" y="8558"/>
                    </a:moveTo>
                    <a:lnTo>
                      <a:pt x="18445" y="8143"/>
                    </a:lnTo>
                    <a:cubicBezTo>
                      <a:pt x="18341" y="7844"/>
                      <a:pt x="18218" y="7554"/>
                      <a:pt x="18082" y="7273"/>
                    </a:cubicBezTo>
                    <a:lnTo>
                      <a:pt x="19254" y="5516"/>
                    </a:lnTo>
                    <a:cubicBezTo>
                      <a:pt x="19611" y="4980"/>
                      <a:pt x="19540" y="4268"/>
                      <a:pt x="19085" y="3813"/>
                    </a:cubicBezTo>
                    <a:lnTo>
                      <a:pt x="17787" y="2514"/>
                    </a:lnTo>
                    <a:cubicBezTo>
                      <a:pt x="17526" y="2253"/>
                      <a:pt x="17181" y="2118"/>
                      <a:pt x="16831" y="2118"/>
                    </a:cubicBezTo>
                    <a:cubicBezTo>
                      <a:pt x="16573" y="2118"/>
                      <a:pt x="16312" y="2193"/>
                      <a:pt x="16084" y="2345"/>
                    </a:cubicBezTo>
                    <a:lnTo>
                      <a:pt x="14326" y="3516"/>
                    </a:lnTo>
                    <a:cubicBezTo>
                      <a:pt x="14044" y="3380"/>
                      <a:pt x="13754" y="3258"/>
                      <a:pt x="13455" y="3155"/>
                    </a:cubicBezTo>
                    <a:lnTo>
                      <a:pt x="13041" y="1085"/>
                    </a:lnTo>
                    <a:cubicBezTo>
                      <a:pt x="12916" y="454"/>
                      <a:pt x="12361" y="0"/>
                      <a:pt x="11717" y="0"/>
                    </a:cubicBezTo>
                    <a:lnTo>
                      <a:pt x="9881" y="0"/>
                    </a:lnTo>
                    <a:cubicBezTo>
                      <a:pt x="9238" y="0"/>
                      <a:pt x="8684" y="454"/>
                      <a:pt x="8557" y="1085"/>
                    </a:cubicBezTo>
                    <a:lnTo>
                      <a:pt x="8143" y="3155"/>
                    </a:lnTo>
                    <a:cubicBezTo>
                      <a:pt x="7843" y="3258"/>
                      <a:pt x="7554" y="3381"/>
                      <a:pt x="7273" y="3516"/>
                    </a:cubicBezTo>
                    <a:lnTo>
                      <a:pt x="5516" y="2345"/>
                    </a:lnTo>
                    <a:cubicBezTo>
                      <a:pt x="5287" y="2193"/>
                      <a:pt x="5026" y="2118"/>
                      <a:pt x="4767" y="2118"/>
                    </a:cubicBezTo>
                    <a:cubicBezTo>
                      <a:pt x="4419" y="2118"/>
                      <a:pt x="4073" y="2253"/>
                      <a:pt x="3812" y="2514"/>
                    </a:cubicBezTo>
                    <a:lnTo>
                      <a:pt x="2514" y="3813"/>
                    </a:lnTo>
                    <a:cubicBezTo>
                      <a:pt x="2059" y="4268"/>
                      <a:pt x="1988" y="4980"/>
                      <a:pt x="2345" y="5516"/>
                    </a:cubicBezTo>
                    <a:lnTo>
                      <a:pt x="3516" y="7273"/>
                    </a:lnTo>
                    <a:cubicBezTo>
                      <a:pt x="3380" y="7555"/>
                      <a:pt x="3258" y="7844"/>
                      <a:pt x="3154" y="8144"/>
                    </a:cubicBezTo>
                    <a:lnTo>
                      <a:pt x="1085" y="8558"/>
                    </a:lnTo>
                    <a:cubicBezTo>
                      <a:pt x="454" y="8684"/>
                      <a:pt x="0" y="9238"/>
                      <a:pt x="0" y="9882"/>
                    </a:cubicBezTo>
                    <a:lnTo>
                      <a:pt x="0" y="11718"/>
                    </a:lnTo>
                    <a:cubicBezTo>
                      <a:pt x="0" y="12361"/>
                      <a:pt x="454" y="12916"/>
                      <a:pt x="1085" y="13042"/>
                    </a:cubicBezTo>
                    <a:lnTo>
                      <a:pt x="3154" y="13456"/>
                    </a:lnTo>
                    <a:cubicBezTo>
                      <a:pt x="3258" y="13755"/>
                      <a:pt x="3380" y="14046"/>
                      <a:pt x="3516" y="14326"/>
                    </a:cubicBezTo>
                    <a:lnTo>
                      <a:pt x="2345" y="16083"/>
                    </a:lnTo>
                    <a:cubicBezTo>
                      <a:pt x="1988" y="16619"/>
                      <a:pt x="2059" y="17332"/>
                      <a:pt x="2514" y="17787"/>
                    </a:cubicBezTo>
                    <a:lnTo>
                      <a:pt x="3812" y="19086"/>
                    </a:lnTo>
                    <a:cubicBezTo>
                      <a:pt x="4073" y="19346"/>
                      <a:pt x="4419" y="19482"/>
                      <a:pt x="4767" y="19482"/>
                    </a:cubicBezTo>
                    <a:cubicBezTo>
                      <a:pt x="5026" y="19482"/>
                      <a:pt x="5287" y="19406"/>
                      <a:pt x="5516" y="19254"/>
                    </a:cubicBezTo>
                    <a:lnTo>
                      <a:pt x="7273" y="18083"/>
                    </a:lnTo>
                    <a:cubicBezTo>
                      <a:pt x="7554" y="18220"/>
                      <a:pt x="7843" y="18341"/>
                      <a:pt x="8143" y="18445"/>
                    </a:cubicBezTo>
                    <a:lnTo>
                      <a:pt x="8557" y="20514"/>
                    </a:lnTo>
                    <a:cubicBezTo>
                      <a:pt x="8684" y="21146"/>
                      <a:pt x="9238" y="21599"/>
                      <a:pt x="9881" y="21599"/>
                    </a:cubicBezTo>
                    <a:lnTo>
                      <a:pt x="11717" y="21599"/>
                    </a:lnTo>
                    <a:cubicBezTo>
                      <a:pt x="12361" y="21599"/>
                      <a:pt x="12916" y="21146"/>
                      <a:pt x="13041" y="20514"/>
                    </a:cubicBezTo>
                    <a:lnTo>
                      <a:pt x="13456" y="18445"/>
                    </a:lnTo>
                    <a:cubicBezTo>
                      <a:pt x="13755" y="18341"/>
                      <a:pt x="14046" y="18219"/>
                      <a:pt x="14326" y="18083"/>
                    </a:cubicBezTo>
                    <a:lnTo>
                      <a:pt x="16084" y="19254"/>
                    </a:lnTo>
                    <a:cubicBezTo>
                      <a:pt x="16312" y="19406"/>
                      <a:pt x="16573" y="19482"/>
                      <a:pt x="16831" y="19482"/>
                    </a:cubicBezTo>
                    <a:cubicBezTo>
                      <a:pt x="17181" y="19482"/>
                      <a:pt x="17526" y="19346"/>
                      <a:pt x="17787" y="19086"/>
                    </a:cubicBezTo>
                    <a:lnTo>
                      <a:pt x="19085" y="17787"/>
                    </a:lnTo>
                    <a:cubicBezTo>
                      <a:pt x="19540" y="17332"/>
                      <a:pt x="19611" y="16619"/>
                      <a:pt x="19254" y="16083"/>
                    </a:cubicBezTo>
                    <a:lnTo>
                      <a:pt x="18082" y="14326"/>
                    </a:lnTo>
                    <a:cubicBezTo>
                      <a:pt x="18219" y="14045"/>
                      <a:pt x="18341" y="13755"/>
                      <a:pt x="18445" y="13456"/>
                    </a:cubicBezTo>
                    <a:lnTo>
                      <a:pt x="20513" y="13042"/>
                    </a:lnTo>
                    <a:cubicBezTo>
                      <a:pt x="21145" y="12916"/>
                      <a:pt x="21599" y="12361"/>
                      <a:pt x="21599" y="11718"/>
                    </a:cubicBezTo>
                    <a:lnTo>
                      <a:pt x="21599" y="9882"/>
                    </a:lnTo>
                    <a:cubicBezTo>
                      <a:pt x="21599" y="9238"/>
                      <a:pt x="21145" y="8684"/>
                      <a:pt x="20513" y="8558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1" tIns="20091" rIns="20091" bIns="20091" anchor="ctr"/>
              <a:lstStyle/>
              <a:p>
                <a:pPr algn="ctr" defTabSz="241082" hangingPunct="0">
                  <a:lnSpc>
                    <a:spcPct val="130000"/>
                  </a:lnSpc>
                </a:pPr>
                <a:endParaRPr lang="en-US" sz="1582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1" name="AutoShape 124"/>
              <p:cNvSpPr>
                <a:spLocks/>
              </p:cNvSpPr>
              <p:nvPr/>
            </p:nvSpPr>
            <p:spPr bwMode="auto">
              <a:xfrm>
                <a:off x="4570413" y="2712244"/>
                <a:ext cx="203200" cy="20320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20250"/>
                    </a:moveTo>
                    <a:cubicBezTo>
                      <a:pt x="5580" y="20250"/>
                      <a:pt x="1350" y="16017"/>
                      <a:pt x="1350" y="10800"/>
                    </a:cubicBezTo>
                    <a:cubicBezTo>
                      <a:pt x="1350" y="5582"/>
                      <a:pt x="5580" y="1349"/>
                      <a:pt x="10800" y="1349"/>
                    </a:cubicBezTo>
                    <a:cubicBezTo>
                      <a:pt x="16016" y="1349"/>
                      <a:pt x="20250" y="5582"/>
                      <a:pt x="20250" y="10800"/>
                    </a:cubicBezTo>
                    <a:cubicBezTo>
                      <a:pt x="20250" y="16017"/>
                      <a:pt x="16016" y="20250"/>
                      <a:pt x="10800" y="20250"/>
                    </a:cubicBezTo>
                    <a:moveTo>
                      <a:pt x="10800" y="0"/>
                    </a:moveTo>
                    <a:cubicBezTo>
                      <a:pt x="4836" y="0"/>
                      <a:pt x="0" y="4836"/>
                      <a:pt x="0" y="10800"/>
                    </a:cubicBezTo>
                    <a:cubicBezTo>
                      <a:pt x="0" y="16763"/>
                      <a:pt x="4836" y="21600"/>
                      <a:pt x="10800" y="21600"/>
                    </a:cubicBezTo>
                    <a:cubicBezTo>
                      <a:pt x="16763" y="21600"/>
                      <a:pt x="21599" y="16763"/>
                      <a:pt x="21599" y="10800"/>
                    </a:cubicBezTo>
                    <a:cubicBezTo>
                      <a:pt x="21599" y="4836"/>
                      <a:pt x="16763" y="0"/>
                      <a:pt x="1080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1" tIns="20091" rIns="20091" bIns="20091" anchor="ctr"/>
              <a:lstStyle/>
              <a:p>
                <a:pPr algn="ctr" defTabSz="241082" hangingPunct="0">
                  <a:lnSpc>
                    <a:spcPct val="130000"/>
                  </a:lnSpc>
                </a:pPr>
                <a:endParaRPr lang="en-US" sz="1582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2" name="AutoShape 125"/>
              <p:cNvSpPr>
                <a:spLocks/>
              </p:cNvSpPr>
              <p:nvPr/>
            </p:nvSpPr>
            <p:spPr bwMode="auto">
              <a:xfrm>
                <a:off x="4613275" y="2755900"/>
                <a:ext cx="116682" cy="11668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8900"/>
                    </a:moveTo>
                    <a:cubicBezTo>
                      <a:pt x="6328" y="18900"/>
                      <a:pt x="2699" y="15271"/>
                      <a:pt x="2699" y="10800"/>
                    </a:cubicBezTo>
                    <a:cubicBezTo>
                      <a:pt x="2699" y="6329"/>
                      <a:pt x="6328" y="2700"/>
                      <a:pt x="10800" y="2700"/>
                    </a:cubicBezTo>
                    <a:cubicBezTo>
                      <a:pt x="15271" y="2700"/>
                      <a:pt x="18899" y="6329"/>
                      <a:pt x="18899" y="10800"/>
                    </a:cubicBezTo>
                    <a:cubicBezTo>
                      <a:pt x="18899" y="15271"/>
                      <a:pt x="15271" y="18900"/>
                      <a:pt x="10800" y="18900"/>
                    </a:cubicBezTo>
                    <a:moveTo>
                      <a:pt x="10800" y="0"/>
                    </a:moveTo>
                    <a:cubicBezTo>
                      <a:pt x="4830" y="0"/>
                      <a:pt x="0" y="4833"/>
                      <a:pt x="0" y="10800"/>
                    </a:cubicBezTo>
                    <a:cubicBezTo>
                      <a:pt x="0" y="16766"/>
                      <a:pt x="4830" y="21599"/>
                      <a:pt x="10800" y="21599"/>
                    </a:cubicBezTo>
                    <a:cubicBezTo>
                      <a:pt x="16764" y="21599"/>
                      <a:pt x="21600" y="16766"/>
                      <a:pt x="21600" y="10800"/>
                    </a:cubicBezTo>
                    <a:cubicBezTo>
                      <a:pt x="21600" y="4833"/>
                      <a:pt x="16764" y="0"/>
                      <a:pt x="1080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1" tIns="20091" rIns="20091" bIns="20091" anchor="ctr"/>
              <a:lstStyle/>
              <a:p>
                <a:pPr algn="ctr" defTabSz="241082" hangingPunct="0">
                  <a:lnSpc>
                    <a:spcPct val="130000"/>
                  </a:lnSpc>
                </a:pPr>
                <a:endParaRPr lang="en-US" sz="1582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07" name="Group 106"/>
          <p:cNvGrpSpPr/>
          <p:nvPr/>
        </p:nvGrpSpPr>
        <p:grpSpPr>
          <a:xfrm>
            <a:off x="10184426" y="2223668"/>
            <a:ext cx="1411910" cy="1411910"/>
            <a:chOff x="9515969" y="1769387"/>
            <a:chExt cx="1619915" cy="1619915"/>
          </a:xfrm>
        </p:grpSpPr>
        <p:sp>
          <p:nvSpPr>
            <p:cNvPr id="70" name="Oval 69"/>
            <p:cNvSpPr/>
            <p:nvPr/>
          </p:nvSpPr>
          <p:spPr>
            <a:xfrm>
              <a:off x="9515969" y="1769387"/>
              <a:ext cx="1619915" cy="1619915"/>
            </a:xfrm>
            <a:prstGeom prst="ellipse">
              <a:avLst/>
            </a:prstGeom>
            <a:solidFill>
              <a:srgbClr val="E60012"/>
            </a:solidFill>
            <a:ln w="44450"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93" name="Group 92"/>
            <p:cNvGrpSpPr/>
            <p:nvPr/>
          </p:nvGrpSpPr>
          <p:grpSpPr>
            <a:xfrm>
              <a:off x="10044998" y="2300063"/>
              <a:ext cx="561856" cy="562817"/>
              <a:chOff x="7287419" y="3505994"/>
              <a:chExt cx="464344" cy="465138"/>
            </a:xfrm>
            <a:solidFill>
              <a:schemeClr val="accent5"/>
            </a:solidFill>
          </p:grpSpPr>
          <p:sp>
            <p:nvSpPr>
              <p:cNvPr id="94" name="AutoShape 37"/>
              <p:cNvSpPr>
                <a:spLocks/>
              </p:cNvSpPr>
              <p:nvPr/>
            </p:nvSpPr>
            <p:spPr bwMode="auto">
              <a:xfrm>
                <a:off x="7287419" y="3549650"/>
                <a:ext cx="423069" cy="421482"/>
              </a:xfrm>
              <a:custGeom>
                <a:avLst/>
                <a:gdLst>
                  <a:gd name="T0" fmla="+- 0 10849 98"/>
                  <a:gd name="T1" fmla="*/ T0 w 21502"/>
                  <a:gd name="T2" fmla="*/ 10800 h 21600"/>
                  <a:gd name="T3" fmla="+- 0 10849 98"/>
                  <a:gd name="T4" fmla="*/ T3 w 21502"/>
                  <a:gd name="T5" fmla="*/ 10800 h 21600"/>
                  <a:gd name="T6" fmla="+- 0 10849 98"/>
                  <a:gd name="T7" fmla="*/ T6 w 21502"/>
                  <a:gd name="T8" fmla="*/ 10800 h 21600"/>
                  <a:gd name="T9" fmla="+- 0 10849 98"/>
                  <a:gd name="T10" fmla="*/ T9 w 21502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502" h="21600">
                    <a:moveTo>
                      <a:pt x="19917" y="7880"/>
                    </a:moveTo>
                    <a:lnTo>
                      <a:pt x="18875" y="8932"/>
                    </a:lnTo>
                    <a:cubicBezTo>
                      <a:pt x="18730" y="9079"/>
                      <a:pt x="18497" y="9079"/>
                      <a:pt x="18353" y="8932"/>
                    </a:cubicBezTo>
                    <a:lnTo>
                      <a:pt x="17048" y="7617"/>
                    </a:lnTo>
                    <a:lnTo>
                      <a:pt x="15991" y="10290"/>
                    </a:lnTo>
                    <a:lnTo>
                      <a:pt x="16080" y="10064"/>
                    </a:lnTo>
                    <a:cubicBezTo>
                      <a:pt x="13859" y="7826"/>
                      <a:pt x="11601" y="7544"/>
                      <a:pt x="9565" y="7291"/>
                    </a:cubicBezTo>
                    <a:cubicBezTo>
                      <a:pt x="8910" y="7210"/>
                      <a:pt x="8276" y="7126"/>
                      <a:pt x="7652" y="6990"/>
                    </a:cubicBezTo>
                    <a:lnTo>
                      <a:pt x="13918" y="4456"/>
                    </a:lnTo>
                    <a:lnTo>
                      <a:pt x="12652" y="3179"/>
                    </a:lnTo>
                    <a:cubicBezTo>
                      <a:pt x="12508" y="3033"/>
                      <a:pt x="12508" y="2798"/>
                      <a:pt x="12652" y="2652"/>
                    </a:cubicBezTo>
                    <a:lnTo>
                      <a:pt x="13695" y="1598"/>
                    </a:lnTo>
                    <a:cubicBezTo>
                      <a:pt x="13840" y="1453"/>
                      <a:pt x="14073" y="1453"/>
                      <a:pt x="14217" y="1598"/>
                    </a:cubicBezTo>
                    <a:lnTo>
                      <a:pt x="19917" y="7353"/>
                    </a:lnTo>
                    <a:cubicBezTo>
                      <a:pt x="20062" y="7499"/>
                      <a:pt x="20062" y="7734"/>
                      <a:pt x="19917" y="7880"/>
                    </a:cubicBezTo>
                    <a:moveTo>
                      <a:pt x="12292" y="19639"/>
                    </a:moveTo>
                    <a:cubicBezTo>
                      <a:pt x="12200" y="19872"/>
                      <a:pt x="11999" y="20044"/>
                      <a:pt x="11756" y="20095"/>
                    </a:cubicBezTo>
                    <a:cubicBezTo>
                      <a:pt x="11700" y="20106"/>
                      <a:pt x="11643" y="20111"/>
                      <a:pt x="11587" y="20110"/>
                    </a:cubicBezTo>
                    <a:cubicBezTo>
                      <a:pt x="11400" y="20105"/>
                      <a:pt x="11219" y="20030"/>
                      <a:pt x="11084" y="19892"/>
                    </a:cubicBezTo>
                    <a:lnTo>
                      <a:pt x="1692" y="10517"/>
                    </a:lnTo>
                    <a:cubicBezTo>
                      <a:pt x="1519" y="10343"/>
                      <a:pt x="1443" y="10094"/>
                      <a:pt x="1488" y="9852"/>
                    </a:cubicBezTo>
                    <a:cubicBezTo>
                      <a:pt x="1533" y="9610"/>
                      <a:pt x="1695" y="9407"/>
                      <a:pt x="1917" y="9308"/>
                    </a:cubicBezTo>
                    <a:lnTo>
                      <a:pt x="6505" y="7453"/>
                    </a:lnTo>
                    <a:cubicBezTo>
                      <a:pt x="9597" y="8490"/>
                      <a:pt x="12689" y="7491"/>
                      <a:pt x="15781" y="10821"/>
                    </a:cubicBezTo>
                    <a:cubicBezTo>
                      <a:pt x="15781" y="10821"/>
                      <a:pt x="12292" y="19639"/>
                      <a:pt x="12292" y="19639"/>
                    </a:cubicBezTo>
                    <a:close/>
                    <a:moveTo>
                      <a:pt x="15260" y="545"/>
                    </a:moveTo>
                    <a:cubicBezTo>
                      <a:pt x="14912" y="193"/>
                      <a:pt x="14449" y="0"/>
                      <a:pt x="13956" y="0"/>
                    </a:cubicBezTo>
                    <a:cubicBezTo>
                      <a:pt x="13463" y="0"/>
                      <a:pt x="13000" y="193"/>
                      <a:pt x="12651" y="546"/>
                    </a:cubicBezTo>
                    <a:lnTo>
                      <a:pt x="11610" y="1598"/>
                    </a:lnTo>
                    <a:cubicBezTo>
                      <a:pt x="11261" y="1949"/>
                      <a:pt x="11068" y="2417"/>
                      <a:pt x="11068" y="2915"/>
                    </a:cubicBezTo>
                    <a:cubicBezTo>
                      <a:pt x="11068" y="3265"/>
                      <a:pt x="11164" y="3601"/>
                      <a:pt x="11342" y="3893"/>
                    </a:cubicBezTo>
                    <a:lnTo>
                      <a:pt x="1324" y="7944"/>
                    </a:lnTo>
                    <a:cubicBezTo>
                      <a:pt x="654" y="8241"/>
                      <a:pt x="173" y="8851"/>
                      <a:pt x="38" y="9575"/>
                    </a:cubicBezTo>
                    <a:cubicBezTo>
                      <a:pt x="-98" y="10302"/>
                      <a:pt x="130" y="11048"/>
                      <a:pt x="654" y="11576"/>
                    </a:cubicBezTo>
                    <a:lnTo>
                      <a:pt x="10041" y="20946"/>
                    </a:lnTo>
                    <a:cubicBezTo>
                      <a:pt x="10445" y="21354"/>
                      <a:pt x="10982" y="21586"/>
                      <a:pt x="11549" y="21599"/>
                    </a:cubicBezTo>
                    <a:cubicBezTo>
                      <a:pt x="11562" y="21599"/>
                      <a:pt x="11593" y="21599"/>
                      <a:pt x="11605" y="21599"/>
                    </a:cubicBezTo>
                    <a:cubicBezTo>
                      <a:pt x="11754" y="21599"/>
                      <a:pt x="11906" y="21584"/>
                      <a:pt x="12056" y="21553"/>
                    </a:cubicBezTo>
                    <a:cubicBezTo>
                      <a:pt x="12789" y="21399"/>
                      <a:pt x="13390" y="20888"/>
                      <a:pt x="13662" y="20191"/>
                    </a:cubicBezTo>
                    <a:lnTo>
                      <a:pt x="17604" y="10229"/>
                    </a:lnTo>
                    <a:cubicBezTo>
                      <a:pt x="17902" y="10426"/>
                      <a:pt x="18250" y="10532"/>
                      <a:pt x="18613" y="10532"/>
                    </a:cubicBezTo>
                    <a:cubicBezTo>
                      <a:pt x="19107" y="10532"/>
                      <a:pt x="19570" y="10338"/>
                      <a:pt x="19918" y="9986"/>
                    </a:cubicBezTo>
                    <a:lnTo>
                      <a:pt x="20957" y="8937"/>
                    </a:lnTo>
                    <a:cubicBezTo>
                      <a:pt x="21308" y="8585"/>
                      <a:pt x="21502" y="8116"/>
                      <a:pt x="21502" y="7617"/>
                    </a:cubicBezTo>
                    <a:cubicBezTo>
                      <a:pt x="21502" y="7117"/>
                      <a:pt x="21308" y="6648"/>
                      <a:pt x="20961" y="6300"/>
                    </a:cubicBezTo>
                    <a:cubicBezTo>
                      <a:pt x="20961" y="6300"/>
                      <a:pt x="15260" y="545"/>
                      <a:pt x="15260" y="54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1" tIns="20091" rIns="20091" bIns="20091" anchor="ctr"/>
              <a:lstStyle/>
              <a:p>
                <a:pPr algn="ctr" defTabSz="241082" hangingPunct="0">
                  <a:lnSpc>
                    <a:spcPct val="130000"/>
                  </a:lnSpc>
                </a:pPr>
                <a:endParaRPr lang="en-US" sz="1582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5" name="AutoShape 38"/>
              <p:cNvSpPr>
                <a:spLocks/>
              </p:cNvSpPr>
              <p:nvPr/>
            </p:nvSpPr>
            <p:spPr bwMode="auto">
              <a:xfrm>
                <a:off x="7490619" y="3738563"/>
                <a:ext cx="72231" cy="7302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4320"/>
                    </a:moveTo>
                    <a:cubicBezTo>
                      <a:pt x="14381" y="4320"/>
                      <a:pt x="17279" y="7222"/>
                      <a:pt x="17279" y="10800"/>
                    </a:cubicBezTo>
                    <a:cubicBezTo>
                      <a:pt x="17279" y="14377"/>
                      <a:pt x="14381" y="17279"/>
                      <a:pt x="10800" y="17279"/>
                    </a:cubicBezTo>
                    <a:cubicBezTo>
                      <a:pt x="7218" y="17279"/>
                      <a:pt x="4319" y="14377"/>
                      <a:pt x="4319" y="10800"/>
                    </a:cubicBezTo>
                    <a:cubicBezTo>
                      <a:pt x="4319" y="7222"/>
                      <a:pt x="7218" y="4320"/>
                      <a:pt x="10800" y="4320"/>
                    </a:cubicBezTo>
                    <a:moveTo>
                      <a:pt x="10800" y="21599"/>
                    </a:moveTo>
                    <a:cubicBezTo>
                      <a:pt x="16752" y="21599"/>
                      <a:pt x="21600" y="16756"/>
                      <a:pt x="21600" y="10800"/>
                    </a:cubicBezTo>
                    <a:cubicBezTo>
                      <a:pt x="21600" y="4843"/>
                      <a:pt x="16752" y="0"/>
                      <a:pt x="10800" y="0"/>
                    </a:cubicBezTo>
                    <a:cubicBezTo>
                      <a:pt x="4847" y="0"/>
                      <a:pt x="0" y="4843"/>
                      <a:pt x="0" y="10800"/>
                    </a:cubicBezTo>
                    <a:cubicBezTo>
                      <a:pt x="0" y="16756"/>
                      <a:pt x="4847" y="21599"/>
                      <a:pt x="10800" y="21599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1" tIns="20091" rIns="20091" bIns="20091" anchor="ctr"/>
              <a:lstStyle/>
              <a:p>
                <a:pPr algn="ctr" defTabSz="241082" hangingPunct="0">
                  <a:lnSpc>
                    <a:spcPct val="130000"/>
                  </a:lnSpc>
                </a:pPr>
                <a:endParaRPr lang="en-US" sz="1582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6" name="AutoShape 39"/>
              <p:cNvSpPr>
                <a:spLocks/>
              </p:cNvSpPr>
              <p:nvPr/>
            </p:nvSpPr>
            <p:spPr bwMode="auto">
              <a:xfrm>
                <a:off x="7679532" y="3505994"/>
                <a:ext cx="72231" cy="7302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7279"/>
                    </a:moveTo>
                    <a:cubicBezTo>
                      <a:pt x="7218" y="17279"/>
                      <a:pt x="4320" y="14377"/>
                      <a:pt x="4320" y="10800"/>
                    </a:cubicBezTo>
                    <a:cubicBezTo>
                      <a:pt x="4320" y="7222"/>
                      <a:pt x="7218" y="4320"/>
                      <a:pt x="10800" y="4320"/>
                    </a:cubicBezTo>
                    <a:cubicBezTo>
                      <a:pt x="14381" y="4320"/>
                      <a:pt x="17280" y="7222"/>
                      <a:pt x="17280" y="10800"/>
                    </a:cubicBezTo>
                    <a:cubicBezTo>
                      <a:pt x="17280" y="14377"/>
                      <a:pt x="14381" y="17279"/>
                      <a:pt x="10800" y="17279"/>
                    </a:cubicBezTo>
                    <a:moveTo>
                      <a:pt x="10800" y="0"/>
                    </a:moveTo>
                    <a:cubicBezTo>
                      <a:pt x="4847" y="0"/>
                      <a:pt x="0" y="4843"/>
                      <a:pt x="0" y="10800"/>
                    </a:cubicBezTo>
                    <a:cubicBezTo>
                      <a:pt x="0" y="16756"/>
                      <a:pt x="4847" y="21599"/>
                      <a:pt x="10800" y="21599"/>
                    </a:cubicBezTo>
                    <a:cubicBezTo>
                      <a:pt x="16752" y="21599"/>
                      <a:pt x="21600" y="16756"/>
                      <a:pt x="21600" y="10800"/>
                    </a:cubicBezTo>
                    <a:cubicBezTo>
                      <a:pt x="21600" y="4843"/>
                      <a:pt x="16752" y="0"/>
                      <a:pt x="1080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1" tIns="20091" rIns="20091" bIns="20091" anchor="ctr"/>
              <a:lstStyle/>
              <a:p>
                <a:pPr algn="ctr" defTabSz="241082" hangingPunct="0">
                  <a:lnSpc>
                    <a:spcPct val="130000"/>
                  </a:lnSpc>
                </a:pPr>
                <a:endParaRPr lang="en-US" sz="1582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7" name="AutoShape 40"/>
              <p:cNvSpPr>
                <a:spLocks/>
              </p:cNvSpPr>
              <p:nvPr/>
            </p:nvSpPr>
            <p:spPr bwMode="auto">
              <a:xfrm>
                <a:off x="7403307" y="3724275"/>
                <a:ext cx="57944" cy="579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5400"/>
                    </a:moveTo>
                    <a:cubicBezTo>
                      <a:pt x="13779" y="5400"/>
                      <a:pt x="16199" y="7815"/>
                      <a:pt x="16199" y="10800"/>
                    </a:cubicBezTo>
                    <a:cubicBezTo>
                      <a:pt x="16199" y="13784"/>
                      <a:pt x="13779" y="16200"/>
                      <a:pt x="10800" y="16200"/>
                    </a:cubicBezTo>
                    <a:cubicBezTo>
                      <a:pt x="7820" y="16200"/>
                      <a:pt x="5399" y="13784"/>
                      <a:pt x="5399" y="10800"/>
                    </a:cubicBezTo>
                    <a:cubicBezTo>
                      <a:pt x="5399" y="7815"/>
                      <a:pt x="7820" y="5400"/>
                      <a:pt x="10800" y="5400"/>
                    </a:cubicBezTo>
                    <a:moveTo>
                      <a:pt x="0" y="10800"/>
                    </a:moveTo>
                    <a:cubicBezTo>
                      <a:pt x="0" y="16753"/>
                      <a:pt x="4843" y="21599"/>
                      <a:pt x="10800" y="21599"/>
                    </a:cubicBezTo>
                    <a:cubicBezTo>
                      <a:pt x="16756" y="21599"/>
                      <a:pt x="21600" y="16753"/>
                      <a:pt x="21600" y="10800"/>
                    </a:cubicBezTo>
                    <a:cubicBezTo>
                      <a:pt x="21600" y="4846"/>
                      <a:pt x="16756" y="0"/>
                      <a:pt x="10800" y="0"/>
                    </a:cubicBezTo>
                    <a:cubicBezTo>
                      <a:pt x="4843" y="0"/>
                      <a:pt x="0" y="4846"/>
                      <a:pt x="0" y="1080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1" tIns="20091" rIns="20091" bIns="20091" anchor="ctr"/>
              <a:lstStyle/>
              <a:p>
                <a:pPr algn="ctr" defTabSz="241082" hangingPunct="0">
                  <a:lnSpc>
                    <a:spcPct val="130000"/>
                  </a:lnSpc>
                </a:pPr>
                <a:endParaRPr lang="en-US" sz="1582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8" name="AutoShape 41"/>
              <p:cNvSpPr>
                <a:spLocks/>
              </p:cNvSpPr>
              <p:nvPr/>
            </p:nvSpPr>
            <p:spPr bwMode="auto">
              <a:xfrm>
                <a:off x="7461250" y="3825875"/>
                <a:ext cx="29369" cy="285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21599"/>
                    </a:moveTo>
                    <a:cubicBezTo>
                      <a:pt x="16758" y="21599"/>
                      <a:pt x="21600" y="16769"/>
                      <a:pt x="21600" y="10800"/>
                    </a:cubicBezTo>
                    <a:cubicBezTo>
                      <a:pt x="21600" y="4830"/>
                      <a:pt x="16758" y="0"/>
                      <a:pt x="10800" y="0"/>
                    </a:cubicBezTo>
                    <a:cubicBezTo>
                      <a:pt x="4841" y="0"/>
                      <a:pt x="0" y="4830"/>
                      <a:pt x="0" y="10800"/>
                    </a:cubicBezTo>
                    <a:cubicBezTo>
                      <a:pt x="0" y="16769"/>
                      <a:pt x="4841" y="21599"/>
                      <a:pt x="10800" y="21599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1" tIns="20091" rIns="20091" bIns="20091" anchor="ctr"/>
              <a:lstStyle/>
              <a:p>
                <a:pPr algn="ctr" defTabSz="241082" hangingPunct="0">
                  <a:lnSpc>
                    <a:spcPct val="130000"/>
                  </a:lnSpc>
                </a:pPr>
                <a:endParaRPr lang="en-US" sz="1582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9" name="AutoShape 42"/>
              <p:cNvSpPr>
                <a:spLocks/>
              </p:cNvSpPr>
              <p:nvPr/>
            </p:nvSpPr>
            <p:spPr bwMode="auto">
              <a:xfrm>
                <a:off x="7693819" y="3607594"/>
                <a:ext cx="28575" cy="293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41" y="0"/>
                      <a:pt x="0" y="4830"/>
                      <a:pt x="0" y="10800"/>
                    </a:cubicBezTo>
                    <a:cubicBezTo>
                      <a:pt x="0" y="16769"/>
                      <a:pt x="4841" y="21599"/>
                      <a:pt x="10800" y="21599"/>
                    </a:cubicBezTo>
                    <a:cubicBezTo>
                      <a:pt x="16758" y="21599"/>
                      <a:pt x="21600" y="16769"/>
                      <a:pt x="21600" y="10800"/>
                    </a:cubicBezTo>
                    <a:cubicBezTo>
                      <a:pt x="21600" y="4830"/>
                      <a:pt x="16758" y="0"/>
                      <a:pt x="1080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1" tIns="20091" rIns="20091" bIns="20091" anchor="ctr"/>
              <a:lstStyle/>
              <a:p>
                <a:pPr algn="ctr" defTabSz="241082" hangingPunct="0">
                  <a:lnSpc>
                    <a:spcPct val="130000"/>
                  </a:lnSpc>
                </a:pPr>
                <a:endParaRPr lang="en-US" sz="1582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56" name="TextBox 23"/>
          <p:cNvSpPr txBox="1"/>
          <p:nvPr/>
        </p:nvSpPr>
        <p:spPr>
          <a:xfrm>
            <a:off x="1131096" y="4551738"/>
            <a:ext cx="23602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7" name="TextBox 24"/>
          <p:cNvSpPr txBox="1"/>
          <p:nvPr/>
        </p:nvSpPr>
        <p:spPr>
          <a:xfrm>
            <a:off x="1131095" y="4147861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58" name="TextBox 23"/>
          <p:cNvSpPr txBox="1"/>
          <p:nvPr/>
        </p:nvSpPr>
        <p:spPr>
          <a:xfrm>
            <a:off x="3523314" y="5456901"/>
            <a:ext cx="23602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9" name="TextBox 24"/>
          <p:cNvSpPr txBox="1"/>
          <p:nvPr/>
        </p:nvSpPr>
        <p:spPr>
          <a:xfrm>
            <a:off x="3523313" y="5053024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60" name="TextBox 23"/>
          <p:cNvSpPr txBox="1"/>
          <p:nvPr/>
        </p:nvSpPr>
        <p:spPr>
          <a:xfrm>
            <a:off x="5426005" y="4551738"/>
            <a:ext cx="23602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1" name="TextBox 24"/>
          <p:cNvSpPr txBox="1"/>
          <p:nvPr/>
        </p:nvSpPr>
        <p:spPr>
          <a:xfrm>
            <a:off x="5426004" y="4147861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62" name="TextBox 23"/>
          <p:cNvSpPr txBox="1"/>
          <p:nvPr/>
        </p:nvSpPr>
        <p:spPr>
          <a:xfrm>
            <a:off x="9656259" y="4551738"/>
            <a:ext cx="23602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3" name="TextBox 24"/>
          <p:cNvSpPr txBox="1"/>
          <p:nvPr/>
        </p:nvSpPr>
        <p:spPr>
          <a:xfrm>
            <a:off x="9656258" y="4147861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64" name="TextBox 23"/>
          <p:cNvSpPr txBox="1"/>
          <p:nvPr/>
        </p:nvSpPr>
        <p:spPr>
          <a:xfrm>
            <a:off x="7892114" y="5456901"/>
            <a:ext cx="23602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5" name="TextBox 24"/>
          <p:cNvSpPr txBox="1"/>
          <p:nvPr/>
        </p:nvSpPr>
        <p:spPr>
          <a:xfrm>
            <a:off x="7892113" y="5053024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52" name="矩形 51"/>
          <p:cNvSpPr/>
          <p:nvPr/>
        </p:nvSpPr>
        <p:spPr>
          <a:xfrm>
            <a:off x="351" y="0"/>
            <a:ext cx="12858399" cy="753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3" name="任意多边形 52"/>
          <p:cNvSpPr/>
          <p:nvPr/>
        </p:nvSpPr>
        <p:spPr>
          <a:xfrm>
            <a:off x="353" y="0"/>
            <a:ext cx="4701223" cy="707192"/>
          </a:xfrm>
          <a:custGeom>
            <a:avLst/>
            <a:gdLst>
              <a:gd name="connsiteX0" fmla="*/ 0 w 3886200"/>
              <a:gd name="connsiteY0" fmla="*/ 0 h 762000"/>
              <a:gd name="connsiteX1" fmla="*/ 3886200 w 3886200"/>
              <a:gd name="connsiteY1" fmla="*/ 0 h 762000"/>
              <a:gd name="connsiteX2" fmla="*/ 3886200 w 3886200"/>
              <a:gd name="connsiteY2" fmla="*/ 15385 h 762000"/>
              <a:gd name="connsiteX3" fmla="*/ 3359574 w 3886200"/>
              <a:gd name="connsiteY3" fmla="*/ 762000 h 762000"/>
              <a:gd name="connsiteX4" fmla="*/ 0 w 3886200"/>
              <a:gd name="connsiteY4" fmla="*/ 762000 h 76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86200" h="762000">
                <a:moveTo>
                  <a:pt x="0" y="0"/>
                </a:moveTo>
                <a:lnTo>
                  <a:pt x="3886200" y="0"/>
                </a:lnTo>
                <a:lnTo>
                  <a:pt x="3886200" y="15385"/>
                </a:lnTo>
                <a:lnTo>
                  <a:pt x="3359574" y="762000"/>
                </a:lnTo>
                <a:lnTo>
                  <a:pt x="0" y="762000"/>
                </a:lnTo>
                <a:close/>
              </a:path>
            </a:pathLst>
          </a:cu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4" name="任意多边形 53"/>
          <p:cNvSpPr/>
          <p:nvPr/>
        </p:nvSpPr>
        <p:spPr>
          <a:xfrm rot="7994024">
            <a:off x="4049850" y="320113"/>
            <a:ext cx="1033627" cy="66969"/>
          </a:xfrm>
          <a:custGeom>
            <a:avLst/>
            <a:gdLst>
              <a:gd name="connsiteX0" fmla="*/ 59700 w 980085"/>
              <a:gd name="connsiteY0" fmla="*/ 63500 h 63500"/>
              <a:gd name="connsiteX1" fmla="*/ 0 w 980085"/>
              <a:gd name="connsiteY1" fmla="*/ 0 h 63500"/>
              <a:gd name="connsiteX2" fmla="*/ 920384 w 980085"/>
              <a:gd name="connsiteY2" fmla="*/ 0 h 63500"/>
              <a:gd name="connsiteX3" fmla="*/ 980085 w 980085"/>
              <a:gd name="connsiteY3" fmla="*/ 63500 h 6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80085" h="63500">
                <a:moveTo>
                  <a:pt x="59700" y="63500"/>
                </a:moveTo>
                <a:lnTo>
                  <a:pt x="0" y="0"/>
                </a:lnTo>
                <a:lnTo>
                  <a:pt x="920384" y="0"/>
                </a:lnTo>
                <a:lnTo>
                  <a:pt x="980085" y="63500"/>
                </a:lnTo>
                <a:close/>
              </a:path>
            </a:pathLst>
          </a:cu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00" name="TextBox 24"/>
          <p:cNvSpPr txBox="1"/>
          <p:nvPr/>
        </p:nvSpPr>
        <p:spPr>
          <a:xfrm>
            <a:off x="521008" y="168905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2800" dirty="0">
                <a:solidFill>
                  <a:schemeClr val="bg1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01" name="TextBox 24"/>
          <p:cNvSpPr txBox="1"/>
          <p:nvPr/>
        </p:nvSpPr>
        <p:spPr>
          <a:xfrm>
            <a:off x="4897257" y="230460"/>
            <a:ext cx="66584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2400" dirty="0" smtClean="0">
                <a:solidFill>
                  <a:srgbClr val="014999"/>
                </a:solidFill>
                <a:latin typeface="+mj-lt"/>
                <a:ea typeface="微软雅黑" panose="020B0503020204020204" pitchFamily="34" charset="-122"/>
              </a:rPr>
              <a:t>PLEASE REPLACE THE WRITTEN CONTENT</a:t>
            </a:r>
            <a:endParaRPr lang="zh-CN" altLang="en-US" sz="2400" dirty="0">
              <a:solidFill>
                <a:srgbClr val="014999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27907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900" decel="100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900" decel="100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900" decel="100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500"/>
                            </p:stCondLst>
                            <p:childTnLst>
                              <p:par>
                                <p:cTn id="42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900" decel="100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000"/>
                            </p:stCondLst>
                            <p:childTnLst>
                              <p:par>
                                <p:cTn id="5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500"/>
                            </p:stCondLst>
                            <p:childTnLst>
                              <p:par>
                                <p:cTn id="6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7000"/>
                            </p:stCondLst>
                            <p:childTnLst>
                              <p:par>
                                <p:cTn id="7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7500"/>
                            </p:stCondLst>
                            <p:childTnLst>
                              <p:par>
                                <p:cTn id="8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8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/>
      <p:bldP spid="57" grpId="0"/>
      <p:bldP spid="58" grpId="0"/>
      <p:bldP spid="59" grpId="0"/>
      <p:bldP spid="60" grpId="0"/>
      <p:bldP spid="61" grpId="0"/>
      <p:bldP spid="62" grpId="0"/>
      <p:bldP spid="63" grpId="0"/>
      <p:bldP spid="64" grpId="0"/>
      <p:bldP spid="65" grpId="0"/>
      <p:bldP spid="100" grpId="0"/>
      <p:bldP spid="101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/>
          <p:cNvPicPr>
            <a:picLocks noChangeAspect="1"/>
          </p:cNvPicPr>
          <p:nvPr/>
        </p:nvPicPr>
        <p:blipFill>
          <a:blip r:embed="rId3" cstate="email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0082" y="530933"/>
            <a:ext cx="6275374" cy="6170784"/>
          </a:xfrm>
          <a:prstGeom prst="rect">
            <a:avLst/>
          </a:prstGeom>
        </p:spPr>
      </p:pic>
      <p:sp>
        <p:nvSpPr>
          <p:cNvPr id="15" name="TextBox 7"/>
          <p:cNvSpPr>
            <a:spLocks noChangeArrowheads="1"/>
          </p:cNvSpPr>
          <p:nvPr/>
        </p:nvSpPr>
        <p:spPr bwMode="auto">
          <a:xfrm>
            <a:off x="2181357" y="4706810"/>
            <a:ext cx="3942642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None/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汇报人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：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XXX   REPORT 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PERSON: 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WWW.HOME.COM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19677" y="2248173"/>
            <a:ext cx="4072861" cy="1123386"/>
          </a:xfrm>
          <a:prstGeom prst="rect">
            <a:avLst/>
          </a:prstGeom>
        </p:spPr>
      </p:pic>
      <p:cxnSp>
        <p:nvCxnSpPr>
          <p:cNvPr id="31" name="直接连接符 30"/>
          <p:cNvCxnSpPr/>
          <p:nvPr/>
        </p:nvCxnSpPr>
        <p:spPr>
          <a:xfrm flipV="1">
            <a:off x="10539441" y="0"/>
            <a:ext cx="4339079" cy="7232650"/>
          </a:xfrm>
          <a:prstGeom prst="line">
            <a:avLst/>
          </a:prstGeom>
          <a:ln w="381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平行四边形 1"/>
          <p:cNvSpPr/>
          <p:nvPr/>
        </p:nvSpPr>
        <p:spPr>
          <a:xfrm>
            <a:off x="6316097" y="0"/>
            <a:ext cx="8138864" cy="7232650"/>
          </a:xfrm>
          <a:prstGeom prst="parallelogram">
            <a:avLst>
              <a:gd name="adj" fmla="val 59735"/>
            </a:avLst>
          </a:prstGeom>
          <a:solidFill>
            <a:srgbClr val="014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3" name="直接连接符 32"/>
          <p:cNvCxnSpPr/>
          <p:nvPr/>
        </p:nvCxnSpPr>
        <p:spPr>
          <a:xfrm flipV="1">
            <a:off x="5732111" y="0"/>
            <a:ext cx="4339079" cy="7232650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平行四边形 31"/>
          <p:cNvSpPr/>
          <p:nvPr/>
        </p:nvSpPr>
        <p:spPr>
          <a:xfrm>
            <a:off x="7591000" y="0"/>
            <a:ext cx="3578250" cy="3179833"/>
          </a:xfrm>
          <a:prstGeom prst="parallelogram">
            <a:avLst>
              <a:gd name="adj" fmla="val 59735"/>
            </a:avLst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4" name="直接连接符 33"/>
          <p:cNvCxnSpPr/>
          <p:nvPr/>
        </p:nvCxnSpPr>
        <p:spPr>
          <a:xfrm flipV="1">
            <a:off x="-2152060" y="0"/>
            <a:ext cx="4339079" cy="7232650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平行四边形 34"/>
          <p:cNvSpPr/>
          <p:nvPr/>
        </p:nvSpPr>
        <p:spPr>
          <a:xfrm>
            <a:off x="-6375404" y="0"/>
            <a:ext cx="8138864" cy="7232650"/>
          </a:xfrm>
          <a:prstGeom prst="parallelogram">
            <a:avLst>
              <a:gd name="adj" fmla="val 59735"/>
            </a:avLst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259"/>
          <p:cNvSpPr>
            <a:spLocks noChangeArrowheads="1"/>
          </p:cNvSpPr>
          <p:nvPr/>
        </p:nvSpPr>
        <p:spPr bwMode="auto">
          <a:xfrm>
            <a:off x="1365165" y="3375658"/>
            <a:ext cx="6210542" cy="800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4600" b="1" cap="all" dirty="0" smtClean="0">
                <a:cs typeface="Arial" panose="020B0604020202020204" pitchFamily="34" charset="0"/>
              </a:rPr>
              <a:t>感谢聆听，批评指导</a:t>
            </a:r>
            <a:endParaRPr lang="zh-CN" altLang="en-US" sz="4600" b="1" cap="all" dirty="0">
              <a:cs typeface="Arial" panose="020B0604020202020204" pitchFamily="34" charset="0"/>
            </a:endParaRPr>
          </a:p>
        </p:txBody>
      </p:sp>
      <p:sp>
        <p:nvSpPr>
          <p:cNvPr id="14" name="矩形 259"/>
          <p:cNvSpPr>
            <a:spLocks noChangeArrowheads="1"/>
          </p:cNvSpPr>
          <p:nvPr/>
        </p:nvSpPr>
        <p:spPr bwMode="auto">
          <a:xfrm>
            <a:off x="1365165" y="4098202"/>
            <a:ext cx="5572338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2200" b="1" cap="all" dirty="0">
                <a:latin typeface="+mj-lt"/>
                <a:cs typeface="Arial" panose="020B0604020202020204" pitchFamily="34" charset="0"/>
              </a:rPr>
              <a:t>Thank you to listen to criticism guidance</a:t>
            </a:r>
            <a:endParaRPr lang="zh-CN" altLang="en-US" sz="2200" b="1" cap="all" dirty="0">
              <a:latin typeface="+mj-lt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775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900"/>
                            </p:stCondLst>
                            <p:childTnLst>
                              <p:par>
                                <p:cTn id="45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6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7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400"/>
                            </p:stCondLst>
                            <p:childTnLst>
                              <p:par>
                                <p:cTn id="4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600"/>
                            </p:stCondLst>
                            <p:childTnLst>
                              <p:par>
                                <p:cTn id="57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58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9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3" grpId="0"/>
      <p:bldP spid="13" grpId="1"/>
      <p:bldP spid="14" grpId="0"/>
      <p:bldP spid="14" grpId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365378" y="3107212"/>
            <a:ext cx="629508" cy="69267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987169" y="3111016"/>
            <a:ext cx="9871228" cy="69312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9833" tIns="0" rIns="189833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953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953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54" y="2301299"/>
            <a:ext cx="9821002" cy="81763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375" spc="211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953" spc="21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953" spc="21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953" spc="21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953" spc="21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953" spc="21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953" spc="21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953" spc="21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821355" y="2297039"/>
            <a:ext cx="900338" cy="821891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723228" y="4135227"/>
            <a:ext cx="7283704" cy="1785246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fontAlgn="auto">
              <a:lnSpc>
                <a:spcPts val="2531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66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2531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66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2531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endParaRPr lang="en-US" altLang="zh-CN" sz="1266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2531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字体下载：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66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648971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754"/>
            <a:ext cx="12860093" cy="7231896"/>
          </a:xfrm>
          <a:prstGeom prst="rect">
            <a:avLst/>
          </a:prstGeom>
        </p:spPr>
      </p:pic>
      <p:sp>
        <p:nvSpPr>
          <p:cNvPr id="8" name="任意多边形 7"/>
          <p:cNvSpPr/>
          <p:nvPr/>
        </p:nvSpPr>
        <p:spPr>
          <a:xfrm>
            <a:off x="353" y="0"/>
            <a:ext cx="8625605" cy="7232650"/>
          </a:xfrm>
          <a:custGeom>
            <a:avLst/>
            <a:gdLst>
              <a:gd name="connsiteX0" fmla="*/ 0 w 8178800"/>
              <a:gd name="connsiteY0" fmla="*/ 0 h 6858000"/>
              <a:gd name="connsiteX1" fmla="*/ 8178800 w 8178800"/>
              <a:gd name="connsiteY1" fmla="*/ 0 h 6858000"/>
              <a:gd name="connsiteX2" fmla="*/ 8178800 w 8178800"/>
              <a:gd name="connsiteY2" fmla="*/ 50247 h 6858000"/>
              <a:gd name="connsiteX3" fmla="*/ 4090015 w 8178800"/>
              <a:gd name="connsiteY3" fmla="*/ 6858000 h 6858000"/>
              <a:gd name="connsiteX4" fmla="*/ 0 w 8178800"/>
              <a:gd name="connsiteY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178800" h="6858000">
                <a:moveTo>
                  <a:pt x="0" y="0"/>
                </a:moveTo>
                <a:lnTo>
                  <a:pt x="8178800" y="0"/>
                </a:lnTo>
                <a:lnTo>
                  <a:pt x="8178800" y="50247"/>
                </a:lnTo>
                <a:lnTo>
                  <a:pt x="4090015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直角三角形 4"/>
          <p:cNvSpPr/>
          <p:nvPr/>
        </p:nvSpPr>
        <p:spPr>
          <a:xfrm rot="5400000" flipH="1" flipV="1">
            <a:off x="9974034" y="4347934"/>
            <a:ext cx="3608673" cy="2160759"/>
          </a:xfrm>
          <a:prstGeom prst="rtTriangle">
            <a:avLst/>
          </a:prstGeom>
          <a:solidFill>
            <a:srgbClr val="E60012">
              <a:alpha val="7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3" name="任意多边形 12"/>
          <p:cNvSpPr/>
          <p:nvPr/>
        </p:nvSpPr>
        <p:spPr>
          <a:xfrm>
            <a:off x="353" y="1460879"/>
            <a:ext cx="8464879" cy="4326196"/>
          </a:xfrm>
          <a:custGeom>
            <a:avLst/>
            <a:gdLst>
              <a:gd name="connsiteX0" fmla="*/ 0 w 7830510"/>
              <a:gd name="connsiteY0" fmla="*/ 0 h 4102100"/>
              <a:gd name="connsiteX1" fmla="*/ 7830510 w 7830510"/>
              <a:gd name="connsiteY1" fmla="*/ 0 h 4102100"/>
              <a:gd name="connsiteX2" fmla="*/ 5351409 w 7830510"/>
              <a:gd name="connsiteY2" fmla="*/ 4102100 h 4102100"/>
              <a:gd name="connsiteX3" fmla="*/ 0 w 7830510"/>
              <a:gd name="connsiteY3" fmla="*/ 4102100 h 4102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830510" h="4102100">
                <a:moveTo>
                  <a:pt x="0" y="0"/>
                </a:moveTo>
                <a:lnTo>
                  <a:pt x="7830510" y="0"/>
                </a:lnTo>
                <a:lnTo>
                  <a:pt x="5351409" y="4102100"/>
                </a:lnTo>
                <a:lnTo>
                  <a:pt x="0" y="4102100"/>
                </a:lnTo>
                <a:close/>
              </a:path>
            </a:pathLst>
          </a:custGeom>
          <a:solidFill>
            <a:srgbClr val="014999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35198" y="2147892"/>
            <a:ext cx="3285865" cy="23391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7200" i="1">
                <a:solidFill>
                  <a:schemeClr val="bg1"/>
                </a:solidFill>
                <a:latin typeface="Haettenschweiler" panose="020B0706040902060204" pitchFamily="34" charset="0"/>
              </a:defRPr>
            </a:lvl1pPr>
          </a:lstStyle>
          <a:p>
            <a:r>
              <a:rPr lang="en-US" altLang="zh-CN" sz="14600" i="0" dirty="0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01</a:t>
            </a:r>
            <a:endParaRPr lang="zh-CN" altLang="en-US" sz="14600" i="0" dirty="0"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2884121" y="3236699"/>
            <a:ext cx="3257222" cy="0"/>
          </a:xfrm>
          <a:prstGeom prst="line">
            <a:avLst/>
          </a:prstGeom>
          <a:ln w="222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/>
          <p:cNvSpPr txBox="1"/>
          <p:nvPr/>
        </p:nvSpPr>
        <p:spPr>
          <a:xfrm>
            <a:off x="2799656" y="2579382"/>
            <a:ext cx="440655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7200" i="1">
                <a:solidFill>
                  <a:schemeClr val="bg1"/>
                </a:solidFill>
                <a:latin typeface="Haettenschweiler" panose="020B0706040902060204" pitchFamily="34" charset="0"/>
              </a:defRPr>
            </a:lvl1pPr>
          </a:lstStyle>
          <a:p>
            <a:r>
              <a:rPr lang="en-US" altLang="zh-CN" sz="3200" i="0" dirty="0">
                <a:latin typeface="Agency FB" panose="020B0503020202020204" pitchFamily="34" charset="0"/>
              </a:rPr>
              <a:t>ADD YOUR TITLE HERE</a:t>
            </a:r>
            <a:endParaRPr lang="zh-CN" altLang="en-US" sz="3200" i="0" dirty="0">
              <a:latin typeface="Agency FB" panose="020B0503020202020204" pitchFamily="34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2785249" y="3513548"/>
            <a:ext cx="3413695" cy="11308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7200" i="1">
                <a:solidFill>
                  <a:schemeClr val="bg1"/>
                </a:solidFill>
                <a:latin typeface="Haettenschweiler" panose="020B0706040902060204" pitchFamily="34" charset="0"/>
              </a:defRPr>
            </a:lvl1pPr>
          </a:lstStyle>
          <a:p>
            <a:pPr algn="just"/>
            <a:r>
              <a:rPr lang="en-US" altLang="zh-CN" sz="1687" i="0" dirty="0">
                <a:latin typeface="Agency FB" panose="020B0503020202020204" pitchFamily="34" charset="0"/>
              </a:rPr>
              <a:t>ADD YOUR TITLE HEREADD YOUR TITLE HEREADD YOUR TITLEHEREADD YOUR TITLE HEREADD YOUR TITLE HEREADD YOUR TITLE HEREADD YOUR TITLE HEREADD YOUR TITLE </a:t>
            </a:r>
            <a:r>
              <a:rPr lang="en-US" altLang="zh-CN" sz="1687" i="0" dirty="0" smtClean="0">
                <a:latin typeface="Agency FB" panose="020B0503020202020204" pitchFamily="34" charset="0"/>
              </a:rPr>
              <a:t>HERE</a:t>
            </a:r>
            <a:endParaRPr lang="zh-CN" altLang="en-US" sz="1687" i="0" dirty="0">
              <a:latin typeface="Agency FB" panose="020B0503020202020204" pitchFamily="34" charset="0"/>
            </a:endParaRPr>
          </a:p>
        </p:txBody>
      </p:sp>
      <p:sp>
        <p:nvSpPr>
          <p:cNvPr id="11" name="TextBox 24"/>
          <p:cNvSpPr txBox="1"/>
          <p:nvPr/>
        </p:nvSpPr>
        <p:spPr>
          <a:xfrm>
            <a:off x="1924762" y="230460"/>
            <a:ext cx="530164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2400" dirty="0" smtClean="0">
                <a:solidFill>
                  <a:srgbClr val="014999"/>
                </a:solidFill>
                <a:latin typeface="+mj-lt"/>
                <a:ea typeface="微软雅黑" panose="020B0503020204020204" pitchFamily="34" charset="-122"/>
              </a:rPr>
              <a:t>PLEASE REPLACE THE WRITTEN CONTENT</a:t>
            </a:r>
            <a:endParaRPr lang="zh-CN" altLang="en-US" sz="2400" dirty="0">
              <a:solidFill>
                <a:srgbClr val="014999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895921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3" grpId="0" animBg="1"/>
      <p:bldP spid="14" grpId="0"/>
      <p:bldP spid="18" grpId="0"/>
      <p:bldP spid="2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4"/>
          <p:cNvSpPr/>
          <p:nvPr/>
        </p:nvSpPr>
        <p:spPr>
          <a:xfrm>
            <a:off x="1545614" y="2248173"/>
            <a:ext cx="1763389" cy="1763389"/>
          </a:xfrm>
          <a:prstGeom prst="ellipse">
            <a:avLst/>
          </a:prstGeom>
          <a:noFill/>
          <a:ln w="38100">
            <a:solidFill>
              <a:srgbClr val="E6001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4206770" y="2248173"/>
            <a:ext cx="1763389" cy="1763389"/>
          </a:xfrm>
          <a:prstGeom prst="ellipse">
            <a:avLst/>
          </a:prstGeom>
          <a:noFill/>
          <a:ln w="38100">
            <a:solidFill>
              <a:srgbClr val="0149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6867925" y="2248173"/>
            <a:ext cx="1763389" cy="1763389"/>
          </a:xfrm>
          <a:prstGeom prst="ellipse">
            <a:avLst/>
          </a:prstGeom>
          <a:noFill/>
          <a:ln w="38100">
            <a:solidFill>
              <a:srgbClr val="E6001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9529081" y="2248173"/>
            <a:ext cx="1763389" cy="1763389"/>
          </a:xfrm>
          <a:prstGeom prst="ellipse">
            <a:avLst/>
          </a:prstGeom>
          <a:noFill/>
          <a:ln w="38100">
            <a:solidFill>
              <a:srgbClr val="0149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8" name="Freeform 56"/>
          <p:cNvSpPr>
            <a:spLocks noEditPoints="1"/>
          </p:cNvSpPr>
          <p:nvPr/>
        </p:nvSpPr>
        <p:spPr bwMode="auto">
          <a:xfrm>
            <a:off x="2011189" y="2675243"/>
            <a:ext cx="867431" cy="965170"/>
          </a:xfrm>
          <a:custGeom>
            <a:avLst/>
            <a:gdLst>
              <a:gd name="T0" fmla="*/ 172 w 180"/>
              <a:gd name="T1" fmla="*/ 164 h 200"/>
              <a:gd name="T2" fmla="*/ 12 w 180"/>
              <a:gd name="T3" fmla="*/ 152 h 200"/>
              <a:gd name="T4" fmla="*/ 173 w 180"/>
              <a:gd name="T5" fmla="*/ 8 h 200"/>
              <a:gd name="T6" fmla="*/ 168 w 180"/>
              <a:gd name="T7" fmla="*/ 24 h 200"/>
              <a:gd name="T8" fmla="*/ 180 w 180"/>
              <a:gd name="T9" fmla="*/ 19 h 200"/>
              <a:gd name="T10" fmla="*/ 173 w 180"/>
              <a:gd name="T11" fmla="*/ 8 h 200"/>
              <a:gd name="T12" fmla="*/ 108 w 180"/>
              <a:gd name="T13" fmla="*/ 8 h 200"/>
              <a:gd name="T14" fmla="*/ 72 w 180"/>
              <a:gd name="T15" fmla="*/ 0 h 200"/>
              <a:gd name="T16" fmla="*/ 16 w 180"/>
              <a:gd name="T17" fmla="*/ 8 h 200"/>
              <a:gd name="T18" fmla="*/ 164 w 180"/>
              <a:gd name="T19" fmla="*/ 24 h 200"/>
              <a:gd name="T20" fmla="*/ 40 w 180"/>
              <a:gd name="T21" fmla="*/ 200 h 200"/>
              <a:gd name="T22" fmla="*/ 77 w 180"/>
              <a:gd name="T23" fmla="*/ 168 h 200"/>
              <a:gd name="T24" fmla="*/ 40 w 180"/>
              <a:gd name="T25" fmla="*/ 200 h 200"/>
              <a:gd name="T26" fmla="*/ 0 w 180"/>
              <a:gd name="T27" fmla="*/ 19 h 200"/>
              <a:gd name="T28" fmla="*/ 12 w 180"/>
              <a:gd name="T29" fmla="*/ 24 h 200"/>
              <a:gd name="T30" fmla="*/ 6 w 180"/>
              <a:gd name="T31" fmla="*/ 8 h 200"/>
              <a:gd name="T32" fmla="*/ 102 w 180"/>
              <a:gd name="T33" fmla="*/ 168 h 200"/>
              <a:gd name="T34" fmla="*/ 139 w 180"/>
              <a:gd name="T35" fmla="*/ 200 h 200"/>
              <a:gd name="T36" fmla="*/ 102 w 180"/>
              <a:gd name="T37" fmla="*/ 168 h 200"/>
              <a:gd name="T38" fmla="*/ 160 w 180"/>
              <a:gd name="T39" fmla="*/ 32 h 200"/>
              <a:gd name="T40" fmla="*/ 20 w 180"/>
              <a:gd name="T41" fmla="*/ 144 h 200"/>
              <a:gd name="T42" fmla="*/ 62 w 180"/>
              <a:gd name="T43" fmla="*/ 131 h 200"/>
              <a:gd name="T44" fmla="*/ 56 w 180"/>
              <a:gd name="T45" fmla="*/ 75 h 200"/>
              <a:gd name="T46" fmla="*/ 89 w 180"/>
              <a:gd name="T47" fmla="*/ 108 h 200"/>
              <a:gd name="T48" fmla="*/ 64 w 180"/>
              <a:gd name="T49" fmla="*/ 100 h 200"/>
              <a:gd name="T50" fmla="*/ 96 w 180"/>
              <a:gd name="T51" fmla="*/ 100 h 200"/>
              <a:gd name="T52" fmla="*/ 104 w 180"/>
              <a:gd name="T53" fmla="*/ 80 h 200"/>
              <a:gd name="T54" fmla="*/ 148 w 180"/>
              <a:gd name="T55" fmla="*/ 88 h 200"/>
              <a:gd name="T56" fmla="*/ 104 w 180"/>
              <a:gd name="T57" fmla="*/ 80 h 200"/>
              <a:gd name="T58" fmla="*/ 148 w 180"/>
              <a:gd name="T59" fmla="*/ 100 h 200"/>
              <a:gd name="T60" fmla="*/ 104 w 180"/>
              <a:gd name="T61" fmla="*/ 108 h 200"/>
              <a:gd name="T62" fmla="*/ 104 w 180"/>
              <a:gd name="T63" fmla="*/ 116 h 200"/>
              <a:gd name="T64" fmla="*/ 132 w 180"/>
              <a:gd name="T65" fmla="*/ 124 h 200"/>
              <a:gd name="T66" fmla="*/ 104 w 180"/>
              <a:gd name="T67" fmla="*/ 116 h 200"/>
              <a:gd name="T68" fmla="*/ 96 w 180"/>
              <a:gd name="T69" fmla="*/ 44 h 200"/>
              <a:gd name="T70" fmla="*/ 32 w 180"/>
              <a:gd name="T71" fmla="*/ 56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80" h="200">
                <a:moveTo>
                  <a:pt x="12" y="164"/>
                </a:moveTo>
                <a:cubicBezTo>
                  <a:pt x="172" y="164"/>
                  <a:pt x="172" y="164"/>
                  <a:pt x="172" y="164"/>
                </a:cubicBezTo>
                <a:cubicBezTo>
                  <a:pt x="172" y="152"/>
                  <a:pt x="172" y="152"/>
                  <a:pt x="172" y="152"/>
                </a:cubicBezTo>
                <a:cubicBezTo>
                  <a:pt x="12" y="152"/>
                  <a:pt x="12" y="152"/>
                  <a:pt x="12" y="152"/>
                </a:cubicBezTo>
                <a:lnTo>
                  <a:pt x="12" y="164"/>
                </a:lnTo>
                <a:close/>
                <a:moveTo>
                  <a:pt x="173" y="8"/>
                </a:moveTo>
                <a:cubicBezTo>
                  <a:pt x="168" y="8"/>
                  <a:pt x="168" y="8"/>
                  <a:pt x="168" y="8"/>
                </a:cubicBezTo>
                <a:cubicBezTo>
                  <a:pt x="168" y="24"/>
                  <a:pt x="168" y="24"/>
                  <a:pt x="168" y="24"/>
                </a:cubicBezTo>
                <a:cubicBezTo>
                  <a:pt x="173" y="24"/>
                  <a:pt x="173" y="24"/>
                  <a:pt x="173" y="24"/>
                </a:cubicBezTo>
                <a:cubicBezTo>
                  <a:pt x="180" y="19"/>
                  <a:pt x="180" y="19"/>
                  <a:pt x="180" y="19"/>
                </a:cubicBezTo>
                <a:cubicBezTo>
                  <a:pt x="180" y="12"/>
                  <a:pt x="180" y="12"/>
                  <a:pt x="180" y="12"/>
                </a:cubicBezTo>
                <a:lnTo>
                  <a:pt x="173" y="8"/>
                </a:lnTo>
                <a:close/>
                <a:moveTo>
                  <a:pt x="164" y="8"/>
                </a:moveTo>
                <a:cubicBezTo>
                  <a:pt x="108" y="8"/>
                  <a:pt x="108" y="8"/>
                  <a:pt x="108" y="8"/>
                </a:cubicBezTo>
                <a:cubicBezTo>
                  <a:pt x="108" y="0"/>
                  <a:pt x="108" y="0"/>
                  <a:pt x="108" y="0"/>
                </a:cubicBezTo>
                <a:cubicBezTo>
                  <a:pt x="72" y="0"/>
                  <a:pt x="72" y="0"/>
                  <a:pt x="72" y="0"/>
                </a:cubicBezTo>
                <a:cubicBezTo>
                  <a:pt x="72" y="8"/>
                  <a:pt x="72" y="8"/>
                  <a:pt x="72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24"/>
                  <a:pt x="16" y="24"/>
                  <a:pt x="16" y="24"/>
                </a:cubicBezTo>
                <a:cubicBezTo>
                  <a:pt x="164" y="24"/>
                  <a:pt x="164" y="24"/>
                  <a:pt x="164" y="24"/>
                </a:cubicBezTo>
                <a:lnTo>
                  <a:pt x="164" y="8"/>
                </a:lnTo>
                <a:close/>
                <a:moveTo>
                  <a:pt x="40" y="200"/>
                </a:moveTo>
                <a:cubicBezTo>
                  <a:pt x="58" y="200"/>
                  <a:pt x="58" y="200"/>
                  <a:pt x="58" y="200"/>
                </a:cubicBezTo>
                <a:cubicBezTo>
                  <a:pt x="77" y="168"/>
                  <a:pt x="77" y="168"/>
                  <a:pt x="77" y="168"/>
                </a:cubicBezTo>
                <a:cubicBezTo>
                  <a:pt x="58" y="168"/>
                  <a:pt x="58" y="168"/>
                  <a:pt x="58" y="168"/>
                </a:cubicBezTo>
                <a:lnTo>
                  <a:pt x="40" y="200"/>
                </a:lnTo>
                <a:close/>
                <a:moveTo>
                  <a:pt x="0" y="12"/>
                </a:moveTo>
                <a:cubicBezTo>
                  <a:pt x="0" y="19"/>
                  <a:pt x="0" y="19"/>
                  <a:pt x="0" y="19"/>
                </a:cubicBezTo>
                <a:cubicBezTo>
                  <a:pt x="6" y="24"/>
                  <a:pt x="6" y="24"/>
                  <a:pt x="6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12" y="8"/>
                  <a:pt x="12" y="8"/>
                  <a:pt x="12" y="8"/>
                </a:cubicBezTo>
                <a:cubicBezTo>
                  <a:pt x="6" y="8"/>
                  <a:pt x="6" y="8"/>
                  <a:pt x="6" y="8"/>
                </a:cubicBezTo>
                <a:lnTo>
                  <a:pt x="0" y="12"/>
                </a:lnTo>
                <a:close/>
                <a:moveTo>
                  <a:pt x="102" y="168"/>
                </a:moveTo>
                <a:cubicBezTo>
                  <a:pt x="121" y="200"/>
                  <a:pt x="121" y="200"/>
                  <a:pt x="121" y="200"/>
                </a:cubicBezTo>
                <a:cubicBezTo>
                  <a:pt x="139" y="200"/>
                  <a:pt x="139" y="200"/>
                  <a:pt x="139" y="200"/>
                </a:cubicBezTo>
                <a:cubicBezTo>
                  <a:pt x="121" y="168"/>
                  <a:pt x="121" y="168"/>
                  <a:pt x="121" y="168"/>
                </a:cubicBezTo>
                <a:lnTo>
                  <a:pt x="102" y="168"/>
                </a:lnTo>
                <a:close/>
                <a:moveTo>
                  <a:pt x="160" y="144"/>
                </a:moveTo>
                <a:cubicBezTo>
                  <a:pt x="160" y="32"/>
                  <a:pt x="160" y="32"/>
                  <a:pt x="160" y="32"/>
                </a:cubicBezTo>
                <a:cubicBezTo>
                  <a:pt x="20" y="32"/>
                  <a:pt x="20" y="32"/>
                  <a:pt x="20" y="32"/>
                </a:cubicBezTo>
                <a:cubicBezTo>
                  <a:pt x="20" y="144"/>
                  <a:pt x="20" y="144"/>
                  <a:pt x="20" y="144"/>
                </a:cubicBezTo>
                <a:lnTo>
                  <a:pt x="160" y="144"/>
                </a:lnTo>
                <a:close/>
                <a:moveTo>
                  <a:pt x="62" y="131"/>
                </a:moveTo>
                <a:cubicBezTo>
                  <a:pt x="46" y="131"/>
                  <a:pt x="33" y="118"/>
                  <a:pt x="33" y="103"/>
                </a:cubicBezTo>
                <a:cubicBezTo>
                  <a:pt x="33" y="88"/>
                  <a:pt x="42" y="77"/>
                  <a:pt x="56" y="75"/>
                </a:cubicBezTo>
                <a:cubicBezTo>
                  <a:pt x="56" y="108"/>
                  <a:pt x="56" y="108"/>
                  <a:pt x="56" y="108"/>
                </a:cubicBezTo>
                <a:cubicBezTo>
                  <a:pt x="89" y="108"/>
                  <a:pt x="89" y="108"/>
                  <a:pt x="89" y="108"/>
                </a:cubicBezTo>
                <a:cubicBezTo>
                  <a:pt x="88" y="122"/>
                  <a:pt x="76" y="131"/>
                  <a:pt x="62" y="131"/>
                </a:cubicBezTo>
                <a:close/>
                <a:moveTo>
                  <a:pt x="64" y="100"/>
                </a:moveTo>
                <a:cubicBezTo>
                  <a:pt x="64" y="69"/>
                  <a:pt x="64" y="69"/>
                  <a:pt x="64" y="69"/>
                </a:cubicBezTo>
                <a:cubicBezTo>
                  <a:pt x="95" y="69"/>
                  <a:pt x="96" y="100"/>
                  <a:pt x="96" y="100"/>
                </a:cubicBezTo>
                <a:lnTo>
                  <a:pt x="64" y="100"/>
                </a:lnTo>
                <a:close/>
                <a:moveTo>
                  <a:pt x="104" y="80"/>
                </a:moveTo>
                <a:cubicBezTo>
                  <a:pt x="148" y="80"/>
                  <a:pt x="148" y="80"/>
                  <a:pt x="148" y="80"/>
                </a:cubicBezTo>
                <a:cubicBezTo>
                  <a:pt x="148" y="88"/>
                  <a:pt x="148" y="88"/>
                  <a:pt x="148" y="88"/>
                </a:cubicBezTo>
                <a:cubicBezTo>
                  <a:pt x="104" y="88"/>
                  <a:pt x="104" y="88"/>
                  <a:pt x="104" y="88"/>
                </a:cubicBezTo>
                <a:lnTo>
                  <a:pt x="104" y="80"/>
                </a:lnTo>
                <a:close/>
                <a:moveTo>
                  <a:pt x="104" y="100"/>
                </a:moveTo>
                <a:cubicBezTo>
                  <a:pt x="148" y="100"/>
                  <a:pt x="148" y="100"/>
                  <a:pt x="148" y="100"/>
                </a:cubicBezTo>
                <a:cubicBezTo>
                  <a:pt x="148" y="108"/>
                  <a:pt x="148" y="108"/>
                  <a:pt x="148" y="108"/>
                </a:cubicBezTo>
                <a:cubicBezTo>
                  <a:pt x="104" y="108"/>
                  <a:pt x="104" y="108"/>
                  <a:pt x="104" y="108"/>
                </a:cubicBezTo>
                <a:lnTo>
                  <a:pt x="104" y="100"/>
                </a:lnTo>
                <a:close/>
                <a:moveTo>
                  <a:pt x="104" y="116"/>
                </a:moveTo>
                <a:cubicBezTo>
                  <a:pt x="132" y="116"/>
                  <a:pt x="132" y="116"/>
                  <a:pt x="132" y="116"/>
                </a:cubicBezTo>
                <a:cubicBezTo>
                  <a:pt x="132" y="124"/>
                  <a:pt x="132" y="124"/>
                  <a:pt x="132" y="124"/>
                </a:cubicBezTo>
                <a:cubicBezTo>
                  <a:pt x="104" y="124"/>
                  <a:pt x="104" y="124"/>
                  <a:pt x="104" y="124"/>
                </a:cubicBezTo>
                <a:lnTo>
                  <a:pt x="104" y="116"/>
                </a:lnTo>
                <a:close/>
                <a:moveTo>
                  <a:pt x="32" y="44"/>
                </a:moveTo>
                <a:cubicBezTo>
                  <a:pt x="96" y="44"/>
                  <a:pt x="96" y="44"/>
                  <a:pt x="96" y="44"/>
                </a:cubicBezTo>
                <a:cubicBezTo>
                  <a:pt x="96" y="56"/>
                  <a:pt x="96" y="56"/>
                  <a:pt x="96" y="56"/>
                </a:cubicBezTo>
                <a:cubicBezTo>
                  <a:pt x="32" y="56"/>
                  <a:pt x="32" y="56"/>
                  <a:pt x="32" y="56"/>
                </a:cubicBezTo>
                <a:lnTo>
                  <a:pt x="32" y="44"/>
                </a:lnTo>
                <a:close/>
              </a:path>
            </a:pathLst>
          </a:custGeom>
          <a:solidFill>
            <a:srgbClr val="E60012"/>
          </a:solidFill>
          <a:ln>
            <a:noFill/>
          </a:ln>
          <a:extLst/>
        </p:spPr>
        <p:txBody>
          <a:bodyPr vert="horz" wrap="square" lIns="96435" tIns="48218" rIns="96435" bIns="48218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9" name="Freeform 20"/>
          <p:cNvSpPr>
            <a:spLocks noEditPoints="1"/>
          </p:cNvSpPr>
          <p:nvPr/>
        </p:nvSpPr>
        <p:spPr bwMode="auto">
          <a:xfrm>
            <a:off x="4554387" y="2653049"/>
            <a:ext cx="1068155" cy="1009558"/>
          </a:xfrm>
          <a:custGeom>
            <a:avLst/>
            <a:gdLst>
              <a:gd name="T0" fmla="*/ 164 w 197"/>
              <a:gd name="T1" fmla="*/ 93 h 186"/>
              <a:gd name="T2" fmla="*/ 197 w 197"/>
              <a:gd name="T3" fmla="*/ 93 h 186"/>
              <a:gd name="T4" fmla="*/ 21 w 197"/>
              <a:gd name="T5" fmla="*/ 93 h 186"/>
              <a:gd name="T6" fmla="*/ 163 w 197"/>
              <a:gd name="T7" fmla="*/ 32 h 186"/>
              <a:gd name="T8" fmla="*/ 93 w 197"/>
              <a:gd name="T9" fmla="*/ 186 h 186"/>
              <a:gd name="T10" fmla="*/ 92 w 197"/>
              <a:gd name="T11" fmla="*/ 164 h 186"/>
              <a:gd name="T12" fmla="*/ 93 w 197"/>
              <a:gd name="T13" fmla="*/ 124 h 186"/>
              <a:gd name="T14" fmla="*/ 93 w 197"/>
              <a:gd name="T15" fmla="*/ 108 h 186"/>
              <a:gd name="T16" fmla="*/ 108 w 197"/>
              <a:gd name="T17" fmla="*/ 93 h 186"/>
              <a:gd name="T18" fmla="*/ 54 w 197"/>
              <a:gd name="T19" fmla="*/ 124 h 186"/>
              <a:gd name="T20" fmla="*/ 52 w 197"/>
              <a:gd name="T21" fmla="*/ 130 h 186"/>
              <a:gd name="T22" fmla="*/ 51 w 197"/>
              <a:gd name="T23" fmla="*/ 112 h 186"/>
              <a:gd name="T24" fmla="*/ 56 w 197"/>
              <a:gd name="T25" fmla="*/ 146 h 186"/>
              <a:gd name="T26" fmla="*/ 51 w 197"/>
              <a:gd name="T27" fmla="*/ 144 h 186"/>
              <a:gd name="T28" fmla="*/ 90 w 197"/>
              <a:gd name="T29" fmla="*/ 147 h 186"/>
              <a:gd name="T30" fmla="*/ 85 w 197"/>
              <a:gd name="T31" fmla="*/ 149 h 186"/>
              <a:gd name="T32" fmla="*/ 103 w 197"/>
              <a:gd name="T33" fmla="*/ 156 h 186"/>
              <a:gd name="T34" fmla="*/ 80 w 197"/>
              <a:gd name="T35" fmla="*/ 126 h 186"/>
              <a:gd name="T36" fmla="*/ 83 w 197"/>
              <a:gd name="T37" fmla="*/ 131 h 186"/>
              <a:gd name="T38" fmla="*/ 131 w 197"/>
              <a:gd name="T39" fmla="*/ 132 h 186"/>
              <a:gd name="T40" fmla="*/ 129 w 197"/>
              <a:gd name="T41" fmla="*/ 138 h 186"/>
              <a:gd name="T42" fmla="*/ 129 w 197"/>
              <a:gd name="T43" fmla="*/ 99 h 186"/>
              <a:gd name="T44" fmla="*/ 154 w 197"/>
              <a:gd name="T45" fmla="*/ 71 h 186"/>
              <a:gd name="T46" fmla="*/ 150 w 197"/>
              <a:gd name="T47" fmla="*/ 75 h 186"/>
              <a:gd name="T48" fmla="*/ 108 w 197"/>
              <a:gd name="T49" fmla="*/ 132 h 186"/>
              <a:gd name="T50" fmla="*/ 109 w 197"/>
              <a:gd name="T51" fmla="*/ 126 h 186"/>
              <a:gd name="T52" fmla="*/ 142 w 197"/>
              <a:gd name="T53" fmla="*/ 87 h 186"/>
              <a:gd name="T54" fmla="*/ 115 w 197"/>
              <a:gd name="T55" fmla="*/ 31 h 186"/>
              <a:gd name="T56" fmla="*/ 120 w 197"/>
              <a:gd name="T57" fmla="*/ 32 h 186"/>
              <a:gd name="T58" fmla="*/ 140 w 197"/>
              <a:gd name="T59" fmla="*/ 132 h 186"/>
              <a:gd name="T60" fmla="*/ 142 w 197"/>
              <a:gd name="T61" fmla="*/ 127 h 186"/>
              <a:gd name="T62" fmla="*/ 123 w 197"/>
              <a:gd name="T63" fmla="*/ 69 h 186"/>
              <a:gd name="T64" fmla="*/ 127 w 197"/>
              <a:gd name="T65" fmla="*/ 47 h 186"/>
              <a:gd name="T66" fmla="*/ 126 w 197"/>
              <a:gd name="T67" fmla="*/ 52 h 186"/>
              <a:gd name="T68" fmla="*/ 31 w 197"/>
              <a:gd name="T69" fmla="*/ 67 h 186"/>
              <a:gd name="T70" fmla="*/ 37 w 197"/>
              <a:gd name="T71" fmla="*/ 67 h 186"/>
              <a:gd name="T72" fmla="*/ 40 w 197"/>
              <a:gd name="T73" fmla="*/ 89 h 186"/>
              <a:gd name="T74" fmla="*/ 32 w 197"/>
              <a:gd name="T75" fmla="*/ 104 h 186"/>
              <a:gd name="T76" fmla="*/ 35 w 197"/>
              <a:gd name="T77" fmla="*/ 109 h 186"/>
              <a:gd name="T78" fmla="*/ 69 w 197"/>
              <a:gd name="T79" fmla="*/ 37 h 186"/>
              <a:gd name="T80" fmla="*/ 65 w 197"/>
              <a:gd name="T81" fmla="*/ 41 h 186"/>
              <a:gd name="T82" fmla="*/ 57 w 197"/>
              <a:gd name="T83" fmla="*/ 86 h 186"/>
              <a:gd name="T84" fmla="*/ 45 w 197"/>
              <a:gd name="T85" fmla="*/ 58 h 186"/>
              <a:gd name="T86" fmla="*/ 51 w 197"/>
              <a:gd name="T87" fmla="*/ 58 h 186"/>
              <a:gd name="T88" fmla="*/ 93 w 197"/>
              <a:gd name="T89" fmla="*/ 49 h 186"/>
              <a:gd name="T90" fmla="*/ 97 w 197"/>
              <a:gd name="T91" fmla="*/ 53 h 186"/>
              <a:gd name="T92" fmla="*/ 77 w 197"/>
              <a:gd name="T93" fmla="*/ 41 h 186"/>
              <a:gd name="T94" fmla="*/ 62 w 197"/>
              <a:gd name="T95" fmla="*/ 64 h 186"/>
              <a:gd name="T96" fmla="*/ 62 w 197"/>
              <a:gd name="T97" fmla="*/ 58 h 1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97" h="186">
                <a:moveTo>
                  <a:pt x="179" y="36"/>
                </a:moveTo>
                <a:cubicBezTo>
                  <a:pt x="156" y="62"/>
                  <a:pt x="156" y="62"/>
                  <a:pt x="156" y="62"/>
                </a:cubicBezTo>
                <a:cubicBezTo>
                  <a:pt x="161" y="71"/>
                  <a:pt x="164" y="82"/>
                  <a:pt x="164" y="93"/>
                </a:cubicBezTo>
                <a:cubicBezTo>
                  <a:pt x="164" y="105"/>
                  <a:pt x="160" y="117"/>
                  <a:pt x="155" y="126"/>
                </a:cubicBezTo>
                <a:cubicBezTo>
                  <a:pt x="179" y="151"/>
                  <a:pt x="179" y="151"/>
                  <a:pt x="179" y="151"/>
                </a:cubicBezTo>
                <a:cubicBezTo>
                  <a:pt x="190" y="134"/>
                  <a:pt x="197" y="114"/>
                  <a:pt x="197" y="93"/>
                </a:cubicBezTo>
                <a:cubicBezTo>
                  <a:pt x="197" y="72"/>
                  <a:pt x="190" y="52"/>
                  <a:pt x="179" y="36"/>
                </a:cubicBezTo>
                <a:close/>
                <a:moveTo>
                  <a:pt x="92" y="164"/>
                </a:moveTo>
                <a:cubicBezTo>
                  <a:pt x="52" y="164"/>
                  <a:pt x="21" y="132"/>
                  <a:pt x="21" y="93"/>
                </a:cubicBezTo>
                <a:cubicBezTo>
                  <a:pt x="21" y="54"/>
                  <a:pt x="52" y="22"/>
                  <a:pt x="92" y="22"/>
                </a:cubicBezTo>
                <a:cubicBezTo>
                  <a:pt x="114" y="22"/>
                  <a:pt x="134" y="32"/>
                  <a:pt x="147" y="48"/>
                </a:cubicBezTo>
                <a:cubicBezTo>
                  <a:pt x="163" y="32"/>
                  <a:pt x="163" y="32"/>
                  <a:pt x="163" y="32"/>
                </a:cubicBezTo>
                <a:cubicBezTo>
                  <a:pt x="146" y="12"/>
                  <a:pt x="121" y="0"/>
                  <a:pt x="93" y="0"/>
                </a:cubicBezTo>
                <a:cubicBezTo>
                  <a:pt x="41" y="0"/>
                  <a:pt x="0" y="41"/>
                  <a:pt x="0" y="93"/>
                </a:cubicBezTo>
                <a:cubicBezTo>
                  <a:pt x="0" y="144"/>
                  <a:pt x="41" y="186"/>
                  <a:pt x="93" y="186"/>
                </a:cubicBezTo>
                <a:cubicBezTo>
                  <a:pt x="121" y="186"/>
                  <a:pt x="146" y="174"/>
                  <a:pt x="163" y="154"/>
                </a:cubicBezTo>
                <a:cubicBezTo>
                  <a:pt x="145" y="140"/>
                  <a:pt x="145" y="140"/>
                  <a:pt x="145" y="140"/>
                </a:cubicBezTo>
                <a:cubicBezTo>
                  <a:pt x="132" y="155"/>
                  <a:pt x="113" y="164"/>
                  <a:pt x="92" y="164"/>
                </a:cubicBezTo>
                <a:close/>
                <a:moveTo>
                  <a:pt x="93" y="61"/>
                </a:moveTo>
                <a:cubicBezTo>
                  <a:pt x="75" y="61"/>
                  <a:pt x="61" y="76"/>
                  <a:pt x="61" y="93"/>
                </a:cubicBezTo>
                <a:cubicBezTo>
                  <a:pt x="61" y="110"/>
                  <a:pt x="75" y="124"/>
                  <a:pt x="93" y="124"/>
                </a:cubicBezTo>
                <a:cubicBezTo>
                  <a:pt x="110" y="124"/>
                  <a:pt x="124" y="110"/>
                  <a:pt x="124" y="93"/>
                </a:cubicBezTo>
                <a:cubicBezTo>
                  <a:pt x="124" y="76"/>
                  <a:pt x="110" y="61"/>
                  <a:pt x="93" y="61"/>
                </a:cubicBezTo>
                <a:close/>
                <a:moveTo>
                  <a:pt x="93" y="108"/>
                </a:moveTo>
                <a:cubicBezTo>
                  <a:pt x="84" y="108"/>
                  <a:pt x="77" y="101"/>
                  <a:pt x="77" y="93"/>
                </a:cubicBezTo>
                <a:cubicBezTo>
                  <a:pt x="77" y="84"/>
                  <a:pt x="84" y="77"/>
                  <a:pt x="93" y="77"/>
                </a:cubicBezTo>
                <a:cubicBezTo>
                  <a:pt x="101" y="77"/>
                  <a:pt x="108" y="84"/>
                  <a:pt x="108" y="93"/>
                </a:cubicBezTo>
                <a:cubicBezTo>
                  <a:pt x="108" y="101"/>
                  <a:pt x="101" y="108"/>
                  <a:pt x="93" y="108"/>
                </a:cubicBezTo>
                <a:close/>
                <a:moveTo>
                  <a:pt x="52" y="130"/>
                </a:moveTo>
                <a:cubicBezTo>
                  <a:pt x="54" y="129"/>
                  <a:pt x="55" y="126"/>
                  <a:pt x="54" y="124"/>
                </a:cubicBezTo>
                <a:cubicBezTo>
                  <a:pt x="53" y="123"/>
                  <a:pt x="50" y="122"/>
                  <a:pt x="48" y="123"/>
                </a:cubicBezTo>
                <a:cubicBezTo>
                  <a:pt x="46" y="124"/>
                  <a:pt x="46" y="126"/>
                  <a:pt x="47" y="128"/>
                </a:cubicBezTo>
                <a:cubicBezTo>
                  <a:pt x="48" y="130"/>
                  <a:pt x="50" y="131"/>
                  <a:pt x="52" y="130"/>
                </a:cubicBezTo>
                <a:close/>
                <a:moveTo>
                  <a:pt x="58" y="108"/>
                </a:moveTo>
                <a:cubicBezTo>
                  <a:pt x="57" y="106"/>
                  <a:pt x="55" y="106"/>
                  <a:pt x="53" y="107"/>
                </a:cubicBezTo>
                <a:cubicBezTo>
                  <a:pt x="51" y="108"/>
                  <a:pt x="50" y="110"/>
                  <a:pt x="51" y="112"/>
                </a:cubicBezTo>
                <a:cubicBezTo>
                  <a:pt x="52" y="114"/>
                  <a:pt x="55" y="115"/>
                  <a:pt x="57" y="114"/>
                </a:cubicBezTo>
                <a:cubicBezTo>
                  <a:pt x="59" y="113"/>
                  <a:pt x="59" y="110"/>
                  <a:pt x="58" y="108"/>
                </a:cubicBezTo>
                <a:close/>
                <a:moveTo>
                  <a:pt x="56" y="146"/>
                </a:moveTo>
                <a:cubicBezTo>
                  <a:pt x="58" y="145"/>
                  <a:pt x="59" y="142"/>
                  <a:pt x="58" y="140"/>
                </a:cubicBezTo>
                <a:cubicBezTo>
                  <a:pt x="57" y="138"/>
                  <a:pt x="54" y="138"/>
                  <a:pt x="52" y="139"/>
                </a:cubicBezTo>
                <a:cubicBezTo>
                  <a:pt x="51" y="140"/>
                  <a:pt x="50" y="142"/>
                  <a:pt x="51" y="144"/>
                </a:cubicBezTo>
                <a:cubicBezTo>
                  <a:pt x="52" y="146"/>
                  <a:pt x="54" y="147"/>
                  <a:pt x="56" y="146"/>
                </a:cubicBezTo>
                <a:close/>
                <a:moveTo>
                  <a:pt x="85" y="149"/>
                </a:moveTo>
                <a:cubicBezTo>
                  <a:pt x="87" y="150"/>
                  <a:pt x="89" y="149"/>
                  <a:pt x="90" y="147"/>
                </a:cubicBezTo>
                <a:cubicBezTo>
                  <a:pt x="91" y="145"/>
                  <a:pt x="89" y="142"/>
                  <a:pt x="87" y="142"/>
                </a:cubicBezTo>
                <a:cubicBezTo>
                  <a:pt x="85" y="141"/>
                  <a:pt x="83" y="142"/>
                  <a:pt x="82" y="144"/>
                </a:cubicBezTo>
                <a:cubicBezTo>
                  <a:pt x="81" y="146"/>
                  <a:pt x="83" y="148"/>
                  <a:pt x="85" y="149"/>
                </a:cubicBezTo>
                <a:close/>
                <a:moveTo>
                  <a:pt x="96" y="153"/>
                </a:moveTo>
                <a:cubicBezTo>
                  <a:pt x="95" y="155"/>
                  <a:pt x="96" y="158"/>
                  <a:pt x="98" y="158"/>
                </a:cubicBezTo>
                <a:cubicBezTo>
                  <a:pt x="100" y="159"/>
                  <a:pt x="103" y="158"/>
                  <a:pt x="103" y="156"/>
                </a:cubicBezTo>
                <a:cubicBezTo>
                  <a:pt x="104" y="154"/>
                  <a:pt x="103" y="152"/>
                  <a:pt x="101" y="151"/>
                </a:cubicBezTo>
                <a:cubicBezTo>
                  <a:pt x="99" y="150"/>
                  <a:pt x="97" y="151"/>
                  <a:pt x="96" y="153"/>
                </a:cubicBezTo>
                <a:close/>
                <a:moveTo>
                  <a:pt x="80" y="126"/>
                </a:moveTo>
                <a:cubicBezTo>
                  <a:pt x="78" y="125"/>
                  <a:pt x="76" y="126"/>
                  <a:pt x="75" y="129"/>
                </a:cubicBezTo>
                <a:cubicBezTo>
                  <a:pt x="74" y="131"/>
                  <a:pt x="75" y="133"/>
                  <a:pt x="78" y="134"/>
                </a:cubicBezTo>
                <a:cubicBezTo>
                  <a:pt x="80" y="134"/>
                  <a:pt x="82" y="133"/>
                  <a:pt x="83" y="131"/>
                </a:cubicBezTo>
                <a:cubicBezTo>
                  <a:pt x="83" y="129"/>
                  <a:pt x="82" y="127"/>
                  <a:pt x="80" y="126"/>
                </a:cubicBezTo>
                <a:close/>
                <a:moveTo>
                  <a:pt x="129" y="138"/>
                </a:moveTo>
                <a:cubicBezTo>
                  <a:pt x="131" y="137"/>
                  <a:pt x="132" y="134"/>
                  <a:pt x="131" y="132"/>
                </a:cubicBezTo>
                <a:cubicBezTo>
                  <a:pt x="130" y="130"/>
                  <a:pt x="128" y="130"/>
                  <a:pt x="126" y="131"/>
                </a:cubicBezTo>
                <a:cubicBezTo>
                  <a:pt x="124" y="132"/>
                  <a:pt x="123" y="134"/>
                  <a:pt x="124" y="136"/>
                </a:cubicBezTo>
                <a:cubicBezTo>
                  <a:pt x="125" y="138"/>
                  <a:pt x="128" y="139"/>
                  <a:pt x="129" y="138"/>
                </a:cubicBezTo>
                <a:close/>
                <a:moveTo>
                  <a:pt x="137" y="99"/>
                </a:moveTo>
                <a:cubicBezTo>
                  <a:pt x="138" y="97"/>
                  <a:pt x="136" y="95"/>
                  <a:pt x="134" y="95"/>
                </a:cubicBezTo>
                <a:cubicBezTo>
                  <a:pt x="131" y="95"/>
                  <a:pt x="130" y="96"/>
                  <a:pt x="129" y="99"/>
                </a:cubicBezTo>
                <a:cubicBezTo>
                  <a:pt x="129" y="101"/>
                  <a:pt x="131" y="103"/>
                  <a:pt x="133" y="103"/>
                </a:cubicBezTo>
                <a:cubicBezTo>
                  <a:pt x="136" y="103"/>
                  <a:pt x="137" y="101"/>
                  <a:pt x="137" y="99"/>
                </a:cubicBezTo>
                <a:close/>
                <a:moveTo>
                  <a:pt x="154" y="71"/>
                </a:moveTo>
                <a:cubicBezTo>
                  <a:pt x="154" y="69"/>
                  <a:pt x="152" y="67"/>
                  <a:pt x="150" y="67"/>
                </a:cubicBezTo>
                <a:cubicBezTo>
                  <a:pt x="148" y="67"/>
                  <a:pt x="146" y="69"/>
                  <a:pt x="146" y="71"/>
                </a:cubicBezTo>
                <a:cubicBezTo>
                  <a:pt x="146" y="73"/>
                  <a:pt x="148" y="75"/>
                  <a:pt x="150" y="75"/>
                </a:cubicBezTo>
                <a:cubicBezTo>
                  <a:pt x="152" y="75"/>
                  <a:pt x="154" y="73"/>
                  <a:pt x="154" y="71"/>
                </a:cubicBezTo>
                <a:close/>
                <a:moveTo>
                  <a:pt x="109" y="126"/>
                </a:moveTo>
                <a:cubicBezTo>
                  <a:pt x="107" y="127"/>
                  <a:pt x="107" y="130"/>
                  <a:pt x="108" y="132"/>
                </a:cubicBezTo>
                <a:cubicBezTo>
                  <a:pt x="109" y="133"/>
                  <a:pt x="111" y="134"/>
                  <a:pt x="113" y="133"/>
                </a:cubicBezTo>
                <a:cubicBezTo>
                  <a:pt x="115" y="132"/>
                  <a:pt x="116" y="130"/>
                  <a:pt x="115" y="128"/>
                </a:cubicBezTo>
                <a:cubicBezTo>
                  <a:pt x="114" y="126"/>
                  <a:pt x="111" y="125"/>
                  <a:pt x="109" y="126"/>
                </a:cubicBezTo>
                <a:close/>
                <a:moveTo>
                  <a:pt x="150" y="87"/>
                </a:moveTo>
                <a:cubicBezTo>
                  <a:pt x="150" y="85"/>
                  <a:pt x="148" y="83"/>
                  <a:pt x="146" y="83"/>
                </a:cubicBezTo>
                <a:cubicBezTo>
                  <a:pt x="144" y="83"/>
                  <a:pt x="142" y="85"/>
                  <a:pt x="142" y="87"/>
                </a:cubicBezTo>
                <a:cubicBezTo>
                  <a:pt x="142" y="89"/>
                  <a:pt x="143" y="91"/>
                  <a:pt x="146" y="91"/>
                </a:cubicBezTo>
                <a:cubicBezTo>
                  <a:pt x="148" y="91"/>
                  <a:pt x="150" y="89"/>
                  <a:pt x="150" y="87"/>
                </a:cubicBezTo>
                <a:close/>
                <a:moveTo>
                  <a:pt x="115" y="31"/>
                </a:moveTo>
                <a:cubicBezTo>
                  <a:pt x="113" y="32"/>
                  <a:pt x="113" y="35"/>
                  <a:pt x="114" y="36"/>
                </a:cubicBezTo>
                <a:cubicBezTo>
                  <a:pt x="115" y="38"/>
                  <a:pt x="118" y="38"/>
                  <a:pt x="120" y="37"/>
                </a:cubicBezTo>
                <a:cubicBezTo>
                  <a:pt x="121" y="36"/>
                  <a:pt x="122" y="33"/>
                  <a:pt x="120" y="32"/>
                </a:cubicBezTo>
                <a:cubicBezTo>
                  <a:pt x="119" y="30"/>
                  <a:pt x="117" y="29"/>
                  <a:pt x="115" y="31"/>
                </a:cubicBezTo>
                <a:close/>
                <a:moveTo>
                  <a:pt x="142" y="127"/>
                </a:moveTo>
                <a:cubicBezTo>
                  <a:pt x="140" y="128"/>
                  <a:pt x="139" y="130"/>
                  <a:pt x="140" y="132"/>
                </a:cubicBezTo>
                <a:cubicBezTo>
                  <a:pt x="141" y="134"/>
                  <a:pt x="143" y="135"/>
                  <a:pt x="145" y="134"/>
                </a:cubicBezTo>
                <a:cubicBezTo>
                  <a:pt x="147" y="132"/>
                  <a:pt x="148" y="130"/>
                  <a:pt x="147" y="128"/>
                </a:cubicBezTo>
                <a:cubicBezTo>
                  <a:pt x="146" y="126"/>
                  <a:pt x="143" y="125"/>
                  <a:pt x="142" y="127"/>
                </a:cubicBezTo>
                <a:close/>
                <a:moveTo>
                  <a:pt x="119" y="63"/>
                </a:moveTo>
                <a:cubicBezTo>
                  <a:pt x="117" y="64"/>
                  <a:pt x="117" y="67"/>
                  <a:pt x="118" y="68"/>
                </a:cubicBezTo>
                <a:cubicBezTo>
                  <a:pt x="119" y="70"/>
                  <a:pt x="122" y="70"/>
                  <a:pt x="123" y="69"/>
                </a:cubicBezTo>
                <a:cubicBezTo>
                  <a:pt x="125" y="68"/>
                  <a:pt x="126" y="65"/>
                  <a:pt x="124" y="64"/>
                </a:cubicBezTo>
                <a:cubicBezTo>
                  <a:pt x="123" y="62"/>
                  <a:pt x="120" y="61"/>
                  <a:pt x="119" y="63"/>
                </a:cubicBezTo>
                <a:close/>
                <a:moveTo>
                  <a:pt x="127" y="47"/>
                </a:moveTo>
                <a:cubicBezTo>
                  <a:pt x="125" y="45"/>
                  <a:pt x="123" y="45"/>
                  <a:pt x="121" y="46"/>
                </a:cubicBezTo>
                <a:cubicBezTo>
                  <a:pt x="119" y="47"/>
                  <a:pt x="119" y="50"/>
                  <a:pt x="120" y="52"/>
                </a:cubicBezTo>
                <a:cubicBezTo>
                  <a:pt x="122" y="53"/>
                  <a:pt x="124" y="54"/>
                  <a:pt x="126" y="52"/>
                </a:cubicBezTo>
                <a:cubicBezTo>
                  <a:pt x="128" y="51"/>
                  <a:pt x="128" y="48"/>
                  <a:pt x="127" y="47"/>
                </a:cubicBezTo>
                <a:close/>
                <a:moveTo>
                  <a:pt x="37" y="67"/>
                </a:moveTo>
                <a:cubicBezTo>
                  <a:pt x="35" y="65"/>
                  <a:pt x="32" y="65"/>
                  <a:pt x="31" y="67"/>
                </a:cubicBezTo>
                <a:cubicBezTo>
                  <a:pt x="29" y="69"/>
                  <a:pt x="29" y="71"/>
                  <a:pt x="31" y="73"/>
                </a:cubicBezTo>
                <a:cubicBezTo>
                  <a:pt x="32" y="74"/>
                  <a:pt x="35" y="74"/>
                  <a:pt x="37" y="73"/>
                </a:cubicBezTo>
                <a:cubicBezTo>
                  <a:pt x="38" y="71"/>
                  <a:pt x="38" y="69"/>
                  <a:pt x="37" y="67"/>
                </a:cubicBezTo>
                <a:close/>
                <a:moveTo>
                  <a:pt x="38" y="97"/>
                </a:moveTo>
                <a:cubicBezTo>
                  <a:pt x="40" y="98"/>
                  <a:pt x="42" y="96"/>
                  <a:pt x="43" y="94"/>
                </a:cubicBezTo>
                <a:cubicBezTo>
                  <a:pt x="43" y="92"/>
                  <a:pt x="42" y="90"/>
                  <a:pt x="40" y="89"/>
                </a:cubicBezTo>
                <a:cubicBezTo>
                  <a:pt x="38" y="89"/>
                  <a:pt x="35" y="90"/>
                  <a:pt x="35" y="92"/>
                </a:cubicBezTo>
                <a:cubicBezTo>
                  <a:pt x="34" y="94"/>
                  <a:pt x="36" y="97"/>
                  <a:pt x="38" y="97"/>
                </a:cubicBezTo>
                <a:close/>
                <a:moveTo>
                  <a:pt x="32" y="104"/>
                </a:moveTo>
                <a:cubicBezTo>
                  <a:pt x="30" y="103"/>
                  <a:pt x="27" y="105"/>
                  <a:pt x="27" y="107"/>
                </a:cubicBezTo>
                <a:cubicBezTo>
                  <a:pt x="26" y="109"/>
                  <a:pt x="28" y="111"/>
                  <a:pt x="30" y="112"/>
                </a:cubicBezTo>
                <a:cubicBezTo>
                  <a:pt x="32" y="112"/>
                  <a:pt x="34" y="111"/>
                  <a:pt x="35" y="109"/>
                </a:cubicBezTo>
                <a:cubicBezTo>
                  <a:pt x="35" y="107"/>
                  <a:pt x="34" y="104"/>
                  <a:pt x="32" y="104"/>
                </a:cubicBezTo>
                <a:close/>
                <a:moveTo>
                  <a:pt x="65" y="41"/>
                </a:moveTo>
                <a:cubicBezTo>
                  <a:pt x="67" y="41"/>
                  <a:pt x="69" y="39"/>
                  <a:pt x="69" y="37"/>
                </a:cubicBezTo>
                <a:cubicBezTo>
                  <a:pt x="69" y="35"/>
                  <a:pt x="67" y="33"/>
                  <a:pt x="65" y="33"/>
                </a:cubicBezTo>
                <a:cubicBezTo>
                  <a:pt x="63" y="33"/>
                  <a:pt x="61" y="35"/>
                  <a:pt x="61" y="37"/>
                </a:cubicBezTo>
                <a:cubicBezTo>
                  <a:pt x="61" y="39"/>
                  <a:pt x="63" y="41"/>
                  <a:pt x="65" y="41"/>
                </a:cubicBezTo>
                <a:close/>
                <a:moveTo>
                  <a:pt x="50" y="84"/>
                </a:moveTo>
                <a:cubicBezTo>
                  <a:pt x="49" y="86"/>
                  <a:pt x="50" y="88"/>
                  <a:pt x="52" y="89"/>
                </a:cubicBezTo>
                <a:cubicBezTo>
                  <a:pt x="55" y="89"/>
                  <a:pt x="57" y="88"/>
                  <a:pt x="57" y="86"/>
                </a:cubicBezTo>
                <a:cubicBezTo>
                  <a:pt x="58" y="84"/>
                  <a:pt x="57" y="82"/>
                  <a:pt x="55" y="81"/>
                </a:cubicBezTo>
                <a:cubicBezTo>
                  <a:pt x="52" y="80"/>
                  <a:pt x="50" y="82"/>
                  <a:pt x="50" y="84"/>
                </a:cubicBezTo>
                <a:close/>
                <a:moveTo>
                  <a:pt x="45" y="58"/>
                </a:moveTo>
                <a:cubicBezTo>
                  <a:pt x="44" y="60"/>
                  <a:pt x="44" y="63"/>
                  <a:pt x="45" y="64"/>
                </a:cubicBezTo>
                <a:cubicBezTo>
                  <a:pt x="47" y="66"/>
                  <a:pt x="49" y="66"/>
                  <a:pt x="51" y="64"/>
                </a:cubicBezTo>
                <a:cubicBezTo>
                  <a:pt x="52" y="63"/>
                  <a:pt x="52" y="60"/>
                  <a:pt x="51" y="58"/>
                </a:cubicBezTo>
                <a:cubicBezTo>
                  <a:pt x="49" y="57"/>
                  <a:pt x="47" y="57"/>
                  <a:pt x="45" y="58"/>
                </a:cubicBezTo>
                <a:close/>
                <a:moveTo>
                  <a:pt x="97" y="53"/>
                </a:moveTo>
                <a:cubicBezTo>
                  <a:pt x="97" y="51"/>
                  <a:pt x="95" y="49"/>
                  <a:pt x="93" y="49"/>
                </a:cubicBezTo>
                <a:cubicBezTo>
                  <a:pt x="91" y="49"/>
                  <a:pt x="89" y="51"/>
                  <a:pt x="89" y="53"/>
                </a:cubicBezTo>
                <a:cubicBezTo>
                  <a:pt x="89" y="55"/>
                  <a:pt x="91" y="57"/>
                  <a:pt x="93" y="57"/>
                </a:cubicBezTo>
                <a:cubicBezTo>
                  <a:pt x="95" y="57"/>
                  <a:pt x="97" y="55"/>
                  <a:pt x="97" y="53"/>
                </a:cubicBezTo>
                <a:close/>
                <a:moveTo>
                  <a:pt x="85" y="41"/>
                </a:moveTo>
                <a:cubicBezTo>
                  <a:pt x="85" y="39"/>
                  <a:pt x="83" y="37"/>
                  <a:pt x="81" y="37"/>
                </a:cubicBezTo>
                <a:cubicBezTo>
                  <a:pt x="79" y="37"/>
                  <a:pt x="77" y="39"/>
                  <a:pt x="77" y="41"/>
                </a:cubicBezTo>
                <a:cubicBezTo>
                  <a:pt x="77" y="43"/>
                  <a:pt x="79" y="45"/>
                  <a:pt x="81" y="45"/>
                </a:cubicBezTo>
                <a:cubicBezTo>
                  <a:pt x="83" y="45"/>
                  <a:pt x="85" y="43"/>
                  <a:pt x="85" y="41"/>
                </a:cubicBezTo>
                <a:close/>
                <a:moveTo>
                  <a:pt x="62" y="64"/>
                </a:moveTo>
                <a:cubicBezTo>
                  <a:pt x="64" y="66"/>
                  <a:pt x="66" y="66"/>
                  <a:pt x="68" y="64"/>
                </a:cubicBezTo>
                <a:cubicBezTo>
                  <a:pt x="69" y="63"/>
                  <a:pt x="69" y="60"/>
                  <a:pt x="68" y="58"/>
                </a:cubicBezTo>
                <a:cubicBezTo>
                  <a:pt x="66" y="57"/>
                  <a:pt x="64" y="57"/>
                  <a:pt x="62" y="58"/>
                </a:cubicBezTo>
                <a:cubicBezTo>
                  <a:pt x="60" y="60"/>
                  <a:pt x="60" y="63"/>
                  <a:pt x="62" y="64"/>
                </a:cubicBezTo>
                <a:close/>
              </a:path>
            </a:pathLst>
          </a:custGeom>
          <a:solidFill>
            <a:srgbClr val="014999"/>
          </a:solidFill>
          <a:ln>
            <a:noFill/>
          </a:ln>
          <a:extLst/>
        </p:spPr>
        <p:txBody>
          <a:bodyPr vert="horz" wrap="square" lIns="96435" tIns="48218" rIns="96435" bIns="48218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20" name="Freeform 26"/>
          <p:cNvSpPr>
            <a:spLocks noEditPoints="1"/>
          </p:cNvSpPr>
          <p:nvPr/>
        </p:nvSpPr>
        <p:spPr bwMode="auto">
          <a:xfrm>
            <a:off x="7187917" y="2743456"/>
            <a:ext cx="1123405" cy="828742"/>
          </a:xfrm>
          <a:custGeom>
            <a:avLst/>
            <a:gdLst>
              <a:gd name="T0" fmla="*/ 62 w 206"/>
              <a:gd name="T1" fmla="*/ 12 h 152"/>
              <a:gd name="T2" fmla="*/ 94 w 206"/>
              <a:gd name="T3" fmla="*/ 12 h 152"/>
              <a:gd name="T4" fmla="*/ 94 w 206"/>
              <a:gd name="T5" fmla="*/ 48 h 152"/>
              <a:gd name="T6" fmla="*/ 138 w 206"/>
              <a:gd name="T7" fmla="*/ 48 h 152"/>
              <a:gd name="T8" fmla="*/ 138 w 206"/>
              <a:gd name="T9" fmla="*/ 12 h 152"/>
              <a:gd name="T10" fmla="*/ 170 w 206"/>
              <a:gd name="T11" fmla="*/ 12 h 152"/>
              <a:gd name="T12" fmla="*/ 170 w 206"/>
              <a:gd name="T13" fmla="*/ 84 h 152"/>
              <a:gd name="T14" fmla="*/ 182 w 206"/>
              <a:gd name="T15" fmla="*/ 84 h 152"/>
              <a:gd name="T16" fmla="*/ 182 w 206"/>
              <a:gd name="T17" fmla="*/ 12 h 152"/>
              <a:gd name="T18" fmla="*/ 182 w 206"/>
              <a:gd name="T19" fmla="*/ 8 h 152"/>
              <a:gd name="T20" fmla="*/ 182 w 206"/>
              <a:gd name="T21" fmla="*/ 0 h 152"/>
              <a:gd name="T22" fmla="*/ 50 w 206"/>
              <a:gd name="T23" fmla="*/ 0 h 152"/>
              <a:gd name="T24" fmla="*/ 50 w 206"/>
              <a:gd name="T25" fmla="*/ 8 h 152"/>
              <a:gd name="T26" fmla="*/ 50 w 206"/>
              <a:gd name="T27" fmla="*/ 12 h 152"/>
              <a:gd name="T28" fmla="*/ 50 w 206"/>
              <a:gd name="T29" fmla="*/ 71 h 152"/>
              <a:gd name="T30" fmla="*/ 62 w 206"/>
              <a:gd name="T31" fmla="*/ 69 h 152"/>
              <a:gd name="T32" fmla="*/ 62 w 206"/>
              <a:gd name="T33" fmla="*/ 12 h 152"/>
              <a:gd name="T34" fmla="*/ 187 w 206"/>
              <a:gd name="T35" fmla="*/ 97 h 152"/>
              <a:gd name="T36" fmla="*/ 176 w 206"/>
              <a:gd name="T37" fmla="*/ 97 h 152"/>
              <a:gd name="T38" fmla="*/ 157 w 206"/>
              <a:gd name="T39" fmla="*/ 116 h 152"/>
              <a:gd name="T40" fmla="*/ 119 w 206"/>
              <a:gd name="T41" fmla="*/ 116 h 152"/>
              <a:gd name="T42" fmla="*/ 111 w 206"/>
              <a:gd name="T43" fmla="*/ 108 h 152"/>
              <a:gd name="T44" fmla="*/ 150 w 206"/>
              <a:gd name="T45" fmla="*/ 108 h 152"/>
              <a:gd name="T46" fmla="*/ 150 w 206"/>
              <a:gd name="T47" fmla="*/ 88 h 152"/>
              <a:gd name="T48" fmla="*/ 103 w 206"/>
              <a:gd name="T49" fmla="*/ 88 h 152"/>
              <a:gd name="T50" fmla="*/ 58 w 206"/>
              <a:gd name="T51" fmla="*/ 82 h 152"/>
              <a:gd name="T52" fmla="*/ 0 w 206"/>
              <a:gd name="T53" fmla="*/ 117 h 152"/>
              <a:gd name="T54" fmla="*/ 32 w 206"/>
              <a:gd name="T55" fmla="*/ 152 h 152"/>
              <a:gd name="T56" fmla="*/ 104 w 206"/>
              <a:gd name="T57" fmla="*/ 148 h 152"/>
              <a:gd name="T58" fmla="*/ 165 w 206"/>
              <a:gd name="T59" fmla="*/ 148 h 152"/>
              <a:gd name="T60" fmla="*/ 194 w 206"/>
              <a:gd name="T61" fmla="*/ 113 h 152"/>
              <a:gd name="T62" fmla="*/ 187 w 206"/>
              <a:gd name="T63" fmla="*/ 97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06" h="152">
                <a:moveTo>
                  <a:pt x="62" y="12"/>
                </a:moveTo>
                <a:cubicBezTo>
                  <a:pt x="94" y="12"/>
                  <a:pt x="94" y="12"/>
                  <a:pt x="94" y="12"/>
                </a:cubicBezTo>
                <a:cubicBezTo>
                  <a:pt x="94" y="48"/>
                  <a:pt x="94" y="48"/>
                  <a:pt x="94" y="48"/>
                </a:cubicBezTo>
                <a:cubicBezTo>
                  <a:pt x="138" y="48"/>
                  <a:pt x="138" y="48"/>
                  <a:pt x="138" y="48"/>
                </a:cubicBezTo>
                <a:cubicBezTo>
                  <a:pt x="138" y="12"/>
                  <a:pt x="138" y="12"/>
                  <a:pt x="138" y="12"/>
                </a:cubicBezTo>
                <a:cubicBezTo>
                  <a:pt x="170" y="12"/>
                  <a:pt x="170" y="12"/>
                  <a:pt x="170" y="12"/>
                </a:cubicBezTo>
                <a:cubicBezTo>
                  <a:pt x="170" y="84"/>
                  <a:pt x="170" y="84"/>
                  <a:pt x="170" y="84"/>
                </a:cubicBezTo>
                <a:cubicBezTo>
                  <a:pt x="175" y="84"/>
                  <a:pt x="180" y="84"/>
                  <a:pt x="182" y="84"/>
                </a:cubicBezTo>
                <a:cubicBezTo>
                  <a:pt x="182" y="12"/>
                  <a:pt x="182" y="12"/>
                  <a:pt x="182" y="12"/>
                </a:cubicBezTo>
                <a:cubicBezTo>
                  <a:pt x="182" y="8"/>
                  <a:pt x="182" y="8"/>
                  <a:pt x="182" y="8"/>
                </a:cubicBezTo>
                <a:cubicBezTo>
                  <a:pt x="182" y="0"/>
                  <a:pt x="182" y="0"/>
                  <a:pt x="182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50" y="8"/>
                  <a:pt x="50" y="8"/>
                  <a:pt x="50" y="8"/>
                </a:cubicBezTo>
                <a:cubicBezTo>
                  <a:pt x="50" y="12"/>
                  <a:pt x="50" y="12"/>
                  <a:pt x="50" y="12"/>
                </a:cubicBezTo>
                <a:cubicBezTo>
                  <a:pt x="50" y="71"/>
                  <a:pt x="50" y="71"/>
                  <a:pt x="50" y="71"/>
                </a:cubicBezTo>
                <a:cubicBezTo>
                  <a:pt x="54" y="70"/>
                  <a:pt x="58" y="69"/>
                  <a:pt x="62" y="69"/>
                </a:cubicBezTo>
                <a:lnTo>
                  <a:pt x="62" y="12"/>
                </a:lnTo>
                <a:close/>
                <a:moveTo>
                  <a:pt x="187" y="97"/>
                </a:moveTo>
                <a:cubicBezTo>
                  <a:pt x="187" y="97"/>
                  <a:pt x="182" y="89"/>
                  <a:pt x="176" y="97"/>
                </a:cubicBezTo>
                <a:cubicBezTo>
                  <a:pt x="173" y="100"/>
                  <a:pt x="157" y="116"/>
                  <a:pt x="157" y="116"/>
                </a:cubicBezTo>
                <a:cubicBezTo>
                  <a:pt x="157" y="116"/>
                  <a:pt x="127" y="116"/>
                  <a:pt x="119" y="116"/>
                </a:cubicBezTo>
                <a:cubicBezTo>
                  <a:pt x="112" y="116"/>
                  <a:pt x="111" y="108"/>
                  <a:pt x="111" y="108"/>
                </a:cubicBezTo>
                <a:cubicBezTo>
                  <a:pt x="111" y="108"/>
                  <a:pt x="146" y="108"/>
                  <a:pt x="150" y="108"/>
                </a:cubicBezTo>
                <a:cubicBezTo>
                  <a:pt x="166" y="103"/>
                  <a:pt x="158" y="88"/>
                  <a:pt x="150" y="88"/>
                </a:cubicBezTo>
                <a:cubicBezTo>
                  <a:pt x="147" y="88"/>
                  <a:pt x="109" y="88"/>
                  <a:pt x="103" y="88"/>
                </a:cubicBezTo>
                <a:cubicBezTo>
                  <a:pt x="97" y="88"/>
                  <a:pt x="81" y="71"/>
                  <a:pt x="58" y="82"/>
                </a:cubicBezTo>
                <a:cubicBezTo>
                  <a:pt x="55" y="83"/>
                  <a:pt x="0" y="117"/>
                  <a:pt x="0" y="117"/>
                </a:cubicBezTo>
                <a:cubicBezTo>
                  <a:pt x="0" y="117"/>
                  <a:pt x="30" y="149"/>
                  <a:pt x="32" y="152"/>
                </a:cubicBezTo>
                <a:cubicBezTo>
                  <a:pt x="62" y="129"/>
                  <a:pt x="90" y="148"/>
                  <a:pt x="104" y="148"/>
                </a:cubicBezTo>
                <a:cubicBezTo>
                  <a:pt x="110" y="148"/>
                  <a:pt x="165" y="148"/>
                  <a:pt x="165" y="148"/>
                </a:cubicBezTo>
                <a:cubicBezTo>
                  <a:pt x="165" y="148"/>
                  <a:pt x="197" y="111"/>
                  <a:pt x="194" y="113"/>
                </a:cubicBezTo>
                <a:cubicBezTo>
                  <a:pt x="206" y="96"/>
                  <a:pt x="187" y="97"/>
                  <a:pt x="187" y="97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/>
        </p:spPr>
        <p:txBody>
          <a:bodyPr vert="horz" wrap="square" lIns="96435" tIns="48218" rIns="96435" bIns="48218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21" name="Freeform 8"/>
          <p:cNvSpPr>
            <a:spLocks noEditPoints="1"/>
          </p:cNvSpPr>
          <p:nvPr/>
        </p:nvSpPr>
        <p:spPr bwMode="auto">
          <a:xfrm>
            <a:off x="9862467" y="2617051"/>
            <a:ext cx="1096618" cy="1081549"/>
          </a:xfrm>
          <a:custGeom>
            <a:avLst/>
            <a:gdLst>
              <a:gd name="T0" fmla="*/ 36 w 204"/>
              <a:gd name="T1" fmla="*/ 32 h 201"/>
              <a:gd name="T2" fmla="*/ 83 w 204"/>
              <a:gd name="T3" fmla="*/ 20 h 201"/>
              <a:gd name="T4" fmla="*/ 70 w 204"/>
              <a:gd name="T5" fmla="*/ 13 h 201"/>
              <a:gd name="T6" fmla="*/ 18 w 204"/>
              <a:gd name="T7" fmla="*/ 8 h 201"/>
              <a:gd name="T8" fmla="*/ 36 w 204"/>
              <a:gd name="T9" fmla="*/ 32 h 201"/>
              <a:gd name="T10" fmla="*/ 56 w 204"/>
              <a:gd name="T11" fmla="*/ 43 h 201"/>
              <a:gd name="T12" fmla="*/ 108 w 204"/>
              <a:gd name="T13" fmla="*/ 49 h 201"/>
              <a:gd name="T14" fmla="*/ 93 w 204"/>
              <a:gd name="T15" fmla="*/ 27 h 201"/>
              <a:gd name="T16" fmla="*/ 48 w 204"/>
              <a:gd name="T17" fmla="*/ 39 h 201"/>
              <a:gd name="T18" fmla="*/ 56 w 204"/>
              <a:gd name="T19" fmla="*/ 43 h 201"/>
              <a:gd name="T20" fmla="*/ 131 w 204"/>
              <a:gd name="T21" fmla="*/ 124 h 201"/>
              <a:gd name="T22" fmla="*/ 162 w 204"/>
              <a:gd name="T23" fmla="*/ 55 h 201"/>
              <a:gd name="T24" fmla="*/ 125 w 204"/>
              <a:gd name="T25" fmla="*/ 65 h 201"/>
              <a:gd name="T26" fmla="*/ 121 w 204"/>
              <a:gd name="T27" fmla="*/ 133 h 201"/>
              <a:gd name="T28" fmla="*/ 131 w 204"/>
              <a:gd name="T29" fmla="*/ 124 h 201"/>
              <a:gd name="T30" fmla="*/ 195 w 204"/>
              <a:gd name="T31" fmla="*/ 88 h 201"/>
              <a:gd name="T32" fmla="*/ 195 w 204"/>
              <a:gd name="T33" fmla="*/ 88 h 201"/>
              <a:gd name="T34" fmla="*/ 172 w 204"/>
              <a:gd name="T35" fmla="*/ 64 h 201"/>
              <a:gd name="T36" fmla="*/ 136 w 204"/>
              <a:gd name="T37" fmla="*/ 129 h 201"/>
              <a:gd name="T38" fmla="*/ 73 w 204"/>
              <a:gd name="T39" fmla="*/ 168 h 201"/>
              <a:gd name="T40" fmla="*/ 95 w 204"/>
              <a:gd name="T41" fmla="*/ 190 h 201"/>
              <a:gd name="T42" fmla="*/ 96 w 204"/>
              <a:gd name="T43" fmla="*/ 189 h 201"/>
              <a:gd name="T44" fmla="*/ 97 w 204"/>
              <a:gd name="T45" fmla="*/ 192 h 201"/>
              <a:gd name="T46" fmla="*/ 163 w 204"/>
              <a:gd name="T47" fmla="*/ 156 h 201"/>
              <a:gd name="T48" fmla="*/ 195 w 204"/>
              <a:gd name="T49" fmla="*/ 88 h 201"/>
              <a:gd name="T50" fmla="*/ 93 w 204"/>
              <a:gd name="T51" fmla="*/ 78 h 201"/>
              <a:gd name="T52" fmla="*/ 94 w 204"/>
              <a:gd name="T53" fmla="*/ 78 h 201"/>
              <a:gd name="T54" fmla="*/ 104 w 204"/>
              <a:gd name="T55" fmla="*/ 57 h 201"/>
              <a:gd name="T56" fmla="*/ 54 w 204"/>
              <a:gd name="T57" fmla="*/ 48 h 201"/>
              <a:gd name="T58" fmla="*/ 14 w 204"/>
              <a:gd name="T59" fmla="*/ 15 h 201"/>
              <a:gd name="T60" fmla="*/ 5 w 204"/>
              <a:gd name="T61" fmla="*/ 34 h 201"/>
              <a:gd name="T62" fmla="*/ 5 w 204"/>
              <a:gd name="T63" fmla="*/ 35 h 201"/>
              <a:gd name="T64" fmla="*/ 4 w 204"/>
              <a:gd name="T65" fmla="*/ 36 h 201"/>
              <a:gd name="T66" fmla="*/ 42 w 204"/>
              <a:gd name="T67" fmla="*/ 72 h 201"/>
              <a:gd name="T68" fmla="*/ 93 w 204"/>
              <a:gd name="T69" fmla="*/ 78 h 201"/>
              <a:gd name="T70" fmla="*/ 112 w 204"/>
              <a:gd name="T71" fmla="*/ 76 h 201"/>
              <a:gd name="T72" fmla="*/ 96 w 204"/>
              <a:gd name="T73" fmla="*/ 91 h 201"/>
              <a:gd name="T74" fmla="*/ 65 w 204"/>
              <a:gd name="T75" fmla="*/ 159 h 201"/>
              <a:gd name="T76" fmla="*/ 107 w 204"/>
              <a:gd name="T77" fmla="*/ 146 h 201"/>
              <a:gd name="T78" fmla="*/ 112 w 204"/>
              <a:gd name="T79" fmla="*/ 76 h 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204" h="201">
                <a:moveTo>
                  <a:pt x="36" y="32"/>
                </a:moveTo>
                <a:cubicBezTo>
                  <a:pt x="83" y="20"/>
                  <a:pt x="83" y="20"/>
                  <a:pt x="83" y="20"/>
                </a:cubicBezTo>
                <a:cubicBezTo>
                  <a:pt x="79" y="18"/>
                  <a:pt x="75" y="15"/>
                  <a:pt x="70" y="13"/>
                </a:cubicBezTo>
                <a:cubicBezTo>
                  <a:pt x="45" y="2"/>
                  <a:pt x="22" y="0"/>
                  <a:pt x="18" y="8"/>
                </a:cubicBezTo>
                <a:cubicBezTo>
                  <a:pt x="16" y="14"/>
                  <a:pt x="23" y="23"/>
                  <a:pt x="36" y="32"/>
                </a:cubicBezTo>
                <a:close/>
                <a:moveTo>
                  <a:pt x="56" y="43"/>
                </a:moveTo>
                <a:cubicBezTo>
                  <a:pt x="81" y="55"/>
                  <a:pt x="104" y="57"/>
                  <a:pt x="108" y="49"/>
                </a:cubicBezTo>
                <a:cubicBezTo>
                  <a:pt x="110" y="43"/>
                  <a:pt x="104" y="35"/>
                  <a:pt x="93" y="27"/>
                </a:cubicBezTo>
                <a:cubicBezTo>
                  <a:pt x="48" y="39"/>
                  <a:pt x="48" y="39"/>
                  <a:pt x="48" y="39"/>
                </a:cubicBezTo>
                <a:cubicBezTo>
                  <a:pt x="50" y="41"/>
                  <a:pt x="53" y="42"/>
                  <a:pt x="56" y="43"/>
                </a:cubicBezTo>
                <a:close/>
                <a:moveTo>
                  <a:pt x="131" y="124"/>
                </a:moveTo>
                <a:cubicBezTo>
                  <a:pt x="158" y="95"/>
                  <a:pt x="172" y="64"/>
                  <a:pt x="162" y="55"/>
                </a:cubicBezTo>
                <a:cubicBezTo>
                  <a:pt x="156" y="49"/>
                  <a:pt x="142" y="54"/>
                  <a:pt x="125" y="65"/>
                </a:cubicBezTo>
                <a:cubicBezTo>
                  <a:pt x="121" y="133"/>
                  <a:pt x="121" y="133"/>
                  <a:pt x="121" y="133"/>
                </a:cubicBezTo>
                <a:cubicBezTo>
                  <a:pt x="125" y="130"/>
                  <a:pt x="128" y="127"/>
                  <a:pt x="131" y="124"/>
                </a:cubicBezTo>
                <a:close/>
                <a:moveTo>
                  <a:pt x="195" y="88"/>
                </a:moveTo>
                <a:cubicBezTo>
                  <a:pt x="195" y="88"/>
                  <a:pt x="195" y="88"/>
                  <a:pt x="195" y="88"/>
                </a:cubicBezTo>
                <a:cubicBezTo>
                  <a:pt x="172" y="64"/>
                  <a:pt x="172" y="64"/>
                  <a:pt x="172" y="64"/>
                </a:cubicBezTo>
                <a:cubicBezTo>
                  <a:pt x="174" y="78"/>
                  <a:pt x="160" y="104"/>
                  <a:pt x="136" y="129"/>
                </a:cubicBezTo>
                <a:cubicBezTo>
                  <a:pt x="112" y="155"/>
                  <a:pt x="85" y="171"/>
                  <a:pt x="73" y="168"/>
                </a:cubicBezTo>
                <a:cubicBezTo>
                  <a:pt x="95" y="190"/>
                  <a:pt x="95" y="190"/>
                  <a:pt x="95" y="190"/>
                </a:cubicBezTo>
                <a:cubicBezTo>
                  <a:pt x="96" y="189"/>
                  <a:pt x="96" y="189"/>
                  <a:pt x="96" y="189"/>
                </a:cubicBezTo>
                <a:cubicBezTo>
                  <a:pt x="96" y="190"/>
                  <a:pt x="97" y="191"/>
                  <a:pt x="97" y="192"/>
                </a:cubicBezTo>
                <a:cubicBezTo>
                  <a:pt x="107" y="201"/>
                  <a:pt x="137" y="185"/>
                  <a:pt x="163" y="156"/>
                </a:cubicBezTo>
                <a:cubicBezTo>
                  <a:pt x="190" y="128"/>
                  <a:pt x="204" y="98"/>
                  <a:pt x="195" y="88"/>
                </a:cubicBezTo>
                <a:close/>
                <a:moveTo>
                  <a:pt x="93" y="78"/>
                </a:moveTo>
                <a:cubicBezTo>
                  <a:pt x="94" y="78"/>
                  <a:pt x="94" y="78"/>
                  <a:pt x="94" y="78"/>
                </a:cubicBezTo>
                <a:cubicBezTo>
                  <a:pt x="104" y="57"/>
                  <a:pt x="104" y="57"/>
                  <a:pt x="104" y="57"/>
                </a:cubicBezTo>
                <a:cubicBezTo>
                  <a:pt x="96" y="61"/>
                  <a:pt x="75" y="58"/>
                  <a:pt x="54" y="48"/>
                </a:cubicBezTo>
                <a:cubicBezTo>
                  <a:pt x="32" y="38"/>
                  <a:pt x="15" y="24"/>
                  <a:pt x="14" y="15"/>
                </a:cubicBezTo>
                <a:cubicBezTo>
                  <a:pt x="5" y="34"/>
                  <a:pt x="5" y="34"/>
                  <a:pt x="5" y="34"/>
                </a:cubicBezTo>
                <a:cubicBezTo>
                  <a:pt x="5" y="35"/>
                  <a:pt x="5" y="35"/>
                  <a:pt x="5" y="35"/>
                </a:cubicBezTo>
                <a:cubicBezTo>
                  <a:pt x="5" y="35"/>
                  <a:pt x="4" y="36"/>
                  <a:pt x="4" y="36"/>
                </a:cubicBezTo>
                <a:cubicBezTo>
                  <a:pt x="0" y="45"/>
                  <a:pt x="17" y="60"/>
                  <a:pt x="42" y="72"/>
                </a:cubicBezTo>
                <a:cubicBezTo>
                  <a:pt x="66" y="83"/>
                  <a:pt x="89" y="85"/>
                  <a:pt x="93" y="78"/>
                </a:cubicBezTo>
                <a:close/>
                <a:moveTo>
                  <a:pt x="112" y="76"/>
                </a:moveTo>
                <a:cubicBezTo>
                  <a:pt x="107" y="80"/>
                  <a:pt x="101" y="85"/>
                  <a:pt x="96" y="91"/>
                </a:cubicBezTo>
                <a:cubicBezTo>
                  <a:pt x="69" y="120"/>
                  <a:pt x="55" y="150"/>
                  <a:pt x="65" y="159"/>
                </a:cubicBezTo>
                <a:cubicBezTo>
                  <a:pt x="72" y="166"/>
                  <a:pt x="88" y="160"/>
                  <a:pt x="107" y="146"/>
                </a:cubicBezTo>
                <a:lnTo>
                  <a:pt x="112" y="76"/>
                </a:lnTo>
                <a:close/>
              </a:path>
            </a:pathLst>
          </a:custGeom>
          <a:solidFill>
            <a:srgbClr val="014999"/>
          </a:solidFill>
          <a:ln>
            <a:noFill/>
          </a:ln>
          <a:extLst/>
        </p:spPr>
        <p:txBody>
          <a:bodyPr vert="horz" wrap="square" lIns="96435" tIns="48218" rIns="96435" bIns="48218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Arial" panose="020B0604020202020204" pitchFamily="34" charset="0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3309003" y="3129867"/>
            <a:ext cx="897766" cy="0"/>
          </a:xfrm>
          <a:prstGeom prst="line">
            <a:avLst/>
          </a:prstGeom>
          <a:ln w="34925"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5935718" y="3157824"/>
            <a:ext cx="897766" cy="0"/>
          </a:xfrm>
          <a:prstGeom prst="line">
            <a:avLst/>
          </a:prstGeom>
          <a:ln w="34925">
            <a:solidFill>
              <a:srgbClr val="0149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8631314" y="3157824"/>
            <a:ext cx="897766" cy="0"/>
          </a:xfrm>
          <a:prstGeom prst="line">
            <a:avLst/>
          </a:prstGeom>
          <a:ln w="34925"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11292471" y="3157824"/>
            <a:ext cx="1566279" cy="0"/>
          </a:xfrm>
          <a:prstGeom prst="line">
            <a:avLst/>
          </a:prstGeom>
          <a:ln w="34925">
            <a:solidFill>
              <a:srgbClr val="0149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667317" y="3068447"/>
            <a:ext cx="878298" cy="125520"/>
            <a:chOff x="667317" y="2459675"/>
            <a:chExt cx="878298" cy="125520"/>
          </a:xfrm>
        </p:grpSpPr>
        <p:cxnSp>
          <p:nvCxnSpPr>
            <p:cNvPr id="23" name="直接连接符 22"/>
            <p:cNvCxnSpPr/>
            <p:nvPr/>
          </p:nvCxnSpPr>
          <p:spPr>
            <a:xfrm>
              <a:off x="764519" y="2521095"/>
              <a:ext cx="781096" cy="0"/>
            </a:xfrm>
            <a:prstGeom prst="line">
              <a:avLst/>
            </a:prstGeom>
            <a:ln w="34925">
              <a:solidFill>
                <a:srgbClr val="E6001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椭圆 28"/>
            <p:cNvSpPr/>
            <p:nvPr/>
          </p:nvSpPr>
          <p:spPr>
            <a:xfrm>
              <a:off x="667317" y="2459675"/>
              <a:ext cx="125520" cy="125520"/>
            </a:xfrm>
            <a:prstGeom prst="ellips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</a:endParaRPr>
            </a:p>
          </p:txBody>
        </p:sp>
      </p:grpSp>
      <p:sp>
        <p:nvSpPr>
          <p:cNvPr id="44" name="TextBox 71"/>
          <p:cNvSpPr txBox="1"/>
          <p:nvPr/>
        </p:nvSpPr>
        <p:spPr>
          <a:xfrm>
            <a:off x="1169602" y="5089193"/>
            <a:ext cx="2390794" cy="10849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en-US" altLang="zh-CN" sz="900" b="1" dirty="0">
              <a:solidFill>
                <a:schemeClr val="accent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</a:t>
            </a: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。</a:t>
            </a:r>
            <a:endParaRPr lang="en-US" altLang="zh-CN" sz="9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TextBox 71"/>
          <p:cNvSpPr txBox="1"/>
          <p:nvPr/>
        </p:nvSpPr>
        <p:spPr>
          <a:xfrm>
            <a:off x="3976302" y="5089193"/>
            <a:ext cx="2390794" cy="10849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en-US" altLang="zh-CN" sz="900" b="1" dirty="0">
              <a:solidFill>
                <a:schemeClr val="accent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</a:t>
            </a: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。</a:t>
            </a:r>
            <a:endParaRPr lang="en-US" altLang="zh-CN" sz="9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TextBox 71"/>
          <p:cNvSpPr txBox="1"/>
          <p:nvPr/>
        </p:nvSpPr>
        <p:spPr>
          <a:xfrm>
            <a:off x="6617902" y="5089193"/>
            <a:ext cx="2390794" cy="10604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en-US" altLang="zh-CN" sz="900" b="1" dirty="0">
              <a:solidFill>
                <a:schemeClr val="accent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</a:t>
            </a: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。</a:t>
            </a:r>
            <a:endParaRPr lang="en-US" altLang="zh-CN" sz="9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TextBox 71"/>
          <p:cNvSpPr txBox="1"/>
          <p:nvPr/>
        </p:nvSpPr>
        <p:spPr>
          <a:xfrm>
            <a:off x="9424602" y="5089193"/>
            <a:ext cx="2390794" cy="10849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en-US" altLang="zh-CN" sz="900" b="1" dirty="0">
              <a:solidFill>
                <a:schemeClr val="accent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</a:t>
            </a: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。</a:t>
            </a:r>
            <a:endParaRPr lang="en-US" altLang="zh-CN" sz="9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351" y="0"/>
            <a:ext cx="12858399" cy="753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49" name="任意多边形 48"/>
          <p:cNvSpPr/>
          <p:nvPr/>
        </p:nvSpPr>
        <p:spPr>
          <a:xfrm>
            <a:off x="353" y="0"/>
            <a:ext cx="4701223" cy="707192"/>
          </a:xfrm>
          <a:custGeom>
            <a:avLst/>
            <a:gdLst>
              <a:gd name="connsiteX0" fmla="*/ 0 w 3886200"/>
              <a:gd name="connsiteY0" fmla="*/ 0 h 762000"/>
              <a:gd name="connsiteX1" fmla="*/ 3886200 w 3886200"/>
              <a:gd name="connsiteY1" fmla="*/ 0 h 762000"/>
              <a:gd name="connsiteX2" fmla="*/ 3886200 w 3886200"/>
              <a:gd name="connsiteY2" fmla="*/ 15385 h 762000"/>
              <a:gd name="connsiteX3" fmla="*/ 3359574 w 3886200"/>
              <a:gd name="connsiteY3" fmla="*/ 762000 h 762000"/>
              <a:gd name="connsiteX4" fmla="*/ 0 w 3886200"/>
              <a:gd name="connsiteY4" fmla="*/ 762000 h 76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86200" h="762000">
                <a:moveTo>
                  <a:pt x="0" y="0"/>
                </a:moveTo>
                <a:lnTo>
                  <a:pt x="3886200" y="0"/>
                </a:lnTo>
                <a:lnTo>
                  <a:pt x="3886200" y="15385"/>
                </a:lnTo>
                <a:lnTo>
                  <a:pt x="3359574" y="762000"/>
                </a:lnTo>
                <a:lnTo>
                  <a:pt x="0" y="762000"/>
                </a:lnTo>
                <a:close/>
              </a:path>
            </a:pathLst>
          </a:cu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9882"/>
              </a:solidFill>
              <a:latin typeface="Arial" panose="020B0604020202020204" pitchFamily="34" charset="0"/>
            </a:endParaRPr>
          </a:p>
        </p:txBody>
      </p:sp>
      <p:sp>
        <p:nvSpPr>
          <p:cNvPr id="50" name="任意多边形 49"/>
          <p:cNvSpPr/>
          <p:nvPr/>
        </p:nvSpPr>
        <p:spPr>
          <a:xfrm rot="7994024">
            <a:off x="4049850" y="320113"/>
            <a:ext cx="1033627" cy="66969"/>
          </a:xfrm>
          <a:custGeom>
            <a:avLst/>
            <a:gdLst>
              <a:gd name="connsiteX0" fmla="*/ 59700 w 980085"/>
              <a:gd name="connsiteY0" fmla="*/ 63500 h 63500"/>
              <a:gd name="connsiteX1" fmla="*/ 0 w 980085"/>
              <a:gd name="connsiteY1" fmla="*/ 0 h 63500"/>
              <a:gd name="connsiteX2" fmla="*/ 920384 w 980085"/>
              <a:gd name="connsiteY2" fmla="*/ 0 h 63500"/>
              <a:gd name="connsiteX3" fmla="*/ 980085 w 980085"/>
              <a:gd name="connsiteY3" fmla="*/ 63500 h 6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80085" h="63500">
                <a:moveTo>
                  <a:pt x="59700" y="63500"/>
                </a:moveTo>
                <a:lnTo>
                  <a:pt x="0" y="0"/>
                </a:lnTo>
                <a:lnTo>
                  <a:pt x="920384" y="0"/>
                </a:lnTo>
                <a:lnTo>
                  <a:pt x="980085" y="63500"/>
                </a:lnTo>
                <a:close/>
              </a:path>
            </a:pathLst>
          </a:cu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9882"/>
              </a:solidFill>
              <a:latin typeface="Arial" panose="020B0604020202020204" pitchFamily="34" charset="0"/>
            </a:endParaRPr>
          </a:p>
        </p:txBody>
      </p:sp>
      <p:sp>
        <p:nvSpPr>
          <p:cNvPr id="51" name="TextBox 24"/>
          <p:cNvSpPr txBox="1"/>
          <p:nvPr/>
        </p:nvSpPr>
        <p:spPr>
          <a:xfrm>
            <a:off x="521008" y="168905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2800" dirty="0">
                <a:solidFill>
                  <a:schemeClr val="bg1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52" name="TextBox 24"/>
          <p:cNvSpPr txBox="1"/>
          <p:nvPr/>
        </p:nvSpPr>
        <p:spPr>
          <a:xfrm>
            <a:off x="4897257" y="230460"/>
            <a:ext cx="66584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2400" dirty="0" smtClean="0">
                <a:solidFill>
                  <a:srgbClr val="014999"/>
                </a:solidFill>
                <a:latin typeface="+mj-lt"/>
                <a:ea typeface="微软雅黑" panose="020B0503020204020204" pitchFamily="34" charset="-122"/>
              </a:rPr>
              <a:t>PLEASE REPLACE THE WRITTEN CONTENT</a:t>
            </a:r>
            <a:endParaRPr lang="zh-CN" altLang="en-US" sz="2400" dirty="0">
              <a:solidFill>
                <a:srgbClr val="014999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55343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500"/>
                            </p:stCondLst>
                            <p:childTnLst>
                              <p:par>
                                <p:cTn id="4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50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0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500"/>
                            </p:stCondLst>
                            <p:childTnLst>
                              <p:par>
                                <p:cTn id="6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7000"/>
                            </p:stCondLst>
                            <p:childTnLst>
                              <p:par>
                                <p:cTn id="7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7500"/>
                            </p:stCondLst>
                            <p:childTnLst>
                              <p:par>
                                <p:cTn id="7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8000"/>
                            </p:stCondLst>
                            <p:childTnLst>
                              <p:par>
                                <p:cTn id="7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8500"/>
                            </p:stCondLst>
                            <p:childTnLst>
                              <p:par>
                                <p:cTn id="8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44" grpId="0"/>
      <p:bldP spid="45" grpId="0"/>
      <p:bldP spid="46" grpId="0"/>
      <p:bldP spid="47" grpId="0"/>
      <p:bldP spid="51" grpId="0"/>
      <p:bldP spid="5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61" name="AutoShape 5"/>
          <p:cNvSpPr>
            <a:spLocks/>
          </p:cNvSpPr>
          <p:nvPr/>
        </p:nvSpPr>
        <p:spPr bwMode="auto">
          <a:xfrm>
            <a:off x="5493271" y="2100181"/>
            <a:ext cx="2108898" cy="2144816"/>
          </a:xfrm>
          <a:custGeom>
            <a:avLst/>
            <a:gdLst>
              <a:gd name="T0" fmla="+- 0 10800 961"/>
              <a:gd name="T1" fmla="*/ T0 w 19679"/>
              <a:gd name="T2" fmla="*/ 10800 h 21600"/>
              <a:gd name="T3" fmla="+- 0 10800 961"/>
              <a:gd name="T4" fmla="*/ T3 w 19679"/>
              <a:gd name="T5" fmla="*/ 10800 h 21600"/>
              <a:gd name="T6" fmla="+- 0 10800 961"/>
              <a:gd name="T7" fmla="*/ T6 w 19679"/>
              <a:gd name="T8" fmla="*/ 10800 h 21600"/>
              <a:gd name="T9" fmla="+- 0 10800 961"/>
              <a:gd name="T10" fmla="*/ T9 w 19679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19679" h="21600">
                <a:moveTo>
                  <a:pt x="9839" y="0"/>
                </a:moveTo>
                <a:cubicBezTo>
                  <a:pt x="7320" y="0"/>
                  <a:pt x="4802" y="1036"/>
                  <a:pt x="2881" y="3110"/>
                </a:cubicBezTo>
                <a:cubicBezTo>
                  <a:pt x="-961" y="7258"/>
                  <a:pt x="-961" y="13983"/>
                  <a:pt x="2881" y="18131"/>
                </a:cubicBezTo>
                <a:cubicBezTo>
                  <a:pt x="3701" y="19017"/>
                  <a:pt x="4634" y="19702"/>
                  <a:pt x="5625" y="20210"/>
                </a:cubicBezTo>
                <a:lnTo>
                  <a:pt x="5625" y="21600"/>
                </a:lnTo>
                <a:lnTo>
                  <a:pt x="13833" y="21600"/>
                </a:lnTo>
                <a:lnTo>
                  <a:pt x="13833" y="20318"/>
                </a:lnTo>
                <a:cubicBezTo>
                  <a:pt x="14906" y="19804"/>
                  <a:pt x="15916" y="19081"/>
                  <a:pt x="16796" y="18131"/>
                </a:cubicBezTo>
                <a:cubicBezTo>
                  <a:pt x="20638" y="13983"/>
                  <a:pt x="20638" y="7258"/>
                  <a:pt x="16796" y="3110"/>
                </a:cubicBezTo>
                <a:cubicBezTo>
                  <a:pt x="14875" y="1036"/>
                  <a:pt x="12357" y="0"/>
                  <a:pt x="9839" y="0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>
              <a:lnSpc>
                <a:spcPct val="100000"/>
              </a:lnSpc>
              <a:defRPr/>
            </a:pPr>
            <a:endParaRPr lang="es-ES" sz="2953"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ＭＳ Ｐゴシック" charset="0"/>
              <a:cs typeface="Gill Sans" charset="0"/>
              <a:sym typeface="Gill Sans" charset="0"/>
            </a:endParaRPr>
          </a:p>
        </p:txBody>
      </p:sp>
      <p:grpSp>
        <p:nvGrpSpPr>
          <p:cNvPr id="70662" name="Group 6"/>
          <p:cNvGrpSpPr>
            <a:grpSpLocks/>
          </p:cNvGrpSpPr>
          <p:nvPr/>
        </p:nvGrpSpPr>
        <p:grpSpPr bwMode="auto">
          <a:xfrm>
            <a:off x="6058963" y="4244997"/>
            <a:ext cx="955125" cy="1215346"/>
            <a:chOff x="0" y="0"/>
            <a:chExt cx="2068248" cy="2633134"/>
          </a:xfrm>
        </p:grpSpPr>
        <p:grpSp>
          <p:nvGrpSpPr>
            <p:cNvPr id="71705" name="Group 7"/>
            <p:cNvGrpSpPr>
              <a:grpSpLocks/>
            </p:cNvGrpSpPr>
            <p:nvPr/>
          </p:nvGrpSpPr>
          <p:grpSpPr bwMode="auto">
            <a:xfrm>
              <a:off x="0" y="0"/>
              <a:ext cx="2068248" cy="1905000"/>
              <a:chOff x="0" y="0"/>
              <a:chExt cx="2068248" cy="1905000"/>
            </a:xfrm>
          </p:grpSpPr>
          <p:sp>
            <p:nvSpPr>
              <p:cNvPr id="70664" name="AutoShape 8"/>
              <p:cNvSpPr>
                <a:spLocks/>
              </p:cNvSpPr>
              <p:nvPr/>
            </p:nvSpPr>
            <p:spPr bwMode="auto">
              <a:xfrm>
                <a:off x="66666" y="0"/>
                <a:ext cx="1904756" cy="1905766"/>
              </a:xfrm>
              <a:custGeom>
                <a:avLst/>
                <a:gdLst>
                  <a:gd name="T0" fmla="*/ 952378 w 21600"/>
                  <a:gd name="T1" fmla="*/ 952883 h 21600"/>
                  <a:gd name="T2" fmla="*/ 952378 w 21600"/>
                  <a:gd name="T3" fmla="*/ 952883 h 21600"/>
                  <a:gd name="T4" fmla="*/ 952378 w 21600"/>
                  <a:gd name="T5" fmla="*/ 952883 h 21600"/>
                  <a:gd name="T6" fmla="*/ 952378 w 21600"/>
                  <a:gd name="T7" fmla="*/ 952883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001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/>
              </a:p>
            </p:txBody>
          </p:sp>
          <p:sp>
            <p:nvSpPr>
              <p:cNvPr id="70665" name="AutoShape 9"/>
              <p:cNvSpPr>
                <a:spLocks/>
              </p:cNvSpPr>
              <p:nvPr/>
            </p:nvSpPr>
            <p:spPr bwMode="auto">
              <a:xfrm>
                <a:off x="0" y="28586"/>
                <a:ext cx="2068248" cy="88936"/>
              </a:xfrm>
              <a:custGeom>
                <a:avLst/>
                <a:gdLst>
                  <a:gd name="T0" fmla="*/ 1034124 w 21600"/>
                  <a:gd name="T1" fmla="*/ 44468 h 21600"/>
                  <a:gd name="T2" fmla="*/ 1034124 w 21600"/>
                  <a:gd name="T3" fmla="*/ 44468 h 21600"/>
                  <a:gd name="T4" fmla="*/ 1034124 w 21600"/>
                  <a:gd name="T5" fmla="*/ 44468 h 21600"/>
                  <a:gd name="T6" fmla="*/ 1034124 w 21600"/>
                  <a:gd name="T7" fmla="*/ 44468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599"/>
                    </a:lnTo>
                    <a:lnTo>
                      <a:pt x="0" y="2159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7292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/>
              </a:p>
            </p:txBody>
          </p:sp>
          <p:sp>
            <p:nvSpPr>
              <p:cNvPr id="70666" name="AutoShape 10"/>
              <p:cNvSpPr>
                <a:spLocks/>
              </p:cNvSpPr>
              <p:nvPr/>
            </p:nvSpPr>
            <p:spPr bwMode="auto">
              <a:xfrm>
                <a:off x="0" y="651137"/>
                <a:ext cx="2068248" cy="88936"/>
              </a:xfrm>
              <a:custGeom>
                <a:avLst/>
                <a:gdLst>
                  <a:gd name="T0" fmla="*/ 1034124 w 21600"/>
                  <a:gd name="T1" fmla="*/ 44468 h 21600"/>
                  <a:gd name="T2" fmla="*/ 1034124 w 21600"/>
                  <a:gd name="T3" fmla="*/ 44468 h 21600"/>
                  <a:gd name="T4" fmla="*/ 1034124 w 21600"/>
                  <a:gd name="T5" fmla="*/ 44468 h 21600"/>
                  <a:gd name="T6" fmla="*/ 1034124 w 21600"/>
                  <a:gd name="T7" fmla="*/ 44468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599"/>
                    </a:lnTo>
                    <a:lnTo>
                      <a:pt x="0" y="2159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7292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/>
              </a:p>
            </p:txBody>
          </p:sp>
          <p:sp>
            <p:nvSpPr>
              <p:cNvPr id="70667" name="AutoShape 11"/>
              <p:cNvSpPr>
                <a:spLocks/>
              </p:cNvSpPr>
              <p:nvPr/>
            </p:nvSpPr>
            <p:spPr bwMode="auto">
              <a:xfrm>
                <a:off x="0" y="238221"/>
                <a:ext cx="2068248" cy="90524"/>
              </a:xfrm>
              <a:custGeom>
                <a:avLst/>
                <a:gdLst>
                  <a:gd name="T0" fmla="*/ 1034124 w 21600"/>
                  <a:gd name="T1" fmla="*/ 45262 h 21600"/>
                  <a:gd name="T2" fmla="*/ 1034124 w 21600"/>
                  <a:gd name="T3" fmla="*/ 45262 h 21600"/>
                  <a:gd name="T4" fmla="*/ 1034124 w 21600"/>
                  <a:gd name="T5" fmla="*/ 45262 h 21600"/>
                  <a:gd name="T6" fmla="*/ 1034124 w 21600"/>
                  <a:gd name="T7" fmla="*/ 45262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599"/>
                    </a:lnTo>
                    <a:lnTo>
                      <a:pt x="0" y="2159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7292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/>
              </a:p>
            </p:txBody>
          </p:sp>
          <p:sp>
            <p:nvSpPr>
              <p:cNvPr id="70668" name="AutoShape 12"/>
              <p:cNvSpPr>
                <a:spLocks/>
              </p:cNvSpPr>
              <p:nvPr/>
            </p:nvSpPr>
            <p:spPr bwMode="auto">
              <a:xfrm>
                <a:off x="0" y="444679"/>
                <a:ext cx="2068248" cy="88936"/>
              </a:xfrm>
              <a:custGeom>
                <a:avLst/>
                <a:gdLst>
                  <a:gd name="T0" fmla="*/ 1034124 w 21600"/>
                  <a:gd name="T1" fmla="*/ 44468 h 21600"/>
                  <a:gd name="T2" fmla="*/ 1034124 w 21600"/>
                  <a:gd name="T3" fmla="*/ 44468 h 21600"/>
                  <a:gd name="T4" fmla="*/ 1034124 w 21600"/>
                  <a:gd name="T5" fmla="*/ 44468 h 21600"/>
                  <a:gd name="T6" fmla="*/ 1034124 w 21600"/>
                  <a:gd name="T7" fmla="*/ 44468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599"/>
                    </a:lnTo>
                    <a:lnTo>
                      <a:pt x="0" y="2159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7292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/>
              </a:p>
            </p:txBody>
          </p:sp>
        </p:grpSp>
        <p:sp>
          <p:nvSpPr>
            <p:cNvPr id="70669" name="AutoShape 13"/>
            <p:cNvSpPr>
              <a:spLocks/>
            </p:cNvSpPr>
            <p:nvPr/>
          </p:nvSpPr>
          <p:spPr bwMode="auto">
            <a:xfrm>
              <a:off x="57143" y="727368"/>
              <a:ext cx="1904756" cy="1905766"/>
            </a:xfrm>
            <a:custGeom>
              <a:avLst/>
              <a:gdLst>
                <a:gd name="T0" fmla="*/ 952378 w 21600"/>
                <a:gd name="T1" fmla="*/ 952883 h 21600"/>
                <a:gd name="T2" fmla="*/ 952378 w 21600"/>
                <a:gd name="T3" fmla="*/ 952883 h 21600"/>
                <a:gd name="T4" fmla="*/ 952378 w 21600"/>
                <a:gd name="T5" fmla="*/ 952883 h 21600"/>
                <a:gd name="T6" fmla="*/ 952378 w 21600"/>
                <a:gd name="T7" fmla="*/ 952883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6001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endParaRPr lang="zh-CN" altLang="en-US"/>
            </a:p>
          </p:txBody>
        </p:sp>
        <p:sp>
          <p:nvSpPr>
            <p:cNvPr id="70671" name="AutoShape 15"/>
            <p:cNvSpPr>
              <a:spLocks/>
            </p:cNvSpPr>
            <p:nvPr/>
          </p:nvSpPr>
          <p:spPr bwMode="auto">
            <a:xfrm>
              <a:off x="693649" y="727368"/>
              <a:ext cx="657141" cy="1905766"/>
            </a:xfrm>
            <a:custGeom>
              <a:avLst/>
              <a:gdLst>
                <a:gd name="T0" fmla="*/ 328571 w 21600"/>
                <a:gd name="T1" fmla="*/ 952883 h 21600"/>
                <a:gd name="T2" fmla="*/ 328571 w 21600"/>
                <a:gd name="T3" fmla="*/ 952883 h 21600"/>
                <a:gd name="T4" fmla="*/ 328571 w 21600"/>
                <a:gd name="T5" fmla="*/ 952883 h 21600"/>
                <a:gd name="T6" fmla="*/ 328571 w 21600"/>
                <a:gd name="T7" fmla="*/ 952883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endParaRPr lang="zh-CN" altLang="en-US"/>
            </a:p>
          </p:txBody>
        </p:sp>
      </p:grpSp>
      <p:grpSp>
        <p:nvGrpSpPr>
          <p:cNvPr id="70673" name="Group 17"/>
          <p:cNvGrpSpPr>
            <a:grpSpLocks/>
          </p:cNvGrpSpPr>
          <p:nvPr/>
        </p:nvGrpSpPr>
        <p:grpSpPr bwMode="auto">
          <a:xfrm>
            <a:off x="6096713" y="5521961"/>
            <a:ext cx="879624" cy="439812"/>
            <a:chOff x="0" y="0"/>
            <a:chExt cx="1905000" cy="952236"/>
          </a:xfrm>
        </p:grpSpPr>
        <p:sp>
          <p:nvSpPr>
            <p:cNvPr id="70674" name="AutoShape 18"/>
            <p:cNvSpPr>
              <a:spLocks/>
            </p:cNvSpPr>
            <p:nvPr/>
          </p:nvSpPr>
          <p:spPr bwMode="auto">
            <a:xfrm>
              <a:off x="0" y="0"/>
              <a:ext cx="1905000" cy="952236"/>
            </a:xfrm>
            <a:custGeom>
              <a:avLst/>
              <a:gdLst>
                <a:gd name="T0" fmla="*/ 952500 w 21600"/>
                <a:gd name="T1" fmla="*/ 476118 h 21600"/>
                <a:gd name="T2" fmla="*/ 952500 w 21600"/>
                <a:gd name="T3" fmla="*/ 476118 h 21600"/>
                <a:gd name="T4" fmla="*/ 952500 w 21600"/>
                <a:gd name="T5" fmla="*/ 476118 h 21600"/>
                <a:gd name="T6" fmla="*/ 952500 w 21600"/>
                <a:gd name="T7" fmla="*/ 476118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21"/>
                  </a:moveTo>
                  <a:lnTo>
                    <a:pt x="11093" y="21599"/>
                  </a:lnTo>
                  <a:lnTo>
                    <a:pt x="0" y="0"/>
                  </a:lnTo>
                  <a:lnTo>
                    <a:pt x="21600" y="2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endParaRPr lang="zh-CN" altLang="en-US"/>
            </a:p>
          </p:txBody>
        </p:sp>
        <p:sp>
          <p:nvSpPr>
            <p:cNvPr id="70675" name="AutoShape 19"/>
            <p:cNvSpPr>
              <a:spLocks/>
            </p:cNvSpPr>
            <p:nvPr/>
          </p:nvSpPr>
          <p:spPr bwMode="auto">
            <a:xfrm>
              <a:off x="636587" y="623714"/>
              <a:ext cx="657225" cy="328522"/>
            </a:xfrm>
            <a:custGeom>
              <a:avLst/>
              <a:gdLst>
                <a:gd name="T0" fmla="*/ 328613 w 21600"/>
                <a:gd name="T1" fmla="*/ 164261 h 21600"/>
                <a:gd name="T2" fmla="*/ 328613 w 21600"/>
                <a:gd name="T3" fmla="*/ 164261 h 21600"/>
                <a:gd name="T4" fmla="*/ 328613 w 21600"/>
                <a:gd name="T5" fmla="*/ 164261 h 21600"/>
                <a:gd name="T6" fmla="*/ 328613 w 21600"/>
                <a:gd name="T7" fmla="*/ 164261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599" y="21"/>
                  </a:moveTo>
                  <a:lnTo>
                    <a:pt x="11093" y="21600"/>
                  </a:lnTo>
                  <a:lnTo>
                    <a:pt x="0" y="0"/>
                  </a:lnTo>
                  <a:lnTo>
                    <a:pt x="21599" y="21"/>
                  </a:lnTo>
                  <a:close/>
                </a:path>
              </a:pathLst>
            </a:custGeom>
            <a:solidFill>
              <a:srgbClr val="E6001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endParaRPr lang="zh-CN" altLang="en-US"/>
            </a:p>
          </p:txBody>
        </p:sp>
      </p:grpSp>
      <p:sp>
        <p:nvSpPr>
          <p:cNvPr id="70676" name="AutoShape 20"/>
          <p:cNvSpPr>
            <a:spLocks/>
          </p:cNvSpPr>
          <p:nvPr/>
        </p:nvSpPr>
        <p:spPr bwMode="auto">
          <a:xfrm>
            <a:off x="5832659" y="2418933"/>
            <a:ext cx="1430122" cy="1430122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>
              <a:lnSpc>
                <a:spcPct val="100000"/>
              </a:lnSpc>
              <a:defRPr/>
            </a:pPr>
            <a:endParaRPr lang="es-ES" sz="2953">
              <a:solidFill>
                <a:srgbClr val="008FBC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ＭＳ Ｐゴシック" charset="0"/>
              <a:cs typeface="Gill Sans" charset="0"/>
              <a:sym typeface="Gill Sans" charset="0"/>
            </a:endParaRPr>
          </a:p>
        </p:txBody>
      </p:sp>
      <p:sp>
        <p:nvSpPr>
          <p:cNvPr id="35" name="TextBox 23"/>
          <p:cNvSpPr txBox="1"/>
          <p:nvPr/>
        </p:nvSpPr>
        <p:spPr>
          <a:xfrm>
            <a:off x="1460824" y="2406906"/>
            <a:ext cx="2990884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6" name="TextBox 24"/>
          <p:cNvSpPr txBox="1"/>
          <p:nvPr/>
        </p:nvSpPr>
        <p:spPr>
          <a:xfrm>
            <a:off x="2830750" y="2003029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7" name="TextBox 23"/>
          <p:cNvSpPr txBox="1"/>
          <p:nvPr/>
        </p:nvSpPr>
        <p:spPr>
          <a:xfrm>
            <a:off x="1460824" y="3775058"/>
            <a:ext cx="2990884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8" name="TextBox 24"/>
          <p:cNvSpPr txBox="1"/>
          <p:nvPr/>
        </p:nvSpPr>
        <p:spPr>
          <a:xfrm>
            <a:off x="2830750" y="3371181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9" name="TextBox 23"/>
          <p:cNvSpPr txBox="1"/>
          <p:nvPr/>
        </p:nvSpPr>
        <p:spPr>
          <a:xfrm>
            <a:off x="1460824" y="5206695"/>
            <a:ext cx="2990884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0" name="TextBox 24"/>
          <p:cNvSpPr txBox="1"/>
          <p:nvPr/>
        </p:nvSpPr>
        <p:spPr>
          <a:xfrm>
            <a:off x="2830750" y="4802818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1" name="TextBox 23"/>
          <p:cNvSpPr txBox="1"/>
          <p:nvPr/>
        </p:nvSpPr>
        <p:spPr>
          <a:xfrm>
            <a:off x="8345462" y="2406906"/>
            <a:ext cx="2980457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2" name="TextBox 24"/>
          <p:cNvSpPr txBox="1"/>
          <p:nvPr/>
        </p:nvSpPr>
        <p:spPr>
          <a:xfrm>
            <a:off x="8345462" y="2003029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3" name="TextBox 23"/>
          <p:cNvSpPr txBox="1"/>
          <p:nvPr/>
        </p:nvSpPr>
        <p:spPr>
          <a:xfrm>
            <a:off x="8345462" y="3775058"/>
            <a:ext cx="2980457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4" name="TextBox 24"/>
          <p:cNvSpPr txBox="1"/>
          <p:nvPr/>
        </p:nvSpPr>
        <p:spPr>
          <a:xfrm>
            <a:off x="8345462" y="3371181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5" name="TextBox 23"/>
          <p:cNvSpPr txBox="1"/>
          <p:nvPr/>
        </p:nvSpPr>
        <p:spPr>
          <a:xfrm>
            <a:off x="8345462" y="5206695"/>
            <a:ext cx="2980457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6" name="TextBox 24"/>
          <p:cNvSpPr txBox="1"/>
          <p:nvPr/>
        </p:nvSpPr>
        <p:spPr>
          <a:xfrm>
            <a:off x="8345462" y="4802818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3" name="矩形 32"/>
          <p:cNvSpPr/>
          <p:nvPr/>
        </p:nvSpPr>
        <p:spPr>
          <a:xfrm>
            <a:off x="351" y="0"/>
            <a:ext cx="12858399" cy="753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34" name="任意多边形 33"/>
          <p:cNvSpPr/>
          <p:nvPr/>
        </p:nvSpPr>
        <p:spPr>
          <a:xfrm>
            <a:off x="353" y="0"/>
            <a:ext cx="4701223" cy="707192"/>
          </a:xfrm>
          <a:custGeom>
            <a:avLst/>
            <a:gdLst>
              <a:gd name="connsiteX0" fmla="*/ 0 w 3886200"/>
              <a:gd name="connsiteY0" fmla="*/ 0 h 762000"/>
              <a:gd name="connsiteX1" fmla="*/ 3886200 w 3886200"/>
              <a:gd name="connsiteY1" fmla="*/ 0 h 762000"/>
              <a:gd name="connsiteX2" fmla="*/ 3886200 w 3886200"/>
              <a:gd name="connsiteY2" fmla="*/ 15385 h 762000"/>
              <a:gd name="connsiteX3" fmla="*/ 3359574 w 3886200"/>
              <a:gd name="connsiteY3" fmla="*/ 762000 h 762000"/>
              <a:gd name="connsiteX4" fmla="*/ 0 w 3886200"/>
              <a:gd name="connsiteY4" fmla="*/ 762000 h 76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86200" h="762000">
                <a:moveTo>
                  <a:pt x="0" y="0"/>
                </a:moveTo>
                <a:lnTo>
                  <a:pt x="3886200" y="0"/>
                </a:lnTo>
                <a:lnTo>
                  <a:pt x="3886200" y="15385"/>
                </a:lnTo>
                <a:lnTo>
                  <a:pt x="3359574" y="762000"/>
                </a:lnTo>
                <a:lnTo>
                  <a:pt x="0" y="762000"/>
                </a:lnTo>
                <a:close/>
              </a:path>
            </a:pathLst>
          </a:cu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47" name="任意多边形 46"/>
          <p:cNvSpPr/>
          <p:nvPr/>
        </p:nvSpPr>
        <p:spPr>
          <a:xfrm rot="7994024">
            <a:off x="4049850" y="320113"/>
            <a:ext cx="1033627" cy="66969"/>
          </a:xfrm>
          <a:custGeom>
            <a:avLst/>
            <a:gdLst>
              <a:gd name="connsiteX0" fmla="*/ 59700 w 980085"/>
              <a:gd name="connsiteY0" fmla="*/ 63500 h 63500"/>
              <a:gd name="connsiteX1" fmla="*/ 0 w 980085"/>
              <a:gd name="connsiteY1" fmla="*/ 0 h 63500"/>
              <a:gd name="connsiteX2" fmla="*/ 920384 w 980085"/>
              <a:gd name="connsiteY2" fmla="*/ 0 h 63500"/>
              <a:gd name="connsiteX3" fmla="*/ 980085 w 980085"/>
              <a:gd name="connsiteY3" fmla="*/ 63500 h 6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80085" h="63500">
                <a:moveTo>
                  <a:pt x="59700" y="63500"/>
                </a:moveTo>
                <a:lnTo>
                  <a:pt x="0" y="0"/>
                </a:lnTo>
                <a:lnTo>
                  <a:pt x="920384" y="0"/>
                </a:lnTo>
                <a:lnTo>
                  <a:pt x="980085" y="63500"/>
                </a:lnTo>
                <a:close/>
              </a:path>
            </a:pathLst>
          </a:cu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48" name="TextBox 24"/>
          <p:cNvSpPr txBox="1"/>
          <p:nvPr/>
        </p:nvSpPr>
        <p:spPr>
          <a:xfrm>
            <a:off x="521008" y="168905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2800" dirty="0">
                <a:solidFill>
                  <a:schemeClr val="bg1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9" name="TextBox 24"/>
          <p:cNvSpPr txBox="1"/>
          <p:nvPr/>
        </p:nvSpPr>
        <p:spPr>
          <a:xfrm>
            <a:off x="4897257" y="230460"/>
            <a:ext cx="66584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2400" dirty="0" smtClean="0">
                <a:solidFill>
                  <a:srgbClr val="014999"/>
                </a:solidFill>
                <a:latin typeface="+mj-lt"/>
                <a:ea typeface="微软雅黑" panose="020B0503020204020204" pitchFamily="34" charset="-122"/>
              </a:rPr>
              <a:t>PLEASE REPLACE THE WRITTEN CONTENT</a:t>
            </a:r>
            <a:endParaRPr lang="zh-CN" altLang="en-US" sz="2400" dirty="0">
              <a:solidFill>
                <a:srgbClr val="014999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54350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1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706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100"/>
                            </p:stCondLst>
                            <p:childTnLst>
                              <p:par>
                                <p:cTn id="18" presetID="22" presetClass="entr" presetSubtype="1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706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1700"/>
                            </p:stCondLst>
                            <p:childTnLst>
                              <p:par>
                                <p:cTn id="22" presetID="22" presetClass="entr" presetSubtype="1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706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2300"/>
                            </p:stCondLst>
                            <p:childTnLst>
                              <p:par>
                                <p:cTn id="26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70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900"/>
                            </p:stCondLst>
                            <p:childTnLst>
                              <p:par>
                                <p:cTn id="3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400"/>
                            </p:stCondLst>
                            <p:childTnLst>
                              <p:par>
                                <p:cTn id="3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900"/>
                            </p:stCondLst>
                            <p:childTnLst>
                              <p:par>
                                <p:cTn id="4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400"/>
                            </p:stCondLst>
                            <p:childTnLst>
                              <p:par>
                                <p:cTn id="5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900"/>
                            </p:stCondLst>
                            <p:childTnLst>
                              <p:par>
                                <p:cTn id="6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400"/>
                            </p:stCondLst>
                            <p:childTnLst>
                              <p:par>
                                <p:cTn id="7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  <p:bldP spid="48" grpId="1"/>
      <p:bldP spid="49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Hexagon 54"/>
          <p:cNvSpPr/>
          <p:nvPr/>
        </p:nvSpPr>
        <p:spPr>
          <a:xfrm rot="5400000">
            <a:off x="4517325" y="2107207"/>
            <a:ext cx="3824102" cy="3603916"/>
          </a:xfrm>
          <a:prstGeom prst="hexagon">
            <a:avLst/>
          </a:prstGeom>
          <a:noFill/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7" name="Group 71"/>
          <p:cNvGrpSpPr/>
          <p:nvPr/>
        </p:nvGrpSpPr>
        <p:grpSpPr>
          <a:xfrm>
            <a:off x="5976683" y="1647959"/>
            <a:ext cx="937702" cy="937702"/>
            <a:chOff x="4160694" y="1208495"/>
            <a:chExt cx="822613" cy="822613"/>
          </a:xfrm>
        </p:grpSpPr>
        <p:sp>
          <p:nvSpPr>
            <p:cNvPr id="32" name="Freeform 31"/>
            <p:cNvSpPr/>
            <p:nvPr/>
          </p:nvSpPr>
          <p:spPr>
            <a:xfrm>
              <a:off x="4160694" y="1208495"/>
              <a:ext cx="822613" cy="822613"/>
            </a:xfrm>
            <a:custGeom>
              <a:avLst/>
              <a:gdLst>
                <a:gd name="connsiteX0" fmla="*/ 0 w 661361"/>
                <a:gd name="connsiteY0" fmla="*/ 330681 h 661361"/>
                <a:gd name="connsiteX1" fmla="*/ 96855 w 661361"/>
                <a:gd name="connsiteY1" fmla="*/ 96854 h 661361"/>
                <a:gd name="connsiteX2" fmla="*/ 330682 w 661361"/>
                <a:gd name="connsiteY2" fmla="*/ 0 h 661361"/>
                <a:gd name="connsiteX3" fmla="*/ 564509 w 661361"/>
                <a:gd name="connsiteY3" fmla="*/ 96855 h 661361"/>
                <a:gd name="connsiteX4" fmla="*/ 661363 w 661361"/>
                <a:gd name="connsiteY4" fmla="*/ 330682 h 661361"/>
                <a:gd name="connsiteX5" fmla="*/ 564509 w 661361"/>
                <a:gd name="connsiteY5" fmla="*/ 564509 h 661361"/>
                <a:gd name="connsiteX6" fmla="*/ 330682 w 661361"/>
                <a:gd name="connsiteY6" fmla="*/ 661363 h 661361"/>
                <a:gd name="connsiteX7" fmla="*/ 96855 w 661361"/>
                <a:gd name="connsiteY7" fmla="*/ 564509 h 661361"/>
                <a:gd name="connsiteX8" fmla="*/ 1 w 661361"/>
                <a:gd name="connsiteY8" fmla="*/ 330682 h 661361"/>
                <a:gd name="connsiteX9" fmla="*/ 0 w 661361"/>
                <a:gd name="connsiteY9" fmla="*/ 330681 h 661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61361" h="661361">
                  <a:moveTo>
                    <a:pt x="0" y="330681"/>
                  </a:moveTo>
                  <a:cubicBezTo>
                    <a:pt x="0" y="242979"/>
                    <a:pt x="34840" y="158869"/>
                    <a:pt x="96855" y="96854"/>
                  </a:cubicBezTo>
                  <a:cubicBezTo>
                    <a:pt x="158870" y="34839"/>
                    <a:pt x="242980" y="0"/>
                    <a:pt x="330682" y="0"/>
                  </a:cubicBezTo>
                  <a:cubicBezTo>
                    <a:pt x="418384" y="0"/>
                    <a:pt x="502494" y="34840"/>
                    <a:pt x="564509" y="96855"/>
                  </a:cubicBezTo>
                  <a:cubicBezTo>
                    <a:pt x="626524" y="158870"/>
                    <a:pt x="661363" y="242980"/>
                    <a:pt x="661363" y="330682"/>
                  </a:cubicBezTo>
                  <a:cubicBezTo>
                    <a:pt x="661363" y="418384"/>
                    <a:pt x="626523" y="502494"/>
                    <a:pt x="564509" y="564509"/>
                  </a:cubicBezTo>
                  <a:cubicBezTo>
                    <a:pt x="502494" y="626524"/>
                    <a:pt x="418384" y="661363"/>
                    <a:pt x="330682" y="661363"/>
                  </a:cubicBezTo>
                  <a:cubicBezTo>
                    <a:pt x="242980" y="661363"/>
                    <a:pt x="158870" y="626523"/>
                    <a:pt x="96855" y="564509"/>
                  </a:cubicBezTo>
                  <a:cubicBezTo>
                    <a:pt x="34840" y="502494"/>
                    <a:pt x="1" y="418384"/>
                    <a:pt x="1" y="330682"/>
                  </a:cubicBezTo>
                  <a:lnTo>
                    <a:pt x="0" y="330681"/>
                  </a:lnTo>
                  <a:close/>
                </a:path>
              </a:pathLst>
            </a:custGeom>
            <a:solidFill>
              <a:srgbClr val="014999"/>
            </a:solidFill>
            <a:ln w="12700"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49587" tIns="149587" rIns="149587" bIns="149587" numCol="1" spcCol="1270" anchor="ctr" anchorCtr="0">
              <a:noAutofit/>
            </a:bodyPr>
            <a:lstStyle/>
            <a:p>
              <a:pPr algn="ctr" defTabSz="937584">
                <a:lnSpc>
                  <a:spcPct val="90000"/>
                </a:lnSpc>
                <a:spcAft>
                  <a:spcPct val="35000"/>
                </a:spcAft>
              </a:pPr>
              <a:endParaRPr lang="en-US" sz="3375" dirty="0"/>
            </a:p>
          </p:txBody>
        </p:sp>
        <p:sp>
          <p:nvSpPr>
            <p:cNvPr id="35" name="Freeform 62"/>
            <p:cNvSpPr>
              <a:spLocks noEditPoints="1"/>
            </p:cNvSpPr>
            <p:nvPr/>
          </p:nvSpPr>
          <p:spPr bwMode="auto">
            <a:xfrm>
              <a:off x="4406792" y="1453272"/>
              <a:ext cx="330417" cy="333059"/>
            </a:xfrm>
            <a:custGeom>
              <a:avLst/>
              <a:gdLst/>
              <a:ahLst/>
              <a:cxnLst>
                <a:cxn ang="0">
                  <a:pos x="58" y="33"/>
                </a:cxn>
                <a:cxn ang="0">
                  <a:pos x="57" y="34"/>
                </a:cxn>
                <a:cxn ang="0">
                  <a:pos x="50" y="35"/>
                </a:cxn>
                <a:cxn ang="0">
                  <a:pos x="49" y="39"/>
                </a:cxn>
                <a:cxn ang="0">
                  <a:pos x="53" y="44"/>
                </a:cxn>
                <a:cxn ang="0">
                  <a:pos x="53" y="45"/>
                </a:cxn>
                <a:cxn ang="0">
                  <a:pos x="53" y="46"/>
                </a:cxn>
                <a:cxn ang="0">
                  <a:pos x="45" y="53"/>
                </a:cxn>
                <a:cxn ang="0">
                  <a:pos x="44" y="52"/>
                </a:cxn>
                <a:cxn ang="0">
                  <a:pos x="39" y="48"/>
                </a:cxn>
                <a:cxn ang="0">
                  <a:pos x="36" y="50"/>
                </a:cxn>
                <a:cxn ang="0">
                  <a:pos x="34" y="57"/>
                </a:cxn>
                <a:cxn ang="0">
                  <a:pos x="33" y="58"/>
                </a:cxn>
                <a:cxn ang="0">
                  <a:pos x="25" y="58"/>
                </a:cxn>
                <a:cxn ang="0">
                  <a:pos x="23" y="57"/>
                </a:cxn>
                <a:cxn ang="0">
                  <a:pos x="22" y="50"/>
                </a:cxn>
                <a:cxn ang="0">
                  <a:pos x="19" y="48"/>
                </a:cxn>
                <a:cxn ang="0">
                  <a:pos x="14" y="52"/>
                </a:cxn>
                <a:cxn ang="0">
                  <a:pos x="13" y="53"/>
                </a:cxn>
                <a:cxn ang="0">
                  <a:pos x="12" y="52"/>
                </a:cxn>
                <a:cxn ang="0">
                  <a:pos x="5" y="46"/>
                </a:cxn>
                <a:cxn ang="0">
                  <a:pos x="5" y="45"/>
                </a:cxn>
                <a:cxn ang="0">
                  <a:pos x="5" y="44"/>
                </a:cxn>
                <a:cxn ang="0">
                  <a:pos x="9" y="39"/>
                </a:cxn>
                <a:cxn ang="0">
                  <a:pos x="8" y="35"/>
                </a:cxn>
                <a:cxn ang="0">
                  <a:pos x="1" y="34"/>
                </a:cxn>
                <a:cxn ang="0">
                  <a:pos x="0" y="33"/>
                </a:cxn>
                <a:cxn ang="0">
                  <a:pos x="0" y="24"/>
                </a:cxn>
                <a:cxn ang="0">
                  <a:pos x="1" y="23"/>
                </a:cxn>
                <a:cxn ang="0">
                  <a:pos x="8" y="22"/>
                </a:cxn>
                <a:cxn ang="0">
                  <a:pos x="9" y="18"/>
                </a:cxn>
                <a:cxn ang="0">
                  <a:pos x="5" y="13"/>
                </a:cxn>
                <a:cxn ang="0">
                  <a:pos x="5" y="12"/>
                </a:cxn>
                <a:cxn ang="0">
                  <a:pos x="5" y="11"/>
                </a:cxn>
                <a:cxn ang="0">
                  <a:pos x="13" y="5"/>
                </a:cxn>
                <a:cxn ang="0">
                  <a:pos x="14" y="5"/>
                </a:cxn>
                <a:cxn ang="0">
                  <a:pos x="19" y="9"/>
                </a:cxn>
                <a:cxn ang="0">
                  <a:pos x="22" y="8"/>
                </a:cxn>
                <a:cxn ang="0">
                  <a:pos x="23" y="1"/>
                </a:cxn>
                <a:cxn ang="0">
                  <a:pos x="25" y="0"/>
                </a:cxn>
                <a:cxn ang="0">
                  <a:pos x="33" y="0"/>
                </a:cxn>
                <a:cxn ang="0">
                  <a:pos x="34" y="1"/>
                </a:cxn>
                <a:cxn ang="0">
                  <a:pos x="36" y="8"/>
                </a:cxn>
                <a:cxn ang="0">
                  <a:pos x="39" y="9"/>
                </a:cxn>
                <a:cxn ang="0">
                  <a:pos x="44" y="5"/>
                </a:cxn>
                <a:cxn ang="0">
                  <a:pos x="45" y="5"/>
                </a:cxn>
                <a:cxn ang="0">
                  <a:pos x="46" y="5"/>
                </a:cxn>
                <a:cxn ang="0">
                  <a:pos x="52" y="12"/>
                </a:cxn>
                <a:cxn ang="0">
                  <a:pos x="53" y="12"/>
                </a:cxn>
                <a:cxn ang="0">
                  <a:pos x="52" y="13"/>
                </a:cxn>
                <a:cxn ang="0">
                  <a:pos x="48" y="18"/>
                </a:cxn>
                <a:cxn ang="0">
                  <a:pos x="50" y="22"/>
                </a:cxn>
                <a:cxn ang="0">
                  <a:pos x="57" y="23"/>
                </a:cxn>
                <a:cxn ang="0">
                  <a:pos x="58" y="25"/>
                </a:cxn>
                <a:cxn ang="0">
                  <a:pos x="58" y="33"/>
                </a:cxn>
                <a:cxn ang="0">
                  <a:pos x="29" y="19"/>
                </a:cxn>
                <a:cxn ang="0">
                  <a:pos x="19" y="29"/>
                </a:cxn>
                <a:cxn ang="0">
                  <a:pos x="29" y="38"/>
                </a:cxn>
                <a:cxn ang="0">
                  <a:pos x="39" y="29"/>
                </a:cxn>
                <a:cxn ang="0">
                  <a:pos x="29" y="19"/>
                </a:cxn>
              </a:cxnLst>
              <a:rect l="0" t="0" r="r" b="b"/>
              <a:pathLst>
                <a:path w="58" h="58">
                  <a:moveTo>
                    <a:pt x="58" y="33"/>
                  </a:moveTo>
                  <a:cubicBezTo>
                    <a:pt x="58" y="34"/>
                    <a:pt x="58" y="34"/>
                    <a:pt x="57" y="34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7"/>
                    <a:pt x="49" y="38"/>
                    <a:pt x="49" y="39"/>
                  </a:cubicBezTo>
                  <a:cubicBezTo>
                    <a:pt x="50" y="41"/>
                    <a:pt x="51" y="42"/>
                    <a:pt x="53" y="44"/>
                  </a:cubicBezTo>
                  <a:cubicBezTo>
                    <a:pt x="53" y="44"/>
                    <a:pt x="53" y="45"/>
                    <a:pt x="53" y="45"/>
                  </a:cubicBezTo>
                  <a:cubicBezTo>
                    <a:pt x="53" y="45"/>
                    <a:pt x="53" y="46"/>
                    <a:pt x="53" y="46"/>
                  </a:cubicBezTo>
                  <a:cubicBezTo>
                    <a:pt x="52" y="47"/>
                    <a:pt x="47" y="53"/>
                    <a:pt x="45" y="53"/>
                  </a:cubicBezTo>
                  <a:cubicBezTo>
                    <a:pt x="45" y="53"/>
                    <a:pt x="45" y="53"/>
                    <a:pt x="44" y="52"/>
                  </a:cubicBezTo>
                  <a:cubicBezTo>
                    <a:pt x="39" y="48"/>
                    <a:pt x="39" y="48"/>
                    <a:pt x="39" y="48"/>
                  </a:cubicBezTo>
                  <a:cubicBezTo>
                    <a:pt x="38" y="49"/>
                    <a:pt x="37" y="49"/>
                    <a:pt x="36" y="50"/>
                  </a:cubicBezTo>
                  <a:cubicBezTo>
                    <a:pt x="35" y="52"/>
                    <a:pt x="35" y="55"/>
                    <a:pt x="34" y="57"/>
                  </a:cubicBezTo>
                  <a:cubicBezTo>
                    <a:pt x="34" y="57"/>
                    <a:pt x="34" y="58"/>
                    <a:pt x="33" y="58"/>
                  </a:cubicBezTo>
                  <a:cubicBezTo>
                    <a:pt x="25" y="58"/>
                    <a:pt x="25" y="58"/>
                    <a:pt x="25" y="58"/>
                  </a:cubicBezTo>
                  <a:cubicBezTo>
                    <a:pt x="24" y="58"/>
                    <a:pt x="23" y="57"/>
                    <a:pt x="23" y="57"/>
                  </a:cubicBezTo>
                  <a:cubicBezTo>
                    <a:pt x="22" y="50"/>
                    <a:pt x="22" y="50"/>
                    <a:pt x="22" y="50"/>
                  </a:cubicBezTo>
                  <a:cubicBezTo>
                    <a:pt x="21" y="49"/>
                    <a:pt x="20" y="49"/>
                    <a:pt x="19" y="48"/>
                  </a:cubicBezTo>
                  <a:cubicBezTo>
                    <a:pt x="14" y="52"/>
                    <a:pt x="14" y="52"/>
                    <a:pt x="14" y="52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12" y="53"/>
                    <a:pt x="12" y="53"/>
                    <a:pt x="12" y="52"/>
                  </a:cubicBezTo>
                  <a:cubicBezTo>
                    <a:pt x="10" y="50"/>
                    <a:pt x="7" y="48"/>
                    <a:pt x="5" y="46"/>
                  </a:cubicBezTo>
                  <a:cubicBezTo>
                    <a:pt x="5" y="46"/>
                    <a:pt x="5" y="45"/>
                    <a:pt x="5" y="45"/>
                  </a:cubicBezTo>
                  <a:cubicBezTo>
                    <a:pt x="5" y="45"/>
                    <a:pt x="5" y="44"/>
                    <a:pt x="5" y="44"/>
                  </a:cubicBezTo>
                  <a:cubicBezTo>
                    <a:pt x="7" y="42"/>
                    <a:pt x="8" y="41"/>
                    <a:pt x="9" y="39"/>
                  </a:cubicBezTo>
                  <a:cubicBezTo>
                    <a:pt x="9" y="38"/>
                    <a:pt x="8" y="37"/>
                    <a:pt x="8" y="35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0" y="34"/>
                    <a:pt x="0" y="33"/>
                    <a:pt x="0" y="3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3"/>
                    <a:pt x="1" y="23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1"/>
                    <a:pt x="9" y="20"/>
                    <a:pt x="9" y="18"/>
                  </a:cubicBezTo>
                  <a:cubicBezTo>
                    <a:pt x="8" y="17"/>
                    <a:pt x="7" y="15"/>
                    <a:pt x="5" y="13"/>
                  </a:cubicBezTo>
                  <a:cubicBezTo>
                    <a:pt x="5" y="13"/>
                    <a:pt x="5" y="13"/>
                    <a:pt x="5" y="12"/>
                  </a:cubicBezTo>
                  <a:cubicBezTo>
                    <a:pt x="5" y="12"/>
                    <a:pt x="5" y="12"/>
                    <a:pt x="5" y="11"/>
                  </a:cubicBezTo>
                  <a:cubicBezTo>
                    <a:pt x="6" y="10"/>
                    <a:pt x="11" y="5"/>
                    <a:pt x="13" y="5"/>
                  </a:cubicBezTo>
                  <a:cubicBezTo>
                    <a:pt x="13" y="5"/>
                    <a:pt x="13" y="5"/>
                    <a:pt x="14" y="5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20" y="9"/>
                    <a:pt x="21" y="8"/>
                    <a:pt x="22" y="8"/>
                  </a:cubicBezTo>
                  <a:cubicBezTo>
                    <a:pt x="22" y="5"/>
                    <a:pt x="23" y="3"/>
                    <a:pt x="23" y="1"/>
                  </a:cubicBezTo>
                  <a:cubicBezTo>
                    <a:pt x="23" y="0"/>
                    <a:pt x="24" y="0"/>
                    <a:pt x="25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4" y="0"/>
                    <a:pt x="34" y="0"/>
                    <a:pt x="34" y="1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7" y="8"/>
                    <a:pt x="38" y="9"/>
                    <a:pt x="39" y="9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8" y="7"/>
                    <a:pt x="51" y="9"/>
                    <a:pt x="52" y="12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3" y="13"/>
                    <a:pt x="53" y="13"/>
                    <a:pt x="52" y="13"/>
                  </a:cubicBezTo>
                  <a:cubicBezTo>
                    <a:pt x="51" y="15"/>
                    <a:pt x="50" y="17"/>
                    <a:pt x="48" y="18"/>
                  </a:cubicBezTo>
                  <a:cubicBezTo>
                    <a:pt x="49" y="20"/>
                    <a:pt x="50" y="21"/>
                    <a:pt x="50" y="22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8" y="23"/>
                    <a:pt x="58" y="24"/>
                    <a:pt x="58" y="25"/>
                  </a:cubicBezTo>
                  <a:lnTo>
                    <a:pt x="58" y="33"/>
                  </a:lnTo>
                  <a:close/>
                  <a:moveTo>
                    <a:pt x="29" y="19"/>
                  </a:moveTo>
                  <a:cubicBezTo>
                    <a:pt x="24" y="19"/>
                    <a:pt x="19" y="23"/>
                    <a:pt x="19" y="29"/>
                  </a:cubicBezTo>
                  <a:cubicBezTo>
                    <a:pt x="19" y="34"/>
                    <a:pt x="24" y="38"/>
                    <a:pt x="29" y="38"/>
                  </a:cubicBezTo>
                  <a:cubicBezTo>
                    <a:pt x="34" y="38"/>
                    <a:pt x="39" y="34"/>
                    <a:pt x="39" y="29"/>
                  </a:cubicBezTo>
                  <a:cubicBezTo>
                    <a:pt x="39" y="23"/>
                    <a:pt x="34" y="19"/>
                    <a:pt x="29" y="1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8" name="Group 72"/>
          <p:cNvGrpSpPr/>
          <p:nvPr/>
        </p:nvGrpSpPr>
        <p:grpSpPr>
          <a:xfrm>
            <a:off x="3994425" y="2416584"/>
            <a:ext cx="937702" cy="937702"/>
            <a:chOff x="2728576" y="1786331"/>
            <a:chExt cx="822613" cy="822613"/>
          </a:xfrm>
        </p:grpSpPr>
        <p:sp>
          <p:nvSpPr>
            <p:cNvPr id="33" name="Freeform 32"/>
            <p:cNvSpPr/>
            <p:nvPr/>
          </p:nvSpPr>
          <p:spPr>
            <a:xfrm>
              <a:off x="2728576" y="1786331"/>
              <a:ext cx="822613" cy="822613"/>
            </a:xfrm>
            <a:custGeom>
              <a:avLst/>
              <a:gdLst>
                <a:gd name="connsiteX0" fmla="*/ 0 w 661361"/>
                <a:gd name="connsiteY0" fmla="*/ 330681 h 661361"/>
                <a:gd name="connsiteX1" fmla="*/ 96855 w 661361"/>
                <a:gd name="connsiteY1" fmla="*/ 96854 h 661361"/>
                <a:gd name="connsiteX2" fmla="*/ 330682 w 661361"/>
                <a:gd name="connsiteY2" fmla="*/ 0 h 661361"/>
                <a:gd name="connsiteX3" fmla="*/ 564509 w 661361"/>
                <a:gd name="connsiteY3" fmla="*/ 96855 h 661361"/>
                <a:gd name="connsiteX4" fmla="*/ 661363 w 661361"/>
                <a:gd name="connsiteY4" fmla="*/ 330682 h 661361"/>
                <a:gd name="connsiteX5" fmla="*/ 564509 w 661361"/>
                <a:gd name="connsiteY5" fmla="*/ 564509 h 661361"/>
                <a:gd name="connsiteX6" fmla="*/ 330682 w 661361"/>
                <a:gd name="connsiteY6" fmla="*/ 661363 h 661361"/>
                <a:gd name="connsiteX7" fmla="*/ 96855 w 661361"/>
                <a:gd name="connsiteY7" fmla="*/ 564509 h 661361"/>
                <a:gd name="connsiteX8" fmla="*/ 1 w 661361"/>
                <a:gd name="connsiteY8" fmla="*/ 330682 h 661361"/>
                <a:gd name="connsiteX9" fmla="*/ 0 w 661361"/>
                <a:gd name="connsiteY9" fmla="*/ 330681 h 661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61361" h="661361">
                  <a:moveTo>
                    <a:pt x="0" y="330681"/>
                  </a:moveTo>
                  <a:cubicBezTo>
                    <a:pt x="0" y="242979"/>
                    <a:pt x="34840" y="158869"/>
                    <a:pt x="96855" y="96854"/>
                  </a:cubicBezTo>
                  <a:cubicBezTo>
                    <a:pt x="158870" y="34839"/>
                    <a:pt x="242980" y="0"/>
                    <a:pt x="330682" y="0"/>
                  </a:cubicBezTo>
                  <a:cubicBezTo>
                    <a:pt x="418384" y="0"/>
                    <a:pt x="502494" y="34840"/>
                    <a:pt x="564509" y="96855"/>
                  </a:cubicBezTo>
                  <a:cubicBezTo>
                    <a:pt x="626524" y="158870"/>
                    <a:pt x="661363" y="242980"/>
                    <a:pt x="661363" y="330682"/>
                  </a:cubicBezTo>
                  <a:cubicBezTo>
                    <a:pt x="661363" y="418384"/>
                    <a:pt x="626523" y="502494"/>
                    <a:pt x="564509" y="564509"/>
                  </a:cubicBezTo>
                  <a:cubicBezTo>
                    <a:pt x="502494" y="626524"/>
                    <a:pt x="418384" y="661363"/>
                    <a:pt x="330682" y="661363"/>
                  </a:cubicBezTo>
                  <a:cubicBezTo>
                    <a:pt x="242980" y="661363"/>
                    <a:pt x="158870" y="626523"/>
                    <a:pt x="96855" y="564509"/>
                  </a:cubicBezTo>
                  <a:cubicBezTo>
                    <a:pt x="34840" y="502494"/>
                    <a:pt x="1" y="418384"/>
                    <a:pt x="1" y="330682"/>
                  </a:cubicBezTo>
                  <a:lnTo>
                    <a:pt x="0" y="330681"/>
                  </a:lnTo>
                  <a:close/>
                </a:path>
              </a:pathLst>
            </a:custGeom>
            <a:solidFill>
              <a:srgbClr val="E60012"/>
            </a:solidFill>
            <a:ln w="12700"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49587" tIns="149587" rIns="149587" bIns="149587" numCol="1" spcCol="1270" anchor="ctr" anchorCtr="0">
              <a:noAutofit/>
            </a:bodyPr>
            <a:lstStyle/>
            <a:p>
              <a:pPr algn="ctr" defTabSz="937584">
                <a:lnSpc>
                  <a:spcPct val="90000"/>
                </a:lnSpc>
                <a:spcAft>
                  <a:spcPct val="35000"/>
                </a:spcAft>
              </a:pPr>
              <a:endParaRPr lang="en-US" sz="5625" dirty="0"/>
            </a:p>
          </p:txBody>
        </p:sp>
        <p:sp>
          <p:nvSpPr>
            <p:cNvPr id="36" name="Freeform 66"/>
            <p:cNvSpPr>
              <a:spLocks noEditPoints="1"/>
            </p:cNvSpPr>
            <p:nvPr/>
          </p:nvSpPr>
          <p:spPr bwMode="auto">
            <a:xfrm>
              <a:off x="2932219" y="2033861"/>
              <a:ext cx="422299" cy="327553"/>
            </a:xfrm>
            <a:custGeom>
              <a:avLst/>
              <a:gdLst/>
              <a:ahLst/>
              <a:cxnLst>
                <a:cxn ang="0">
                  <a:pos x="29" y="41"/>
                </a:cxn>
                <a:cxn ang="0">
                  <a:pos x="22" y="40"/>
                </a:cxn>
                <a:cxn ang="0">
                  <a:pos x="11" y="45"/>
                </a:cxn>
                <a:cxn ang="0">
                  <a:pos x="7" y="46"/>
                </a:cxn>
                <a:cxn ang="0">
                  <a:pos x="7" y="46"/>
                </a:cxn>
                <a:cxn ang="0">
                  <a:pos x="6" y="45"/>
                </a:cxn>
                <a:cxn ang="0">
                  <a:pos x="6" y="43"/>
                </a:cxn>
                <a:cxn ang="0">
                  <a:pos x="11" y="36"/>
                </a:cxn>
                <a:cxn ang="0">
                  <a:pos x="0" y="20"/>
                </a:cxn>
                <a:cxn ang="0">
                  <a:pos x="29" y="0"/>
                </a:cxn>
                <a:cxn ang="0">
                  <a:pos x="57" y="20"/>
                </a:cxn>
                <a:cxn ang="0">
                  <a:pos x="29" y="41"/>
                </a:cxn>
                <a:cxn ang="0">
                  <a:pos x="62" y="47"/>
                </a:cxn>
                <a:cxn ang="0">
                  <a:pos x="66" y="53"/>
                </a:cxn>
                <a:cxn ang="0">
                  <a:pos x="67" y="55"/>
                </a:cxn>
                <a:cxn ang="0">
                  <a:pos x="66" y="56"/>
                </a:cxn>
                <a:cxn ang="0">
                  <a:pos x="62" y="55"/>
                </a:cxn>
                <a:cxn ang="0">
                  <a:pos x="51" y="50"/>
                </a:cxn>
                <a:cxn ang="0">
                  <a:pos x="44" y="51"/>
                </a:cxn>
                <a:cxn ang="0">
                  <a:pos x="25" y="46"/>
                </a:cxn>
                <a:cxn ang="0">
                  <a:pos x="29" y="46"/>
                </a:cxn>
                <a:cxn ang="0">
                  <a:pos x="52" y="39"/>
                </a:cxn>
                <a:cxn ang="0">
                  <a:pos x="62" y="20"/>
                </a:cxn>
                <a:cxn ang="0">
                  <a:pos x="61" y="14"/>
                </a:cxn>
                <a:cxn ang="0">
                  <a:pos x="72" y="30"/>
                </a:cxn>
                <a:cxn ang="0">
                  <a:pos x="62" y="47"/>
                </a:cxn>
              </a:cxnLst>
              <a:rect l="0" t="0" r="r" b="b"/>
              <a:pathLst>
                <a:path w="72" h="56">
                  <a:moveTo>
                    <a:pt x="29" y="41"/>
                  </a:moveTo>
                  <a:cubicBezTo>
                    <a:pt x="26" y="41"/>
                    <a:pt x="24" y="40"/>
                    <a:pt x="22" y="40"/>
                  </a:cubicBezTo>
                  <a:cubicBezTo>
                    <a:pt x="18" y="42"/>
                    <a:pt x="15" y="44"/>
                    <a:pt x="11" y="45"/>
                  </a:cubicBezTo>
                  <a:cubicBezTo>
                    <a:pt x="9" y="45"/>
                    <a:pt x="8" y="46"/>
                    <a:pt x="7" y="46"/>
                  </a:cubicBezTo>
                  <a:cubicBezTo>
                    <a:pt x="7" y="46"/>
                    <a:pt x="7" y="46"/>
                    <a:pt x="7" y="46"/>
                  </a:cubicBezTo>
                  <a:cubicBezTo>
                    <a:pt x="6" y="46"/>
                    <a:pt x="6" y="45"/>
                    <a:pt x="6" y="45"/>
                  </a:cubicBezTo>
                  <a:cubicBezTo>
                    <a:pt x="5" y="44"/>
                    <a:pt x="6" y="43"/>
                    <a:pt x="6" y="43"/>
                  </a:cubicBezTo>
                  <a:cubicBezTo>
                    <a:pt x="8" y="41"/>
                    <a:pt x="10" y="40"/>
                    <a:pt x="11" y="36"/>
                  </a:cubicBezTo>
                  <a:cubicBezTo>
                    <a:pt x="5" y="32"/>
                    <a:pt x="0" y="27"/>
                    <a:pt x="0" y="20"/>
                  </a:cubicBezTo>
                  <a:cubicBezTo>
                    <a:pt x="0" y="9"/>
                    <a:pt x="13" y="0"/>
                    <a:pt x="29" y="0"/>
                  </a:cubicBezTo>
                  <a:cubicBezTo>
                    <a:pt x="44" y="0"/>
                    <a:pt x="57" y="9"/>
                    <a:pt x="57" y="20"/>
                  </a:cubicBezTo>
                  <a:cubicBezTo>
                    <a:pt x="57" y="32"/>
                    <a:pt x="44" y="41"/>
                    <a:pt x="29" y="41"/>
                  </a:cubicBezTo>
                  <a:close/>
                  <a:moveTo>
                    <a:pt x="62" y="47"/>
                  </a:moveTo>
                  <a:cubicBezTo>
                    <a:pt x="63" y="50"/>
                    <a:pt x="65" y="51"/>
                    <a:pt x="66" y="53"/>
                  </a:cubicBezTo>
                  <a:cubicBezTo>
                    <a:pt x="67" y="54"/>
                    <a:pt x="67" y="54"/>
                    <a:pt x="67" y="55"/>
                  </a:cubicBezTo>
                  <a:cubicBezTo>
                    <a:pt x="67" y="56"/>
                    <a:pt x="67" y="56"/>
                    <a:pt x="66" y="56"/>
                  </a:cubicBezTo>
                  <a:cubicBezTo>
                    <a:pt x="65" y="56"/>
                    <a:pt x="63" y="56"/>
                    <a:pt x="62" y="55"/>
                  </a:cubicBezTo>
                  <a:cubicBezTo>
                    <a:pt x="58" y="54"/>
                    <a:pt x="55" y="53"/>
                    <a:pt x="51" y="50"/>
                  </a:cubicBezTo>
                  <a:cubicBezTo>
                    <a:pt x="49" y="51"/>
                    <a:pt x="47" y="51"/>
                    <a:pt x="44" y="51"/>
                  </a:cubicBezTo>
                  <a:cubicBezTo>
                    <a:pt x="37" y="51"/>
                    <a:pt x="30" y="49"/>
                    <a:pt x="25" y="46"/>
                  </a:cubicBezTo>
                  <a:cubicBezTo>
                    <a:pt x="26" y="46"/>
                    <a:pt x="28" y="46"/>
                    <a:pt x="29" y="46"/>
                  </a:cubicBezTo>
                  <a:cubicBezTo>
                    <a:pt x="37" y="46"/>
                    <a:pt x="46" y="43"/>
                    <a:pt x="52" y="39"/>
                  </a:cubicBezTo>
                  <a:cubicBezTo>
                    <a:pt x="58" y="34"/>
                    <a:pt x="62" y="27"/>
                    <a:pt x="62" y="20"/>
                  </a:cubicBezTo>
                  <a:cubicBezTo>
                    <a:pt x="62" y="18"/>
                    <a:pt x="62" y="16"/>
                    <a:pt x="61" y="14"/>
                  </a:cubicBezTo>
                  <a:cubicBezTo>
                    <a:pt x="68" y="18"/>
                    <a:pt x="72" y="24"/>
                    <a:pt x="72" y="30"/>
                  </a:cubicBezTo>
                  <a:cubicBezTo>
                    <a:pt x="72" y="37"/>
                    <a:pt x="68" y="43"/>
                    <a:pt x="62" y="47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9" name="Group 73"/>
          <p:cNvGrpSpPr/>
          <p:nvPr/>
        </p:nvGrpSpPr>
        <p:grpSpPr>
          <a:xfrm>
            <a:off x="3994425" y="4753105"/>
            <a:ext cx="937702" cy="937702"/>
            <a:chOff x="2728576" y="3447948"/>
            <a:chExt cx="822613" cy="822613"/>
          </a:xfrm>
        </p:grpSpPr>
        <p:sp>
          <p:nvSpPr>
            <p:cNvPr id="34" name="Freeform 33"/>
            <p:cNvSpPr/>
            <p:nvPr/>
          </p:nvSpPr>
          <p:spPr>
            <a:xfrm>
              <a:off x="2728576" y="3447948"/>
              <a:ext cx="822613" cy="822613"/>
            </a:xfrm>
            <a:custGeom>
              <a:avLst/>
              <a:gdLst>
                <a:gd name="connsiteX0" fmla="*/ 0 w 661361"/>
                <a:gd name="connsiteY0" fmla="*/ 330681 h 661361"/>
                <a:gd name="connsiteX1" fmla="*/ 96855 w 661361"/>
                <a:gd name="connsiteY1" fmla="*/ 96854 h 661361"/>
                <a:gd name="connsiteX2" fmla="*/ 330682 w 661361"/>
                <a:gd name="connsiteY2" fmla="*/ 0 h 661361"/>
                <a:gd name="connsiteX3" fmla="*/ 564509 w 661361"/>
                <a:gd name="connsiteY3" fmla="*/ 96855 h 661361"/>
                <a:gd name="connsiteX4" fmla="*/ 661363 w 661361"/>
                <a:gd name="connsiteY4" fmla="*/ 330682 h 661361"/>
                <a:gd name="connsiteX5" fmla="*/ 564509 w 661361"/>
                <a:gd name="connsiteY5" fmla="*/ 564509 h 661361"/>
                <a:gd name="connsiteX6" fmla="*/ 330682 w 661361"/>
                <a:gd name="connsiteY6" fmla="*/ 661363 h 661361"/>
                <a:gd name="connsiteX7" fmla="*/ 96855 w 661361"/>
                <a:gd name="connsiteY7" fmla="*/ 564509 h 661361"/>
                <a:gd name="connsiteX8" fmla="*/ 1 w 661361"/>
                <a:gd name="connsiteY8" fmla="*/ 330682 h 661361"/>
                <a:gd name="connsiteX9" fmla="*/ 0 w 661361"/>
                <a:gd name="connsiteY9" fmla="*/ 330681 h 661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61361" h="661361">
                  <a:moveTo>
                    <a:pt x="0" y="330681"/>
                  </a:moveTo>
                  <a:cubicBezTo>
                    <a:pt x="0" y="242979"/>
                    <a:pt x="34840" y="158869"/>
                    <a:pt x="96855" y="96854"/>
                  </a:cubicBezTo>
                  <a:cubicBezTo>
                    <a:pt x="158870" y="34839"/>
                    <a:pt x="242980" y="0"/>
                    <a:pt x="330682" y="0"/>
                  </a:cubicBezTo>
                  <a:cubicBezTo>
                    <a:pt x="418384" y="0"/>
                    <a:pt x="502494" y="34840"/>
                    <a:pt x="564509" y="96855"/>
                  </a:cubicBezTo>
                  <a:cubicBezTo>
                    <a:pt x="626524" y="158870"/>
                    <a:pt x="661363" y="242980"/>
                    <a:pt x="661363" y="330682"/>
                  </a:cubicBezTo>
                  <a:cubicBezTo>
                    <a:pt x="661363" y="418384"/>
                    <a:pt x="626523" y="502494"/>
                    <a:pt x="564509" y="564509"/>
                  </a:cubicBezTo>
                  <a:cubicBezTo>
                    <a:pt x="502494" y="626524"/>
                    <a:pt x="418384" y="661363"/>
                    <a:pt x="330682" y="661363"/>
                  </a:cubicBezTo>
                  <a:cubicBezTo>
                    <a:pt x="242980" y="661363"/>
                    <a:pt x="158870" y="626523"/>
                    <a:pt x="96855" y="564509"/>
                  </a:cubicBezTo>
                  <a:cubicBezTo>
                    <a:pt x="34840" y="502494"/>
                    <a:pt x="1" y="418384"/>
                    <a:pt x="1" y="330682"/>
                  </a:cubicBezTo>
                  <a:lnTo>
                    <a:pt x="0" y="330681"/>
                  </a:lnTo>
                  <a:close/>
                </a:path>
              </a:pathLst>
            </a:custGeom>
            <a:solidFill>
              <a:srgbClr val="014999"/>
            </a:solidFill>
            <a:ln w="12700"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49587" tIns="149587" rIns="149587" bIns="149587" numCol="1" spcCol="1270" anchor="ctr" anchorCtr="0">
              <a:noAutofit/>
            </a:bodyPr>
            <a:lstStyle/>
            <a:p>
              <a:pPr algn="ctr" defTabSz="937584">
                <a:lnSpc>
                  <a:spcPct val="90000"/>
                </a:lnSpc>
                <a:spcAft>
                  <a:spcPct val="35000"/>
                </a:spcAft>
              </a:pPr>
              <a:endParaRPr lang="en-US" kern="1200" dirty="0">
                <a:solidFill>
                  <a:schemeClr val="bg1"/>
                </a:solidFill>
              </a:endParaRPr>
            </a:p>
          </p:txBody>
        </p:sp>
        <p:sp>
          <p:nvSpPr>
            <p:cNvPr id="39" name="Freeform 6"/>
            <p:cNvSpPr>
              <a:spLocks noEditPoints="1"/>
            </p:cNvSpPr>
            <p:nvPr/>
          </p:nvSpPr>
          <p:spPr bwMode="auto">
            <a:xfrm>
              <a:off x="2957111" y="3716216"/>
              <a:ext cx="365543" cy="286077"/>
            </a:xfrm>
            <a:custGeom>
              <a:avLst/>
              <a:gdLst/>
              <a:ahLst/>
              <a:cxnLst>
                <a:cxn ang="0">
                  <a:pos x="64" y="48"/>
                </a:cxn>
                <a:cxn ang="0">
                  <a:pos x="61" y="50"/>
                </a:cxn>
                <a:cxn ang="0">
                  <a:pos x="2" y="50"/>
                </a:cxn>
                <a:cxn ang="0">
                  <a:pos x="0" y="48"/>
                </a:cxn>
                <a:cxn ang="0">
                  <a:pos x="0" y="43"/>
                </a:cxn>
                <a:cxn ang="0">
                  <a:pos x="2" y="41"/>
                </a:cxn>
                <a:cxn ang="0">
                  <a:pos x="61" y="41"/>
                </a:cxn>
                <a:cxn ang="0">
                  <a:pos x="64" y="43"/>
                </a:cxn>
                <a:cxn ang="0">
                  <a:pos x="64" y="48"/>
                </a:cxn>
                <a:cxn ang="0">
                  <a:pos x="59" y="20"/>
                </a:cxn>
                <a:cxn ang="0">
                  <a:pos x="57" y="23"/>
                </a:cxn>
                <a:cxn ang="0">
                  <a:pos x="7" y="23"/>
                </a:cxn>
                <a:cxn ang="0">
                  <a:pos x="4" y="20"/>
                </a:cxn>
                <a:cxn ang="0">
                  <a:pos x="4" y="16"/>
                </a:cxn>
                <a:cxn ang="0">
                  <a:pos x="7" y="13"/>
                </a:cxn>
                <a:cxn ang="0">
                  <a:pos x="57" y="13"/>
                </a:cxn>
                <a:cxn ang="0">
                  <a:pos x="59" y="16"/>
                </a:cxn>
                <a:cxn ang="0">
                  <a:pos x="59" y="20"/>
                </a:cxn>
                <a:cxn ang="0">
                  <a:pos x="50" y="34"/>
                </a:cxn>
                <a:cxn ang="0">
                  <a:pos x="48" y="36"/>
                </a:cxn>
                <a:cxn ang="0">
                  <a:pos x="16" y="36"/>
                </a:cxn>
                <a:cxn ang="0">
                  <a:pos x="13" y="34"/>
                </a:cxn>
                <a:cxn ang="0">
                  <a:pos x="13" y="29"/>
                </a:cxn>
                <a:cxn ang="0">
                  <a:pos x="16" y="27"/>
                </a:cxn>
                <a:cxn ang="0">
                  <a:pos x="48" y="27"/>
                </a:cxn>
                <a:cxn ang="0">
                  <a:pos x="50" y="29"/>
                </a:cxn>
                <a:cxn ang="0">
                  <a:pos x="50" y="34"/>
                </a:cxn>
                <a:cxn ang="0">
                  <a:pos x="45" y="7"/>
                </a:cxn>
                <a:cxn ang="0">
                  <a:pos x="43" y="9"/>
                </a:cxn>
                <a:cxn ang="0">
                  <a:pos x="20" y="9"/>
                </a:cxn>
                <a:cxn ang="0">
                  <a:pos x="18" y="7"/>
                </a:cxn>
                <a:cxn ang="0">
                  <a:pos x="18" y="2"/>
                </a:cxn>
                <a:cxn ang="0">
                  <a:pos x="20" y="0"/>
                </a:cxn>
                <a:cxn ang="0">
                  <a:pos x="43" y="0"/>
                </a:cxn>
                <a:cxn ang="0">
                  <a:pos x="45" y="2"/>
                </a:cxn>
                <a:cxn ang="0">
                  <a:pos x="45" y="7"/>
                </a:cxn>
              </a:cxnLst>
              <a:rect l="0" t="0" r="r" b="b"/>
              <a:pathLst>
                <a:path w="64" h="50">
                  <a:moveTo>
                    <a:pt x="64" y="48"/>
                  </a:moveTo>
                  <a:cubicBezTo>
                    <a:pt x="64" y="49"/>
                    <a:pt x="63" y="50"/>
                    <a:pt x="61" y="50"/>
                  </a:cubicBezTo>
                  <a:cubicBezTo>
                    <a:pt x="2" y="50"/>
                    <a:pt x="2" y="50"/>
                    <a:pt x="2" y="50"/>
                  </a:cubicBezTo>
                  <a:cubicBezTo>
                    <a:pt x="1" y="50"/>
                    <a:pt x="0" y="49"/>
                    <a:pt x="0" y="48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42"/>
                    <a:pt x="1" y="41"/>
                    <a:pt x="2" y="41"/>
                  </a:cubicBezTo>
                  <a:cubicBezTo>
                    <a:pt x="61" y="41"/>
                    <a:pt x="61" y="41"/>
                    <a:pt x="61" y="41"/>
                  </a:cubicBezTo>
                  <a:cubicBezTo>
                    <a:pt x="63" y="41"/>
                    <a:pt x="64" y="42"/>
                    <a:pt x="64" y="43"/>
                  </a:cubicBezTo>
                  <a:lnTo>
                    <a:pt x="64" y="48"/>
                  </a:lnTo>
                  <a:close/>
                  <a:moveTo>
                    <a:pt x="59" y="20"/>
                  </a:moveTo>
                  <a:cubicBezTo>
                    <a:pt x="59" y="22"/>
                    <a:pt x="58" y="23"/>
                    <a:pt x="57" y="23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5" y="23"/>
                    <a:pt x="4" y="22"/>
                    <a:pt x="4" y="20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4"/>
                    <a:pt x="5" y="13"/>
                    <a:pt x="7" y="13"/>
                  </a:cubicBezTo>
                  <a:cubicBezTo>
                    <a:pt x="57" y="13"/>
                    <a:pt x="57" y="13"/>
                    <a:pt x="57" y="13"/>
                  </a:cubicBezTo>
                  <a:cubicBezTo>
                    <a:pt x="58" y="13"/>
                    <a:pt x="59" y="14"/>
                    <a:pt x="59" y="16"/>
                  </a:cubicBezTo>
                  <a:lnTo>
                    <a:pt x="59" y="20"/>
                  </a:lnTo>
                  <a:close/>
                  <a:moveTo>
                    <a:pt x="50" y="34"/>
                  </a:moveTo>
                  <a:cubicBezTo>
                    <a:pt x="50" y="35"/>
                    <a:pt x="49" y="36"/>
                    <a:pt x="48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5" y="36"/>
                    <a:pt x="13" y="35"/>
                    <a:pt x="13" y="34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3" y="28"/>
                    <a:pt x="15" y="27"/>
                    <a:pt x="16" y="27"/>
                  </a:cubicBezTo>
                  <a:cubicBezTo>
                    <a:pt x="48" y="27"/>
                    <a:pt x="48" y="27"/>
                    <a:pt x="48" y="27"/>
                  </a:cubicBezTo>
                  <a:cubicBezTo>
                    <a:pt x="49" y="27"/>
                    <a:pt x="50" y="28"/>
                    <a:pt x="50" y="29"/>
                  </a:cubicBezTo>
                  <a:lnTo>
                    <a:pt x="50" y="34"/>
                  </a:lnTo>
                  <a:close/>
                  <a:moveTo>
                    <a:pt x="45" y="7"/>
                  </a:moveTo>
                  <a:cubicBezTo>
                    <a:pt x="45" y="8"/>
                    <a:pt x="44" y="9"/>
                    <a:pt x="43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19" y="9"/>
                    <a:pt x="18" y="8"/>
                    <a:pt x="18" y="7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1"/>
                    <a:pt x="19" y="0"/>
                    <a:pt x="20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4" y="0"/>
                    <a:pt x="45" y="1"/>
                    <a:pt x="45" y="2"/>
                  </a:cubicBezTo>
                  <a:lnTo>
                    <a:pt x="45" y="7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10" name="Group 77"/>
          <p:cNvGrpSpPr/>
          <p:nvPr/>
        </p:nvGrpSpPr>
        <p:grpSpPr>
          <a:xfrm>
            <a:off x="7868451" y="2416584"/>
            <a:ext cx="937702" cy="937702"/>
            <a:chOff x="5573678" y="1786331"/>
            <a:chExt cx="822613" cy="822613"/>
          </a:xfrm>
        </p:grpSpPr>
        <p:sp>
          <p:nvSpPr>
            <p:cNvPr id="86" name="Freeform 85"/>
            <p:cNvSpPr/>
            <p:nvPr/>
          </p:nvSpPr>
          <p:spPr>
            <a:xfrm>
              <a:off x="5573678" y="1786331"/>
              <a:ext cx="822613" cy="822613"/>
            </a:xfrm>
            <a:custGeom>
              <a:avLst/>
              <a:gdLst>
                <a:gd name="connsiteX0" fmla="*/ 0 w 661361"/>
                <a:gd name="connsiteY0" fmla="*/ 330681 h 661361"/>
                <a:gd name="connsiteX1" fmla="*/ 96855 w 661361"/>
                <a:gd name="connsiteY1" fmla="*/ 96854 h 661361"/>
                <a:gd name="connsiteX2" fmla="*/ 330682 w 661361"/>
                <a:gd name="connsiteY2" fmla="*/ 0 h 661361"/>
                <a:gd name="connsiteX3" fmla="*/ 564509 w 661361"/>
                <a:gd name="connsiteY3" fmla="*/ 96855 h 661361"/>
                <a:gd name="connsiteX4" fmla="*/ 661363 w 661361"/>
                <a:gd name="connsiteY4" fmla="*/ 330682 h 661361"/>
                <a:gd name="connsiteX5" fmla="*/ 564509 w 661361"/>
                <a:gd name="connsiteY5" fmla="*/ 564509 h 661361"/>
                <a:gd name="connsiteX6" fmla="*/ 330682 w 661361"/>
                <a:gd name="connsiteY6" fmla="*/ 661363 h 661361"/>
                <a:gd name="connsiteX7" fmla="*/ 96855 w 661361"/>
                <a:gd name="connsiteY7" fmla="*/ 564509 h 661361"/>
                <a:gd name="connsiteX8" fmla="*/ 1 w 661361"/>
                <a:gd name="connsiteY8" fmla="*/ 330682 h 661361"/>
                <a:gd name="connsiteX9" fmla="*/ 0 w 661361"/>
                <a:gd name="connsiteY9" fmla="*/ 330681 h 661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61361" h="661361">
                  <a:moveTo>
                    <a:pt x="0" y="330681"/>
                  </a:moveTo>
                  <a:cubicBezTo>
                    <a:pt x="0" y="242979"/>
                    <a:pt x="34840" y="158869"/>
                    <a:pt x="96855" y="96854"/>
                  </a:cubicBezTo>
                  <a:cubicBezTo>
                    <a:pt x="158870" y="34839"/>
                    <a:pt x="242980" y="0"/>
                    <a:pt x="330682" y="0"/>
                  </a:cubicBezTo>
                  <a:cubicBezTo>
                    <a:pt x="418384" y="0"/>
                    <a:pt x="502494" y="34840"/>
                    <a:pt x="564509" y="96855"/>
                  </a:cubicBezTo>
                  <a:cubicBezTo>
                    <a:pt x="626524" y="158870"/>
                    <a:pt x="661363" y="242980"/>
                    <a:pt x="661363" y="330682"/>
                  </a:cubicBezTo>
                  <a:cubicBezTo>
                    <a:pt x="661363" y="418384"/>
                    <a:pt x="626523" y="502494"/>
                    <a:pt x="564509" y="564509"/>
                  </a:cubicBezTo>
                  <a:cubicBezTo>
                    <a:pt x="502494" y="626524"/>
                    <a:pt x="418384" y="661363"/>
                    <a:pt x="330682" y="661363"/>
                  </a:cubicBezTo>
                  <a:cubicBezTo>
                    <a:pt x="242980" y="661363"/>
                    <a:pt x="158870" y="626523"/>
                    <a:pt x="96855" y="564509"/>
                  </a:cubicBezTo>
                  <a:cubicBezTo>
                    <a:pt x="34840" y="502494"/>
                    <a:pt x="1" y="418384"/>
                    <a:pt x="1" y="330682"/>
                  </a:cubicBezTo>
                  <a:lnTo>
                    <a:pt x="0" y="330681"/>
                  </a:lnTo>
                  <a:close/>
                </a:path>
              </a:pathLst>
            </a:custGeom>
            <a:solidFill>
              <a:srgbClr val="E60012"/>
            </a:solidFill>
            <a:ln w="12700"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49587" tIns="149587" rIns="149587" bIns="149587" numCol="1" spcCol="1270" anchor="ctr" anchorCtr="0">
              <a:noAutofit/>
            </a:bodyPr>
            <a:lstStyle/>
            <a:p>
              <a:pPr algn="ctr" defTabSz="937584">
                <a:lnSpc>
                  <a:spcPct val="90000"/>
                </a:lnSpc>
                <a:spcAft>
                  <a:spcPct val="35000"/>
                </a:spcAft>
              </a:pPr>
              <a:endParaRPr lang="en-US" sz="3375" dirty="0"/>
            </a:p>
          </p:txBody>
        </p:sp>
        <p:sp>
          <p:nvSpPr>
            <p:cNvPr id="42" name="Freeform 57"/>
            <p:cNvSpPr>
              <a:spLocks noEditPoints="1"/>
            </p:cNvSpPr>
            <p:nvPr/>
          </p:nvSpPr>
          <p:spPr bwMode="auto">
            <a:xfrm>
              <a:off x="5843023" y="2071785"/>
              <a:ext cx="283922" cy="251704"/>
            </a:xfrm>
            <a:custGeom>
              <a:avLst/>
              <a:gdLst/>
              <a:ahLst/>
              <a:cxnLst>
                <a:cxn ang="0">
                  <a:pos x="7" y="9"/>
                </a:cxn>
                <a:cxn ang="0">
                  <a:pos x="7" y="57"/>
                </a:cxn>
                <a:cxn ang="0">
                  <a:pos x="6" y="58"/>
                </a:cxn>
                <a:cxn ang="0">
                  <a:pos x="4" y="58"/>
                </a:cxn>
                <a:cxn ang="0">
                  <a:pos x="2" y="57"/>
                </a:cxn>
                <a:cxn ang="0">
                  <a:pos x="2" y="9"/>
                </a:cxn>
                <a:cxn ang="0">
                  <a:pos x="0" y="4"/>
                </a:cxn>
                <a:cxn ang="0">
                  <a:pos x="5" y="0"/>
                </a:cxn>
                <a:cxn ang="0">
                  <a:pos x="10" y="4"/>
                </a:cxn>
                <a:cxn ang="0">
                  <a:pos x="7" y="9"/>
                </a:cxn>
                <a:cxn ang="0">
                  <a:pos x="65" y="36"/>
                </a:cxn>
                <a:cxn ang="0">
                  <a:pos x="63" y="38"/>
                </a:cxn>
                <a:cxn ang="0">
                  <a:pos x="49" y="43"/>
                </a:cxn>
                <a:cxn ang="0">
                  <a:pos x="31" y="37"/>
                </a:cxn>
                <a:cxn ang="0">
                  <a:pos x="13" y="43"/>
                </a:cxn>
                <a:cxn ang="0">
                  <a:pos x="12" y="43"/>
                </a:cxn>
                <a:cxn ang="0">
                  <a:pos x="10" y="41"/>
                </a:cxn>
                <a:cxn ang="0">
                  <a:pos x="10" y="13"/>
                </a:cxn>
                <a:cxn ang="0">
                  <a:pos x="11" y="11"/>
                </a:cxn>
                <a:cxn ang="0">
                  <a:pos x="14" y="9"/>
                </a:cxn>
                <a:cxn ang="0">
                  <a:pos x="30" y="4"/>
                </a:cxn>
                <a:cxn ang="0">
                  <a:pos x="46" y="9"/>
                </a:cxn>
                <a:cxn ang="0">
                  <a:pos x="49" y="10"/>
                </a:cxn>
                <a:cxn ang="0">
                  <a:pos x="63" y="4"/>
                </a:cxn>
                <a:cxn ang="0">
                  <a:pos x="65" y="7"/>
                </a:cxn>
                <a:cxn ang="0">
                  <a:pos x="65" y="36"/>
                </a:cxn>
              </a:cxnLst>
              <a:rect l="0" t="0" r="r" b="b"/>
              <a:pathLst>
                <a:path w="65" h="58">
                  <a:moveTo>
                    <a:pt x="7" y="9"/>
                  </a:moveTo>
                  <a:cubicBezTo>
                    <a:pt x="7" y="57"/>
                    <a:pt x="7" y="57"/>
                    <a:pt x="7" y="57"/>
                  </a:cubicBezTo>
                  <a:cubicBezTo>
                    <a:pt x="7" y="57"/>
                    <a:pt x="7" y="58"/>
                    <a:pt x="6" y="58"/>
                  </a:cubicBezTo>
                  <a:cubicBezTo>
                    <a:pt x="4" y="58"/>
                    <a:pt x="4" y="58"/>
                    <a:pt x="4" y="58"/>
                  </a:cubicBezTo>
                  <a:cubicBezTo>
                    <a:pt x="3" y="58"/>
                    <a:pt x="2" y="57"/>
                    <a:pt x="2" y="57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8"/>
                    <a:pt x="0" y="6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7" y="0"/>
                    <a:pt x="10" y="2"/>
                    <a:pt x="10" y="4"/>
                  </a:cubicBezTo>
                  <a:cubicBezTo>
                    <a:pt x="10" y="6"/>
                    <a:pt x="9" y="8"/>
                    <a:pt x="7" y="9"/>
                  </a:cubicBezTo>
                  <a:close/>
                  <a:moveTo>
                    <a:pt x="65" y="36"/>
                  </a:moveTo>
                  <a:cubicBezTo>
                    <a:pt x="65" y="37"/>
                    <a:pt x="65" y="38"/>
                    <a:pt x="63" y="38"/>
                  </a:cubicBezTo>
                  <a:cubicBezTo>
                    <a:pt x="59" y="41"/>
                    <a:pt x="54" y="43"/>
                    <a:pt x="49" y="43"/>
                  </a:cubicBezTo>
                  <a:cubicBezTo>
                    <a:pt x="43" y="43"/>
                    <a:pt x="39" y="37"/>
                    <a:pt x="31" y="37"/>
                  </a:cubicBezTo>
                  <a:cubicBezTo>
                    <a:pt x="25" y="37"/>
                    <a:pt x="19" y="40"/>
                    <a:pt x="13" y="43"/>
                  </a:cubicBezTo>
                  <a:cubicBezTo>
                    <a:pt x="13" y="43"/>
                    <a:pt x="12" y="43"/>
                    <a:pt x="12" y="43"/>
                  </a:cubicBezTo>
                  <a:cubicBezTo>
                    <a:pt x="11" y="43"/>
                    <a:pt x="10" y="42"/>
                    <a:pt x="10" y="41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2"/>
                    <a:pt x="10" y="11"/>
                    <a:pt x="11" y="11"/>
                  </a:cubicBezTo>
                  <a:cubicBezTo>
                    <a:pt x="12" y="10"/>
                    <a:pt x="13" y="9"/>
                    <a:pt x="14" y="9"/>
                  </a:cubicBezTo>
                  <a:cubicBezTo>
                    <a:pt x="19" y="7"/>
                    <a:pt x="24" y="4"/>
                    <a:pt x="30" y="4"/>
                  </a:cubicBezTo>
                  <a:cubicBezTo>
                    <a:pt x="36" y="4"/>
                    <a:pt x="40" y="6"/>
                    <a:pt x="46" y="9"/>
                  </a:cubicBezTo>
                  <a:cubicBezTo>
                    <a:pt x="47" y="9"/>
                    <a:pt x="48" y="10"/>
                    <a:pt x="49" y="10"/>
                  </a:cubicBezTo>
                  <a:cubicBezTo>
                    <a:pt x="55" y="10"/>
                    <a:pt x="61" y="4"/>
                    <a:pt x="63" y="4"/>
                  </a:cubicBezTo>
                  <a:cubicBezTo>
                    <a:pt x="64" y="4"/>
                    <a:pt x="65" y="6"/>
                    <a:pt x="65" y="7"/>
                  </a:cubicBezTo>
                  <a:lnTo>
                    <a:pt x="65" y="3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11" name="Group 76"/>
          <p:cNvGrpSpPr/>
          <p:nvPr/>
        </p:nvGrpSpPr>
        <p:grpSpPr>
          <a:xfrm>
            <a:off x="7868451" y="4753105"/>
            <a:ext cx="937702" cy="937702"/>
            <a:chOff x="5573678" y="3447948"/>
            <a:chExt cx="822613" cy="822613"/>
          </a:xfrm>
        </p:grpSpPr>
        <p:sp>
          <p:nvSpPr>
            <p:cNvPr id="88" name="Freeform 87"/>
            <p:cNvSpPr/>
            <p:nvPr/>
          </p:nvSpPr>
          <p:spPr>
            <a:xfrm>
              <a:off x="5573678" y="3447948"/>
              <a:ext cx="822613" cy="822613"/>
            </a:xfrm>
            <a:custGeom>
              <a:avLst/>
              <a:gdLst>
                <a:gd name="connsiteX0" fmla="*/ 0 w 661361"/>
                <a:gd name="connsiteY0" fmla="*/ 330681 h 661361"/>
                <a:gd name="connsiteX1" fmla="*/ 96855 w 661361"/>
                <a:gd name="connsiteY1" fmla="*/ 96854 h 661361"/>
                <a:gd name="connsiteX2" fmla="*/ 330682 w 661361"/>
                <a:gd name="connsiteY2" fmla="*/ 0 h 661361"/>
                <a:gd name="connsiteX3" fmla="*/ 564509 w 661361"/>
                <a:gd name="connsiteY3" fmla="*/ 96855 h 661361"/>
                <a:gd name="connsiteX4" fmla="*/ 661363 w 661361"/>
                <a:gd name="connsiteY4" fmla="*/ 330682 h 661361"/>
                <a:gd name="connsiteX5" fmla="*/ 564509 w 661361"/>
                <a:gd name="connsiteY5" fmla="*/ 564509 h 661361"/>
                <a:gd name="connsiteX6" fmla="*/ 330682 w 661361"/>
                <a:gd name="connsiteY6" fmla="*/ 661363 h 661361"/>
                <a:gd name="connsiteX7" fmla="*/ 96855 w 661361"/>
                <a:gd name="connsiteY7" fmla="*/ 564509 h 661361"/>
                <a:gd name="connsiteX8" fmla="*/ 1 w 661361"/>
                <a:gd name="connsiteY8" fmla="*/ 330682 h 661361"/>
                <a:gd name="connsiteX9" fmla="*/ 0 w 661361"/>
                <a:gd name="connsiteY9" fmla="*/ 330681 h 661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61361" h="661361">
                  <a:moveTo>
                    <a:pt x="0" y="330681"/>
                  </a:moveTo>
                  <a:cubicBezTo>
                    <a:pt x="0" y="242979"/>
                    <a:pt x="34840" y="158869"/>
                    <a:pt x="96855" y="96854"/>
                  </a:cubicBezTo>
                  <a:cubicBezTo>
                    <a:pt x="158870" y="34839"/>
                    <a:pt x="242980" y="0"/>
                    <a:pt x="330682" y="0"/>
                  </a:cubicBezTo>
                  <a:cubicBezTo>
                    <a:pt x="418384" y="0"/>
                    <a:pt x="502494" y="34840"/>
                    <a:pt x="564509" y="96855"/>
                  </a:cubicBezTo>
                  <a:cubicBezTo>
                    <a:pt x="626524" y="158870"/>
                    <a:pt x="661363" y="242980"/>
                    <a:pt x="661363" y="330682"/>
                  </a:cubicBezTo>
                  <a:cubicBezTo>
                    <a:pt x="661363" y="418384"/>
                    <a:pt x="626523" y="502494"/>
                    <a:pt x="564509" y="564509"/>
                  </a:cubicBezTo>
                  <a:cubicBezTo>
                    <a:pt x="502494" y="626524"/>
                    <a:pt x="418384" y="661363"/>
                    <a:pt x="330682" y="661363"/>
                  </a:cubicBezTo>
                  <a:cubicBezTo>
                    <a:pt x="242980" y="661363"/>
                    <a:pt x="158870" y="626523"/>
                    <a:pt x="96855" y="564509"/>
                  </a:cubicBezTo>
                  <a:cubicBezTo>
                    <a:pt x="34840" y="502494"/>
                    <a:pt x="1" y="418384"/>
                    <a:pt x="1" y="330682"/>
                  </a:cubicBezTo>
                  <a:lnTo>
                    <a:pt x="0" y="330681"/>
                  </a:lnTo>
                  <a:close/>
                </a:path>
              </a:pathLst>
            </a:custGeom>
            <a:solidFill>
              <a:srgbClr val="014999"/>
            </a:solidFill>
            <a:ln w="12700"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49587" tIns="149587" rIns="149587" bIns="149587" numCol="1" spcCol="1270" anchor="ctr" anchorCtr="0">
              <a:noAutofit/>
            </a:bodyPr>
            <a:lstStyle/>
            <a:p>
              <a:pPr algn="ctr" defTabSz="937584">
                <a:lnSpc>
                  <a:spcPct val="90000"/>
                </a:lnSpc>
                <a:spcAft>
                  <a:spcPct val="35000"/>
                </a:spcAft>
              </a:pPr>
              <a:endParaRPr lang="en-US" sz="3375" dirty="0"/>
            </a:p>
          </p:txBody>
        </p:sp>
        <p:sp>
          <p:nvSpPr>
            <p:cNvPr id="45" name="Freeform 131"/>
            <p:cNvSpPr>
              <a:spLocks/>
            </p:cNvSpPr>
            <p:nvPr/>
          </p:nvSpPr>
          <p:spPr bwMode="auto">
            <a:xfrm>
              <a:off x="5824314" y="3688432"/>
              <a:ext cx="321341" cy="326210"/>
            </a:xfrm>
            <a:custGeom>
              <a:avLst/>
              <a:gdLst/>
              <a:ahLst/>
              <a:cxnLst>
                <a:cxn ang="0">
                  <a:pos x="61" y="49"/>
                </a:cxn>
                <a:cxn ang="0">
                  <a:pos x="49" y="62"/>
                </a:cxn>
                <a:cxn ang="0">
                  <a:pos x="36" y="49"/>
                </a:cxn>
                <a:cxn ang="0">
                  <a:pos x="36" y="48"/>
                </a:cxn>
                <a:cxn ang="0">
                  <a:pos x="21" y="41"/>
                </a:cxn>
                <a:cxn ang="0">
                  <a:pos x="13" y="44"/>
                </a:cxn>
                <a:cxn ang="0">
                  <a:pos x="0" y="31"/>
                </a:cxn>
                <a:cxn ang="0">
                  <a:pos x="13" y="18"/>
                </a:cxn>
                <a:cxn ang="0">
                  <a:pos x="21" y="22"/>
                </a:cxn>
                <a:cxn ang="0">
                  <a:pos x="36" y="15"/>
                </a:cxn>
                <a:cxn ang="0">
                  <a:pos x="36" y="13"/>
                </a:cxn>
                <a:cxn ang="0">
                  <a:pos x="49" y="0"/>
                </a:cxn>
                <a:cxn ang="0">
                  <a:pos x="61" y="13"/>
                </a:cxn>
                <a:cxn ang="0">
                  <a:pos x="49" y="26"/>
                </a:cxn>
                <a:cxn ang="0">
                  <a:pos x="40" y="23"/>
                </a:cxn>
                <a:cxn ang="0">
                  <a:pos x="25" y="30"/>
                </a:cxn>
                <a:cxn ang="0">
                  <a:pos x="25" y="31"/>
                </a:cxn>
                <a:cxn ang="0">
                  <a:pos x="25" y="33"/>
                </a:cxn>
                <a:cxn ang="0">
                  <a:pos x="40" y="40"/>
                </a:cxn>
                <a:cxn ang="0">
                  <a:pos x="49" y="36"/>
                </a:cxn>
                <a:cxn ang="0">
                  <a:pos x="61" y="49"/>
                </a:cxn>
              </a:cxnLst>
              <a:rect l="0" t="0" r="r" b="b"/>
              <a:pathLst>
                <a:path w="61" h="62">
                  <a:moveTo>
                    <a:pt x="61" y="49"/>
                  </a:moveTo>
                  <a:cubicBezTo>
                    <a:pt x="61" y="56"/>
                    <a:pt x="56" y="62"/>
                    <a:pt x="49" y="62"/>
                  </a:cubicBezTo>
                  <a:cubicBezTo>
                    <a:pt x="41" y="62"/>
                    <a:pt x="36" y="56"/>
                    <a:pt x="36" y="49"/>
                  </a:cubicBezTo>
                  <a:cubicBezTo>
                    <a:pt x="36" y="49"/>
                    <a:pt x="36" y="48"/>
                    <a:pt x="36" y="48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19" y="43"/>
                    <a:pt x="16" y="44"/>
                    <a:pt x="13" y="44"/>
                  </a:cubicBezTo>
                  <a:cubicBezTo>
                    <a:pt x="6" y="44"/>
                    <a:pt x="0" y="38"/>
                    <a:pt x="0" y="31"/>
                  </a:cubicBezTo>
                  <a:cubicBezTo>
                    <a:pt x="0" y="24"/>
                    <a:pt x="6" y="18"/>
                    <a:pt x="13" y="18"/>
                  </a:cubicBezTo>
                  <a:cubicBezTo>
                    <a:pt x="16" y="18"/>
                    <a:pt x="19" y="20"/>
                    <a:pt x="21" y="22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4"/>
                    <a:pt x="36" y="14"/>
                    <a:pt x="36" y="13"/>
                  </a:cubicBezTo>
                  <a:cubicBezTo>
                    <a:pt x="36" y="6"/>
                    <a:pt x="41" y="0"/>
                    <a:pt x="49" y="0"/>
                  </a:cubicBezTo>
                  <a:cubicBezTo>
                    <a:pt x="56" y="0"/>
                    <a:pt x="61" y="6"/>
                    <a:pt x="61" y="13"/>
                  </a:cubicBezTo>
                  <a:cubicBezTo>
                    <a:pt x="61" y="20"/>
                    <a:pt x="56" y="26"/>
                    <a:pt x="49" y="26"/>
                  </a:cubicBezTo>
                  <a:cubicBezTo>
                    <a:pt x="45" y="26"/>
                    <a:pt x="42" y="25"/>
                    <a:pt x="40" y="23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30"/>
                    <a:pt x="25" y="31"/>
                    <a:pt x="25" y="31"/>
                  </a:cubicBezTo>
                  <a:cubicBezTo>
                    <a:pt x="25" y="32"/>
                    <a:pt x="25" y="32"/>
                    <a:pt x="25" y="33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42" y="38"/>
                    <a:pt x="45" y="36"/>
                    <a:pt x="49" y="36"/>
                  </a:cubicBezTo>
                  <a:cubicBezTo>
                    <a:pt x="56" y="36"/>
                    <a:pt x="61" y="42"/>
                    <a:pt x="61" y="4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12" name="Group 75"/>
          <p:cNvGrpSpPr/>
          <p:nvPr/>
        </p:nvGrpSpPr>
        <p:grpSpPr>
          <a:xfrm>
            <a:off x="5976683" y="5312116"/>
            <a:ext cx="937702" cy="937702"/>
            <a:chOff x="4160694" y="3979236"/>
            <a:chExt cx="822613" cy="822613"/>
          </a:xfrm>
        </p:grpSpPr>
        <p:sp>
          <p:nvSpPr>
            <p:cNvPr id="90" name="Freeform 89"/>
            <p:cNvSpPr/>
            <p:nvPr/>
          </p:nvSpPr>
          <p:spPr>
            <a:xfrm>
              <a:off x="4160694" y="3979236"/>
              <a:ext cx="822613" cy="822613"/>
            </a:xfrm>
            <a:custGeom>
              <a:avLst/>
              <a:gdLst>
                <a:gd name="connsiteX0" fmla="*/ 0 w 661361"/>
                <a:gd name="connsiteY0" fmla="*/ 330681 h 661361"/>
                <a:gd name="connsiteX1" fmla="*/ 96855 w 661361"/>
                <a:gd name="connsiteY1" fmla="*/ 96854 h 661361"/>
                <a:gd name="connsiteX2" fmla="*/ 330682 w 661361"/>
                <a:gd name="connsiteY2" fmla="*/ 0 h 661361"/>
                <a:gd name="connsiteX3" fmla="*/ 564509 w 661361"/>
                <a:gd name="connsiteY3" fmla="*/ 96855 h 661361"/>
                <a:gd name="connsiteX4" fmla="*/ 661363 w 661361"/>
                <a:gd name="connsiteY4" fmla="*/ 330682 h 661361"/>
                <a:gd name="connsiteX5" fmla="*/ 564509 w 661361"/>
                <a:gd name="connsiteY5" fmla="*/ 564509 h 661361"/>
                <a:gd name="connsiteX6" fmla="*/ 330682 w 661361"/>
                <a:gd name="connsiteY6" fmla="*/ 661363 h 661361"/>
                <a:gd name="connsiteX7" fmla="*/ 96855 w 661361"/>
                <a:gd name="connsiteY7" fmla="*/ 564509 h 661361"/>
                <a:gd name="connsiteX8" fmla="*/ 1 w 661361"/>
                <a:gd name="connsiteY8" fmla="*/ 330682 h 661361"/>
                <a:gd name="connsiteX9" fmla="*/ 0 w 661361"/>
                <a:gd name="connsiteY9" fmla="*/ 330681 h 661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61361" h="661361">
                  <a:moveTo>
                    <a:pt x="0" y="330681"/>
                  </a:moveTo>
                  <a:cubicBezTo>
                    <a:pt x="0" y="242979"/>
                    <a:pt x="34840" y="158869"/>
                    <a:pt x="96855" y="96854"/>
                  </a:cubicBezTo>
                  <a:cubicBezTo>
                    <a:pt x="158870" y="34839"/>
                    <a:pt x="242980" y="0"/>
                    <a:pt x="330682" y="0"/>
                  </a:cubicBezTo>
                  <a:cubicBezTo>
                    <a:pt x="418384" y="0"/>
                    <a:pt x="502494" y="34840"/>
                    <a:pt x="564509" y="96855"/>
                  </a:cubicBezTo>
                  <a:cubicBezTo>
                    <a:pt x="626524" y="158870"/>
                    <a:pt x="661363" y="242980"/>
                    <a:pt x="661363" y="330682"/>
                  </a:cubicBezTo>
                  <a:cubicBezTo>
                    <a:pt x="661363" y="418384"/>
                    <a:pt x="626523" y="502494"/>
                    <a:pt x="564509" y="564509"/>
                  </a:cubicBezTo>
                  <a:cubicBezTo>
                    <a:pt x="502494" y="626524"/>
                    <a:pt x="418384" y="661363"/>
                    <a:pt x="330682" y="661363"/>
                  </a:cubicBezTo>
                  <a:cubicBezTo>
                    <a:pt x="242980" y="661363"/>
                    <a:pt x="158870" y="626523"/>
                    <a:pt x="96855" y="564509"/>
                  </a:cubicBezTo>
                  <a:cubicBezTo>
                    <a:pt x="34840" y="502494"/>
                    <a:pt x="1" y="418384"/>
                    <a:pt x="1" y="330682"/>
                  </a:cubicBezTo>
                  <a:lnTo>
                    <a:pt x="0" y="330681"/>
                  </a:lnTo>
                  <a:close/>
                </a:path>
              </a:pathLst>
            </a:custGeom>
            <a:solidFill>
              <a:srgbClr val="E60012"/>
            </a:solidFill>
            <a:ln w="12700"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49587" tIns="149587" rIns="149587" bIns="149587" numCol="1" spcCol="1270" anchor="ctr" anchorCtr="0">
              <a:noAutofit/>
            </a:bodyPr>
            <a:lstStyle/>
            <a:p>
              <a:pPr algn="ctr" defTabSz="937584">
                <a:lnSpc>
                  <a:spcPct val="90000"/>
                </a:lnSpc>
                <a:spcAft>
                  <a:spcPct val="35000"/>
                </a:spcAft>
              </a:pPr>
              <a:endParaRPr lang="en-US" sz="3375" dirty="0">
                <a:solidFill>
                  <a:schemeClr val="bg1"/>
                </a:solidFill>
              </a:endParaRPr>
            </a:p>
          </p:txBody>
        </p:sp>
        <p:sp>
          <p:nvSpPr>
            <p:cNvPr id="48" name="Freeform 5"/>
            <p:cNvSpPr>
              <a:spLocks noEditPoints="1"/>
            </p:cNvSpPr>
            <p:nvPr/>
          </p:nvSpPr>
          <p:spPr bwMode="auto">
            <a:xfrm>
              <a:off x="4388138" y="4206680"/>
              <a:ext cx="367725" cy="367725"/>
            </a:xfrm>
            <a:custGeom>
              <a:avLst/>
              <a:gdLst/>
              <a:ahLst/>
              <a:cxnLst>
                <a:cxn ang="0">
                  <a:pos x="0" y="192"/>
                </a:cxn>
                <a:cxn ang="0">
                  <a:pos x="255" y="135"/>
                </a:cxn>
                <a:cxn ang="0">
                  <a:pos x="277" y="122"/>
                </a:cxn>
                <a:cxn ang="0">
                  <a:pos x="303" y="116"/>
                </a:cxn>
                <a:cxn ang="0">
                  <a:pos x="296" y="105"/>
                </a:cxn>
                <a:cxn ang="0">
                  <a:pos x="278" y="89"/>
                </a:cxn>
                <a:cxn ang="0">
                  <a:pos x="265" y="90"/>
                </a:cxn>
                <a:cxn ang="0">
                  <a:pos x="256" y="82"/>
                </a:cxn>
                <a:cxn ang="0">
                  <a:pos x="231" y="73"/>
                </a:cxn>
                <a:cxn ang="0">
                  <a:pos x="234" y="98"/>
                </a:cxn>
                <a:cxn ang="0">
                  <a:pos x="224" y="118"/>
                </a:cxn>
                <a:cxn ang="0">
                  <a:pos x="205" y="103"/>
                </a:cxn>
                <a:cxn ang="0">
                  <a:pos x="175" y="89"/>
                </a:cxn>
                <a:cxn ang="0">
                  <a:pos x="183" y="68"/>
                </a:cxn>
                <a:cxn ang="0">
                  <a:pos x="212" y="58"/>
                </a:cxn>
                <a:cxn ang="0">
                  <a:pos x="207" y="47"/>
                </a:cxn>
                <a:cxn ang="0">
                  <a:pos x="188" y="50"/>
                </a:cxn>
                <a:cxn ang="0">
                  <a:pos x="168" y="37"/>
                </a:cxn>
                <a:cxn ang="0">
                  <a:pos x="171" y="52"/>
                </a:cxn>
                <a:cxn ang="0">
                  <a:pos x="157" y="52"/>
                </a:cxn>
                <a:cxn ang="0">
                  <a:pos x="141" y="40"/>
                </a:cxn>
                <a:cxn ang="0">
                  <a:pos x="126" y="47"/>
                </a:cxn>
                <a:cxn ang="0">
                  <a:pos x="143" y="51"/>
                </a:cxn>
                <a:cxn ang="0">
                  <a:pos x="131" y="58"/>
                </a:cxn>
                <a:cxn ang="0">
                  <a:pos x="56" y="107"/>
                </a:cxn>
                <a:cxn ang="0">
                  <a:pos x="65" y="118"/>
                </a:cxn>
                <a:cxn ang="0">
                  <a:pos x="79" y="135"/>
                </a:cxn>
                <a:cxn ang="0">
                  <a:pos x="74" y="158"/>
                </a:cxn>
                <a:cxn ang="0">
                  <a:pos x="88" y="185"/>
                </a:cxn>
                <a:cxn ang="0">
                  <a:pos x="108" y="214"/>
                </a:cxn>
                <a:cxn ang="0">
                  <a:pos x="118" y="227"/>
                </a:cxn>
                <a:cxn ang="0">
                  <a:pos x="105" y="197"/>
                </a:cxn>
                <a:cxn ang="0">
                  <a:pos x="125" y="225"/>
                </a:cxn>
                <a:cxn ang="0">
                  <a:pos x="150" y="255"/>
                </a:cxn>
                <a:cxn ang="0">
                  <a:pos x="184" y="269"/>
                </a:cxn>
                <a:cxn ang="0">
                  <a:pos x="213" y="290"/>
                </a:cxn>
                <a:cxn ang="0">
                  <a:pos x="224" y="288"/>
                </a:cxn>
                <a:cxn ang="0">
                  <a:pos x="212" y="268"/>
                </a:cxn>
                <a:cxn ang="0">
                  <a:pos x="197" y="262"/>
                </a:cxn>
                <a:cxn ang="0">
                  <a:pos x="194" y="239"/>
                </a:cxn>
                <a:cxn ang="0">
                  <a:pos x="171" y="250"/>
                </a:cxn>
                <a:cxn ang="0">
                  <a:pos x="168" y="210"/>
                </a:cxn>
                <a:cxn ang="0">
                  <a:pos x="184" y="206"/>
                </a:cxn>
                <a:cxn ang="0">
                  <a:pos x="196" y="202"/>
                </a:cxn>
                <a:cxn ang="0">
                  <a:pos x="214" y="211"/>
                </a:cxn>
                <a:cxn ang="0">
                  <a:pos x="221" y="205"/>
                </a:cxn>
                <a:cxn ang="0">
                  <a:pos x="234" y="179"/>
                </a:cxn>
                <a:cxn ang="0">
                  <a:pos x="233" y="171"/>
                </a:cxn>
                <a:cxn ang="0">
                  <a:pos x="252" y="157"/>
                </a:cxn>
                <a:cxn ang="0">
                  <a:pos x="266" y="143"/>
                </a:cxn>
                <a:cxn ang="0">
                  <a:pos x="273" y="131"/>
                </a:cxn>
                <a:cxn ang="0">
                  <a:pos x="255" y="135"/>
                </a:cxn>
                <a:cxn ang="0">
                  <a:pos x="295" y="298"/>
                </a:cxn>
                <a:cxn ang="0">
                  <a:pos x="272" y="288"/>
                </a:cxn>
                <a:cxn ang="0">
                  <a:pos x="251" y="288"/>
                </a:cxn>
                <a:cxn ang="0">
                  <a:pos x="236" y="286"/>
                </a:cxn>
                <a:cxn ang="0">
                  <a:pos x="230" y="307"/>
                </a:cxn>
                <a:cxn ang="0">
                  <a:pos x="223" y="335"/>
                </a:cxn>
                <a:cxn ang="0">
                  <a:pos x="308" y="302"/>
                </a:cxn>
              </a:cxnLst>
              <a:rect l="0" t="0" r="r" b="b"/>
              <a:pathLst>
                <a:path w="384" h="384">
                  <a:moveTo>
                    <a:pt x="384" y="192"/>
                  </a:moveTo>
                  <a:cubicBezTo>
                    <a:pt x="384" y="298"/>
                    <a:pt x="298" y="384"/>
                    <a:pt x="192" y="384"/>
                  </a:cubicBezTo>
                  <a:cubicBezTo>
                    <a:pt x="86" y="384"/>
                    <a:pt x="0" y="298"/>
                    <a:pt x="0" y="192"/>
                  </a:cubicBezTo>
                  <a:cubicBezTo>
                    <a:pt x="0" y="86"/>
                    <a:pt x="86" y="0"/>
                    <a:pt x="192" y="0"/>
                  </a:cubicBezTo>
                  <a:cubicBezTo>
                    <a:pt x="298" y="0"/>
                    <a:pt x="384" y="86"/>
                    <a:pt x="384" y="192"/>
                  </a:cubicBezTo>
                  <a:close/>
                  <a:moveTo>
                    <a:pt x="255" y="135"/>
                  </a:moveTo>
                  <a:cubicBezTo>
                    <a:pt x="256" y="135"/>
                    <a:pt x="257" y="130"/>
                    <a:pt x="258" y="129"/>
                  </a:cubicBezTo>
                  <a:cubicBezTo>
                    <a:pt x="260" y="127"/>
                    <a:pt x="262" y="126"/>
                    <a:pt x="264" y="125"/>
                  </a:cubicBezTo>
                  <a:cubicBezTo>
                    <a:pt x="268" y="124"/>
                    <a:pt x="272" y="123"/>
                    <a:pt x="277" y="122"/>
                  </a:cubicBezTo>
                  <a:cubicBezTo>
                    <a:pt x="281" y="121"/>
                    <a:pt x="286" y="121"/>
                    <a:pt x="289" y="125"/>
                  </a:cubicBezTo>
                  <a:cubicBezTo>
                    <a:pt x="289" y="124"/>
                    <a:pt x="295" y="119"/>
                    <a:pt x="295" y="119"/>
                  </a:cubicBezTo>
                  <a:cubicBezTo>
                    <a:pt x="298" y="118"/>
                    <a:pt x="301" y="118"/>
                    <a:pt x="303" y="116"/>
                  </a:cubicBezTo>
                  <a:cubicBezTo>
                    <a:pt x="303" y="115"/>
                    <a:pt x="303" y="110"/>
                    <a:pt x="303" y="110"/>
                  </a:cubicBezTo>
                  <a:cubicBezTo>
                    <a:pt x="299" y="111"/>
                    <a:pt x="298" y="107"/>
                    <a:pt x="297" y="103"/>
                  </a:cubicBezTo>
                  <a:cubicBezTo>
                    <a:pt x="297" y="104"/>
                    <a:pt x="297" y="104"/>
                    <a:pt x="296" y="105"/>
                  </a:cubicBezTo>
                  <a:cubicBezTo>
                    <a:pt x="296" y="102"/>
                    <a:pt x="291" y="104"/>
                    <a:pt x="290" y="104"/>
                  </a:cubicBezTo>
                  <a:cubicBezTo>
                    <a:pt x="284" y="102"/>
                    <a:pt x="285" y="98"/>
                    <a:pt x="283" y="94"/>
                  </a:cubicBezTo>
                  <a:cubicBezTo>
                    <a:pt x="282" y="92"/>
                    <a:pt x="279" y="91"/>
                    <a:pt x="278" y="89"/>
                  </a:cubicBezTo>
                  <a:cubicBezTo>
                    <a:pt x="277" y="87"/>
                    <a:pt x="277" y="84"/>
                    <a:pt x="274" y="84"/>
                  </a:cubicBezTo>
                  <a:cubicBezTo>
                    <a:pt x="273" y="84"/>
                    <a:pt x="270" y="89"/>
                    <a:pt x="270" y="89"/>
                  </a:cubicBezTo>
                  <a:cubicBezTo>
                    <a:pt x="267" y="88"/>
                    <a:pt x="266" y="89"/>
                    <a:pt x="265" y="90"/>
                  </a:cubicBezTo>
                  <a:cubicBezTo>
                    <a:pt x="263" y="91"/>
                    <a:pt x="262" y="91"/>
                    <a:pt x="260" y="92"/>
                  </a:cubicBezTo>
                  <a:cubicBezTo>
                    <a:pt x="265" y="90"/>
                    <a:pt x="258" y="88"/>
                    <a:pt x="256" y="88"/>
                  </a:cubicBezTo>
                  <a:cubicBezTo>
                    <a:pt x="260" y="87"/>
                    <a:pt x="258" y="83"/>
                    <a:pt x="256" y="82"/>
                  </a:cubicBezTo>
                  <a:cubicBezTo>
                    <a:pt x="256" y="82"/>
                    <a:pt x="257" y="82"/>
                    <a:pt x="257" y="82"/>
                  </a:cubicBezTo>
                  <a:cubicBezTo>
                    <a:pt x="257" y="79"/>
                    <a:pt x="250" y="77"/>
                    <a:pt x="247" y="76"/>
                  </a:cubicBezTo>
                  <a:cubicBezTo>
                    <a:pt x="245" y="74"/>
                    <a:pt x="233" y="72"/>
                    <a:pt x="231" y="73"/>
                  </a:cubicBezTo>
                  <a:cubicBezTo>
                    <a:pt x="228" y="75"/>
                    <a:pt x="231" y="80"/>
                    <a:pt x="231" y="83"/>
                  </a:cubicBezTo>
                  <a:cubicBezTo>
                    <a:pt x="232" y="86"/>
                    <a:pt x="228" y="86"/>
                    <a:pt x="228" y="89"/>
                  </a:cubicBezTo>
                  <a:cubicBezTo>
                    <a:pt x="228" y="93"/>
                    <a:pt x="236" y="92"/>
                    <a:pt x="234" y="98"/>
                  </a:cubicBezTo>
                  <a:cubicBezTo>
                    <a:pt x="233" y="102"/>
                    <a:pt x="228" y="102"/>
                    <a:pt x="226" y="105"/>
                  </a:cubicBezTo>
                  <a:cubicBezTo>
                    <a:pt x="224" y="108"/>
                    <a:pt x="227" y="112"/>
                    <a:pt x="229" y="114"/>
                  </a:cubicBezTo>
                  <a:cubicBezTo>
                    <a:pt x="231" y="115"/>
                    <a:pt x="225" y="118"/>
                    <a:pt x="224" y="118"/>
                  </a:cubicBezTo>
                  <a:cubicBezTo>
                    <a:pt x="220" y="120"/>
                    <a:pt x="217" y="114"/>
                    <a:pt x="216" y="110"/>
                  </a:cubicBezTo>
                  <a:cubicBezTo>
                    <a:pt x="215" y="108"/>
                    <a:pt x="215" y="104"/>
                    <a:pt x="212" y="103"/>
                  </a:cubicBezTo>
                  <a:cubicBezTo>
                    <a:pt x="210" y="102"/>
                    <a:pt x="206" y="102"/>
                    <a:pt x="205" y="103"/>
                  </a:cubicBezTo>
                  <a:cubicBezTo>
                    <a:pt x="203" y="99"/>
                    <a:pt x="198" y="98"/>
                    <a:pt x="194" y="97"/>
                  </a:cubicBezTo>
                  <a:cubicBezTo>
                    <a:pt x="189" y="95"/>
                    <a:pt x="185" y="95"/>
                    <a:pt x="180" y="96"/>
                  </a:cubicBezTo>
                  <a:cubicBezTo>
                    <a:pt x="181" y="95"/>
                    <a:pt x="179" y="88"/>
                    <a:pt x="175" y="89"/>
                  </a:cubicBezTo>
                  <a:cubicBezTo>
                    <a:pt x="176" y="86"/>
                    <a:pt x="176" y="84"/>
                    <a:pt x="176" y="81"/>
                  </a:cubicBezTo>
                  <a:cubicBezTo>
                    <a:pt x="177" y="79"/>
                    <a:pt x="178" y="77"/>
                    <a:pt x="179" y="75"/>
                  </a:cubicBezTo>
                  <a:cubicBezTo>
                    <a:pt x="180" y="74"/>
                    <a:pt x="185" y="69"/>
                    <a:pt x="183" y="68"/>
                  </a:cubicBezTo>
                  <a:cubicBezTo>
                    <a:pt x="188" y="69"/>
                    <a:pt x="193" y="69"/>
                    <a:pt x="196" y="66"/>
                  </a:cubicBezTo>
                  <a:cubicBezTo>
                    <a:pt x="198" y="63"/>
                    <a:pt x="199" y="60"/>
                    <a:pt x="202" y="57"/>
                  </a:cubicBezTo>
                  <a:cubicBezTo>
                    <a:pt x="205" y="53"/>
                    <a:pt x="209" y="58"/>
                    <a:pt x="212" y="58"/>
                  </a:cubicBezTo>
                  <a:cubicBezTo>
                    <a:pt x="217" y="59"/>
                    <a:pt x="217" y="53"/>
                    <a:pt x="214" y="51"/>
                  </a:cubicBezTo>
                  <a:cubicBezTo>
                    <a:pt x="218" y="51"/>
                    <a:pt x="215" y="45"/>
                    <a:pt x="213" y="44"/>
                  </a:cubicBezTo>
                  <a:cubicBezTo>
                    <a:pt x="211" y="43"/>
                    <a:pt x="202" y="46"/>
                    <a:pt x="207" y="47"/>
                  </a:cubicBezTo>
                  <a:cubicBezTo>
                    <a:pt x="206" y="47"/>
                    <a:pt x="200" y="59"/>
                    <a:pt x="196" y="53"/>
                  </a:cubicBezTo>
                  <a:cubicBezTo>
                    <a:pt x="195" y="52"/>
                    <a:pt x="195" y="47"/>
                    <a:pt x="193" y="46"/>
                  </a:cubicBezTo>
                  <a:cubicBezTo>
                    <a:pt x="190" y="46"/>
                    <a:pt x="189" y="49"/>
                    <a:pt x="188" y="50"/>
                  </a:cubicBezTo>
                  <a:cubicBezTo>
                    <a:pt x="190" y="47"/>
                    <a:pt x="181" y="45"/>
                    <a:pt x="180" y="44"/>
                  </a:cubicBezTo>
                  <a:cubicBezTo>
                    <a:pt x="183" y="42"/>
                    <a:pt x="180" y="39"/>
                    <a:pt x="178" y="38"/>
                  </a:cubicBezTo>
                  <a:cubicBezTo>
                    <a:pt x="176" y="36"/>
                    <a:pt x="169" y="35"/>
                    <a:pt x="168" y="37"/>
                  </a:cubicBezTo>
                  <a:cubicBezTo>
                    <a:pt x="163" y="43"/>
                    <a:pt x="173" y="44"/>
                    <a:pt x="175" y="45"/>
                  </a:cubicBezTo>
                  <a:cubicBezTo>
                    <a:pt x="176" y="46"/>
                    <a:pt x="179" y="48"/>
                    <a:pt x="177" y="49"/>
                  </a:cubicBezTo>
                  <a:cubicBezTo>
                    <a:pt x="176" y="50"/>
                    <a:pt x="171" y="51"/>
                    <a:pt x="171" y="52"/>
                  </a:cubicBezTo>
                  <a:cubicBezTo>
                    <a:pt x="169" y="54"/>
                    <a:pt x="172" y="57"/>
                    <a:pt x="170" y="59"/>
                  </a:cubicBezTo>
                  <a:cubicBezTo>
                    <a:pt x="168" y="57"/>
                    <a:pt x="168" y="53"/>
                    <a:pt x="166" y="50"/>
                  </a:cubicBezTo>
                  <a:cubicBezTo>
                    <a:pt x="168" y="53"/>
                    <a:pt x="157" y="52"/>
                    <a:pt x="157" y="52"/>
                  </a:cubicBezTo>
                  <a:cubicBezTo>
                    <a:pt x="154" y="52"/>
                    <a:pt x="148" y="54"/>
                    <a:pt x="145" y="50"/>
                  </a:cubicBezTo>
                  <a:cubicBezTo>
                    <a:pt x="144" y="49"/>
                    <a:pt x="144" y="44"/>
                    <a:pt x="146" y="45"/>
                  </a:cubicBezTo>
                  <a:cubicBezTo>
                    <a:pt x="144" y="43"/>
                    <a:pt x="142" y="41"/>
                    <a:pt x="141" y="40"/>
                  </a:cubicBezTo>
                  <a:cubicBezTo>
                    <a:pt x="132" y="43"/>
                    <a:pt x="125" y="47"/>
                    <a:pt x="117" y="51"/>
                  </a:cubicBezTo>
                  <a:cubicBezTo>
                    <a:pt x="118" y="51"/>
                    <a:pt x="119" y="51"/>
                    <a:pt x="120" y="50"/>
                  </a:cubicBezTo>
                  <a:cubicBezTo>
                    <a:pt x="122" y="50"/>
                    <a:pt x="124" y="48"/>
                    <a:pt x="126" y="47"/>
                  </a:cubicBezTo>
                  <a:cubicBezTo>
                    <a:pt x="128" y="46"/>
                    <a:pt x="134" y="43"/>
                    <a:pt x="136" y="46"/>
                  </a:cubicBezTo>
                  <a:cubicBezTo>
                    <a:pt x="137" y="45"/>
                    <a:pt x="137" y="45"/>
                    <a:pt x="138" y="44"/>
                  </a:cubicBezTo>
                  <a:cubicBezTo>
                    <a:pt x="139" y="46"/>
                    <a:pt x="141" y="48"/>
                    <a:pt x="143" y="51"/>
                  </a:cubicBezTo>
                  <a:cubicBezTo>
                    <a:pt x="141" y="50"/>
                    <a:pt x="137" y="50"/>
                    <a:pt x="135" y="50"/>
                  </a:cubicBezTo>
                  <a:cubicBezTo>
                    <a:pt x="133" y="51"/>
                    <a:pt x="130" y="51"/>
                    <a:pt x="130" y="53"/>
                  </a:cubicBezTo>
                  <a:cubicBezTo>
                    <a:pt x="130" y="55"/>
                    <a:pt x="131" y="57"/>
                    <a:pt x="131" y="58"/>
                  </a:cubicBezTo>
                  <a:cubicBezTo>
                    <a:pt x="128" y="56"/>
                    <a:pt x="125" y="52"/>
                    <a:pt x="121" y="51"/>
                  </a:cubicBezTo>
                  <a:cubicBezTo>
                    <a:pt x="119" y="51"/>
                    <a:pt x="117" y="51"/>
                    <a:pt x="115" y="52"/>
                  </a:cubicBezTo>
                  <a:cubicBezTo>
                    <a:pt x="91" y="65"/>
                    <a:pt x="71" y="84"/>
                    <a:pt x="56" y="107"/>
                  </a:cubicBezTo>
                  <a:cubicBezTo>
                    <a:pt x="57" y="108"/>
                    <a:pt x="58" y="109"/>
                    <a:pt x="59" y="109"/>
                  </a:cubicBezTo>
                  <a:cubicBezTo>
                    <a:pt x="62" y="110"/>
                    <a:pt x="59" y="117"/>
                    <a:pt x="64" y="113"/>
                  </a:cubicBezTo>
                  <a:cubicBezTo>
                    <a:pt x="66" y="115"/>
                    <a:pt x="66" y="116"/>
                    <a:pt x="65" y="118"/>
                  </a:cubicBezTo>
                  <a:cubicBezTo>
                    <a:pt x="65" y="118"/>
                    <a:pt x="75" y="124"/>
                    <a:pt x="76" y="125"/>
                  </a:cubicBezTo>
                  <a:cubicBezTo>
                    <a:pt x="78" y="126"/>
                    <a:pt x="80" y="128"/>
                    <a:pt x="81" y="130"/>
                  </a:cubicBezTo>
                  <a:cubicBezTo>
                    <a:pt x="82" y="132"/>
                    <a:pt x="80" y="134"/>
                    <a:pt x="79" y="135"/>
                  </a:cubicBezTo>
                  <a:cubicBezTo>
                    <a:pt x="78" y="134"/>
                    <a:pt x="75" y="130"/>
                    <a:pt x="74" y="131"/>
                  </a:cubicBezTo>
                  <a:cubicBezTo>
                    <a:pt x="73" y="133"/>
                    <a:pt x="74" y="139"/>
                    <a:pt x="77" y="139"/>
                  </a:cubicBezTo>
                  <a:cubicBezTo>
                    <a:pt x="73" y="139"/>
                    <a:pt x="75" y="155"/>
                    <a:pt x="74" y="158"/>
                  </a:cubicBezTo>
                  <a:cubicBezTo>
                    <a:pt x="74" y="158"/>
                    <a:pt x="74" y="158"/>
                    <a:pt x="74" y="158"/>
                  </a:cubicBezTo>
                  <a:cubicBezTo>
                    <a:pt x="73" y="161"/>
                    <a:pt x="76" y="173"/>
                    <a:pt x="81" y="172"/>
                  </a:cubicBezTo>
                  <a:cubicBezTo>
                    <a:pt x="78" y="172"/>
                    <a:pt x="87" y="184"/>
                    <a:pt x="88" y="185"/>
                  </a:cubicBezTo>
                  <a:cubicBezTo>
                    <a:pt x="91" y="187"/>
                    <a:pt x="95" y="188"/>
                    <a:pt x="97" y="192"/>
                  </a:cubicBezTo>
                  <a:cubicBezTo>
                    <a:pt x="100" y="195"/>
                    <a:pt x="100" y="201"/>
                    <a:pt x="103" y="203"/>
                  </a:cubicBezTo>
                  <a:cubicBezTo>
                    <a:pt x="102" y="206"/>
                    <a:pt x="108" y="210"/>
                    <a:pt x="108" y="214"/>
                  </a:cubicBezTo>
                  <a:cubicBezTo>
                    <a:pt x="108" y="214"/>
                    <a:pt x="107" y="214"/>
                    <a:pt x="107" y="215"/>
                  </a:cubicBezTo>
                  <a:cubicBezTo>
                    <a:pt x="108" y="218"/>
                    <a:pt x="113" y="218"/>
                    <a:pt x="115" y="221"/>
                  </a:cubicBezTo>
                  <a:cubicBezTo>
                    <a:pt x="116" y="223"/>
                    <a:pt x="115" y="228"/>
                    <a:pt x="118" y="227"/>
                  </a:cubicBezTo>
                  <a:cubicBezTo>
                    <a:pt x="118" y="222"/>
                    <a:pt x="115" y="216"/>
                    <a:pt x="112" y="212"/>
                  </a:cubicBezTo>
                  <a:cubicBezTo>
                    <a:pt x="110" y="209"/>
                    <a:pt x="109" y="207"/>
                    <a:pt x="108" y="204"/>
                  </a:cubicBezTo>
                  <a:cubicBezTo>
                    <a:pt x="106" y="202"/>
                    <a:pt x="106" y="199"/>
                    <a:pt x="105" y="197"/>
                  </a:cubicBezTo>
                  <a:cubicBezTo>
                    <a:pt x="106" y="197"/>
                    <a:pt x="112" y="199"/>
                    <a:pt x="111" y="200"/>
                  </a:cubicBezTo>
                  <a:cubicBezTo>
                    <a:pt x="109" y="205"/>
                    <a:pt x="119" y="214"/>
                    <a:pt x="122" y="217"/>
                  </a:cubicBezTo>
                  <a:cubicBezTo>
                    <a:pt x="123" y="218"/>
                    <a:pt x="128" y="225"/>
                    <a:pt x="125" y="225"/>
                  </a:cubicBezTo>
                  <a:cubicBezTo>
                    <a:pt x="129" y="225"/>
                    <a:pt x="133" y="230"/>
                    <a:pt x="135" y="233"/>
                  </a:cubicBezTo>
                  <a:cubicBezTo>
                    <a:pt x="137" y="236"/>
                    <a:pt x="136" y="241"/>
                    <a:pt x="138" y="245"/>
                  </a:cubicBezTo>
                  <a:cubicBezTo>
                    <a:pt x="139" y="250"/>
                    <a:pt x="146" y="252"/>
                    <a:pt x="150" y="255"/>
                  </a:cubicBezTo>
                  <a:cubicBezTo>
                    <a:pt x="154" y="256"/>
                    <a:pt x="157" y="259"/>
                    <a:pt x="160" y="260"/>
                  </a:cubicBezTo>
                  <a:cubicBezTo>
                    <a:pt x="166" y="262"/>
                    <a:pt x="167" y="260"/>
                    <a:pt x="171" y="260"/>
                  </a:cubicBezTo>
                  <a:cubicBezTo>
                    <a:pt x="178" y="259"/>
                    <a:pt x="179" y="266"/>
                    <a:pt x="184" y="269"/>
                  </a:cubicBezTo>
                  <a:cubicBezTo>
                    <a:pt x="187" y="270"/>
                    <a:pt x="194" y="273"/>
                    <a:pt x="198" y="271"/>
                  </a:cubicBezTo>
                  <a:cubicBezTo>
                    <a:pt x="196" y="272"/>
                    <a:pt x="203" y="282"/>
                    <a:pt x="204" y="283"/>
                  </a:cubicBezTo>
                  <a:cubicBezTo>
                    <a:pt x="206" y="286"/>
                    <a:pt x="210" y="287"/>
                    <a:pt x="213" y="290"/>
                  </a:cubicBezTo>
                  <a:cubicBezTo>
                    <a:pt x="213" y="290"/>
                    <a:pt x="214" y="289"/>
                    <a:pt x="214" y="288"/>
                  </a:cubicBezTo>
                  <a:cubicBezTo>
                    <a:pt x="213" y="291"/>
                    <a:pt x="218" y="296"/>
                    <a:pt x="221" y="296"/>
                  </a:cubicBezTo>
                  <a:cubicBezTo>
                    <a:pt x="223" y="295"/>
                    <a:pt x="224" y="290"/>
                    <a:pt x="224" y="288"/>
                  </a:cubicBezTo>
                  <a:cubicBezTo>
                    <a:pt x="219" y="290"/>
                    <a:pt x="215" y="288"/>
                    <a:pt x="212" y="283"/>
                  </a:cubicBezTo>
                  <a:cubicBezTo>
                    <a:pt x="211" y="282"/>
                    <a:pt x="207" y="275"/>
                    <a:pt x="211" y="275"/>
                  </a:cubicBezTo>
                  <a:cubicBezTo>
                    <a:pt x="216" y="275"/>
                    <a:pt x="212" y="271"/>
                    <a:pt x="212" y="268"/>
                  </a:cubicBezTo>
                  <a:cubicBezTo>
                    <a:pt x="211" y="264"/>
                    <a:pt x="208" y="262"/>
                    <a:pt x="206" y="259"/>
                  </a:cubicBezTo>
                  <a:cubicBezTo>
                    <a:pt x="205" y="262"/>
                    <a:pt x="200" y="261"/>
                    <a:pt x="198" y="259"/>
                  </a:cubicBezTo>
                  <a:cubicBezTo>
                    <a:pt x="198" y="259"/>
                    <a:pt x="197" y="261"/>
                    <a:pt x="197" y="262"/>
                  </a:cubicBezTo>
                  <a:cubicBezTo>
                    <a:pt x="196" y="262"/>
                    <a:pt x="195" y="262"/>
                    <a:pt x="194" y="261"/>
                  </a:cubicBezTo>
                  <a:cubicBezTo>
                    <a:pt x="194" y="258"/>
                    <a:pt x="194" y="255"/>
                    <a:pt x="195" y="251"/>
                  </a:cubicBezTo>
                  <a:cubicBezTo>
                    <a:pt x="196" y="247"/>
                    <a:pt x="205" y="238"/>
                    <a:pt x="194" y="239"/>
                  </a:cubicBezTo>
                  <a:cubicBezTo>
                    <a:pt x="190" y="239"/>
                    <a:pt x="188" y="240"/>
                    <a:pt x="187" y="244"/>
                  </a:cubicBezTo>
                  <a:cubicBezTo>
                    <a:pt x="186" y="247"/>
                    <a:pt x="186" y="249"/>
                    <a:pt x="183" y="251"/>
                  </a:cubicBezTo>
                  <a:cubicBezTo>
                    <a:pt x="181" y="252"/>
                    <a:pt x="173" y="251"/>
                    <a:pt x="171" y="250"/>
                  </a:cubicBezTo>
                  <a:cubicBezTo>
                    <a:pt x="166" y="247"/>
                    <a:pt x="163" y="239"/>
                    <a:pt x="163" y="234"/>
                  </a:cubicBezTo>
                  <a:cubicBezTo>
                    <a:pt x="163" y="227"/>
                    <a:pt x="166" y="221"/>
                    <a:pt x="163" y="215"/>
                  </a:cubicBezTo>
                  <a:cubicBezTo>
                    <a:pt x="164" y="213"/>
                    <a:pt x="166" y="211"/>
                    <a:pt x="168" y="210"/>
                  </a:cubicBezTo>
                  <a:cubicBezTo>
                    <a:pt x="169" y="209"/>
                    <a:pt x="171" y="210"/>
                    <a:pt x="172" y="207"/>
                  </a:cubicBezTo>
                  <a:cubicBezTo>
                    <a:pt x="171" y="207"/>
                    <a:pt x="170" y="206"/>
                    <a:pt x="170" y="206"/>
                  </a:cubicBezTo>
                  <a:cubicBezTo>
                    <a:pt x="173" y="208"/>
                    <a:pt x="180" y="203"/>
                    <a:pt x="184" y="206"/>
                  </a:cubicBezTo>
                  <a:cubicBezTo>
                    <a:pt x="186" y="207"/>
                    <a:pt x="188" y="208"/>
                    <a:pt x="189" y="205"/>
                  </a:cubicBezTo>
                  <a:cubicBezTo>
                    <a:pt x="189" y="205"/>
                    <a:pt x="187" y="202"/>
                    <a:pt x="188" y="200"/>
                  </a:cubicBezTo>
                  <a:cubicBezTo>
                    <a:pt x="189" y="204"/>
                    <a:pt x="192" y="205"/>
                    <a:pt x="196" y="202"/>
                  </a:cubicBezTo>
                  <a:cubicBezTo>
                    <a:pt x="197" y="203"/>
                    <a:pt x="201" y="203"/>
                    <a:pt x="204" y="204"/>
                  </a:cubicBezTo>
                  <a:cubicBezTo>
                    <a:pt x="207" y="206"/>
                    <a:pt x="207" y="209"/>
                    <a:pt x="211" y="205"/>
                  </a:cubicBezTo>
                  <a:cubicBezTo>
                    <a:pt x="213" y="208"/>
                    <a:pt x="213" y="208"/>
                    <a:pt x="214" y="211"/>
                  </a:cubicBezTo>
                  <a:cubicBezTo>
                    <a:pt x="214" y="214"/>
                    <a:pt x="216" y="221"/>
                    <a:pt x="218" y="222"/>
                  </a:cubicBezTo>
                  <a:cubicBezTo>
                    <a:pt x="224" y="225"/>
                    <a:pt x="222" y="217"/>
                    <a:pt x="222" y="214"/>
                  </a:cubicBezTo>
                  <a:cubicBezTo>
                    <a:pt x="222" y="213"/>
                    <a:pt x="222" y="205"/>
                    <a:pt x="221" y="205"/>
                  </a:cubicBezTo>
                  <a:cubicBezTo>
                    <a:pt x="213" y="203"/>
                    <a:pt x="216" y="197"/>
                    <a:pt x="221" y="193"/>
                  </a:cubicBezTo>
                  <a:cubicBezTo>
                    <a:pt x="222" y="192"/>
                    <a:pt x="227" y="190"/>
                    <a:pt x="230" y="188"/>
                  </a:cubicBezTo>
                  <a:cubicBezTo>
                    <a:pt x="232" y="186"/>
                    <a:pt x="235" y="183"/>
                    <a:pt x="234" y="179"/>
                  </a:cubicBezTo>
                  <a:cubicBezTo>
                    <a:pt x="235" y="179"/>
                    <a:pt x="236" y="178"/>
                    <a:pt x="236" y="177"/>
                  </a:cubicBezTo>
                  <a:cubicBezTo>
                    <a:pt x="236" y="177"/>
                    <a:pt x="233" y="174"/>
                    <a:pt x="232" y="175"/>
                  </a:cubicBezTo>
                  <a:cubicBezTo>
                    <a:pt x="234" y="174"/>
                    <a:pt x="234" y="172"/>
                    <a:pt x="233" y="171"/>
                  </a:cubicBezTo>
                  <a:cubicBezTo>
                    <a:pt x="235" y="169"/>
                    <a:pt x="234" y="166"/>
                    <a:pt x="236" y="165"/>
                  </a:cubicBezTo>
                  <a:cubicBezTo>
                    <a:pt x="239" y="169"/>
                    <a:pt x="245" y="165"/>
                    <a:pt x="242" y="162"/>
                  </a:cubicBezTo>
                  <a:cubicBezTo>
                    <a:pt x="244" y="158"/>
                    <a:pt x="250" y="160"/>
                    <a:pt x="252" y="157"/>
                  </a:cubicBezTo>
                  <a:cubicBezTo>
                    <a:pt x="255" y="158"/>
                    <a:pt x="253" y="153"/>
                    <a:pt x="255" y="150"/>
                  </a:cubicBezTo>
                  <a:cubicBezTo>
                    <a:pt x="256" y="148"/>
                    <a:pt x="259" y="148"/>
                    <a:pt x="262" y="147"/>
                  </a:cubicBezTo>
                  <a:cubicBezTo>
                    <a:pt x="262" y="147"/>
                    <a:pt x="268" y="143"/>
                    <a:pt x="266" y="143"/>
                  </a:cubicBezTo>
                  <a:cubicBezTo>
                    <a:pt x="270" y="144"/>
                    <a:pt x="279" y="139"/>
                    <a:pt x="272" y="135"/>
                  </a:cubicBezTo>
                  <a:cubicBezTo>
                    <a:pt x="273" y="133"/>
                    <a:pt x="270" y="132"/>
                    <a:pt x="268" y="132"/>
                  </a:cubicBezTo>
                  <a:cubicBezTo>
                    <a:pt x="269" y="131"/>
                    <a:pt x="272" y="132"/>
                    <a:pt x="273" y="131"/>
                  </a:cubicBezTo>
                  <a:cubicBezTo>
                    <a:pt x="276" y="129"/>
                    <a:pt x="274" y="128"/>
                    <a:pt x="271" y="127"/>
                  </a:cubicBezTo>
                  <a:cubicBezTo>
                    <a:pt x="268" y="126"/>
                    <a:pt x="263" y="128"/>
                    <a:pt x="261" y="130"/>
                  </a:cubicBezTo>
                  <a:cubicBezTo>
                    <a:pt x="259" y="132"/>
                    <a:pt x="257" y="134"/>
                    <a:pt x="255" y="135"/>
                  </a:cubicBezTo>
                  <a:close/>
                  <a:moveTo>
                    <a:pt x="308" y="302"/>
                  </a:moveTo>
                  <a:cubicBezTo>
                    <a:pt x="306" y="301"/>
                    <a:pt x="303" y="301"/>
                    <a:pt x="301" y="300"/>
                  </a:cubicBezTo>
                  <a:cubicBezTo>
                    <a:pt x="299" y="300"/>
                    <a:pt x="298" y="299"/>
                    <a:pt x="295" y="298"/>
                  </a:cubicBezTo>
                  <a:cubicBezTo>
                    <a:pt x="296" y="293"/>
                    <a:pt x="290" y="292"/>
                    <a:pt x="287" y="289"/>
                  </a:cubicBezTo>
                  <a:cubicBezTo>
                    <a:pt x="284" y="287"/>
                    <a:pt x="282" y="284"/>
                    <a:pt x="277" y="285"/>
                  </a:cubicBezTo>
                  <a:cubicBezTo>
                    <a:pt x="276" y="285"/>
                    <a:pt x="271" y="287"/>
                    <a:pt x="272" y="288"/>
                  </a:cubicBezTo>
                  <a:cubicBezTo>
                    <a:pt x="269" y="285"/>
                    <a:pt x="268" y="284"/>
                    <a:pt x="263" y="282"/>
                  </a:cubicBezTo>
                  <a:cubicBezTo>
                    <a:pt x="259" y="281"/>
                    <a:pt x="257" y="276"/>
                    <a:pt x="253" y="281"/>
                  </a:cubicBezTo>
                  <a:cubicBezTo>
                    <a:pt x="251" y="283"/>
                    <a:pt x="252" y="286"/>
                    <a:pt x="251" y="288"/>
                  </a:cubicBezTo>
                  <a:cubicBezTo>
                    <a:pt x="247" y="285"/>
                    <a:pt x="254" y="282"/>
                    <a:pt x="251" y="279"/>
                  </a:cubicBezTo>
                  <a:cubicBezTo>
                    <a:pt x="248" y="275"/>
                    <a:pt x="243" y="281"/>
                    <a:pt x="240" y="282"/>
                  </a:cubicBezTo>
                  <a:cubicBezTo>
                    <a:pt x="239" y="284"/>
                    <a:pt x="237" y="284"/>
                    <a:pt x="236" y="286"/>
                  </a:cubicBezTo>
                  <a:cubicBezTo>
                    <a:pt x="235" y="287"/>
                    <a:pt x="234" y="290"/>
                    <a:pt x="233" y="291"/>
                  </a:cubicBezTo>
                  <a:cubicBezTo>
                    <a:pt x="233" y="289"/>
                    <a:pt x="228" y="290"/>
                    <a:pt x="228" y="288"/>
                  </a:cubicBezTo>
                  <a:cubicBezTo>
                    <a:pt x="229" y="294"/>
                    <a:pt x="229" y="301"/>
                    <a:pt x="230" y="307"/>
                  </a:cubicBezTo>
                  <a:cubicBezTo>
                    <a:pt x="231" y="310"/>
                    <a:pt x="230" y="316"/>
                    <a:pt x="227" y="319"/>
                  </a:cubicBezTo>
                  <a:cubicBezTo>
                    <a:pt x="224" y="321"/>
                    <a:pt x="221" y="324"/>
                    <a:pt x="220" y="329"/>
                  </a:cubicBezTo>
                  <a:cubicBezTo>
                    <a:pt x="220" y="332"/>
                    <a:pt x="220" y="334"/>
                    <a:pt x="223" y="335"/>
                  </a:cubicBezTo>
                  <a:cubicBezTo>
                    <a:pt x="223" y="339"/>
                    <a:pt x="219" y="342"/>
                    <a:pt x="219" y="346"/>
                  </a:cubicBezTo>
                  <a:cubicBezTo>
                    <a:pt x="219" y="346"/>
                    <a:pt x="220" y="348"/>
                    <a:pt x="220" y="350"/>
                  </a:cubicBezTo>
                  <a:cubicBezTo>
                    <a:pt x="254" y="344"/>
                    <a:pt x="285" y="327"/>
                    <a:pt x="308" y="302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13" name="Group 74"/>
          <p:cNvGrpSpPr/>
          <p:nvPr/>
        </p:nvGrpSpPr>
        <p:grpSpPr>
          <a:xfrm>
            <a:off x="5722540" y="3202334"/>
            <a:ext cx="1413671" cy="1413665"/>
            <a:chOff x="4069334" y="2505075"/>
            <a:chExt cx="1005332" cy="1005328"/>
          </a:xfrm>
        </p:grpSpPr>
        <p:sp>
          <p:nvSpPr>
            <p:cNvPr id="110" name="Freeform 109"/>
            <p:cNvSpPr/>
            <p:nvPr/>
          </p:nvSpPr>
          <p:spPr>
            <a:xfrm>
              <a:off x="4069334" y="2505075"/>
              <a:ext cx="1005332" cy="1005328"/>
            </a:xfrm>
            <a:custGeom>
              <a:avLst/>
              <a:gdLst>
                <a:gd name="connsiteX0" fmla="*/ 0 w 661361"/>
                <a:gd name="connsiteY0" fmla="*/ 330681 h 661361"/>
                <a:gd name="connsiteX1" fmla="*/ 96855 w 661361"/>
                <a:gd name="connsiteY1" fmla="*/ 96854 h 661361"/>
                <a:gd name="connsiteX2" fmla="*/ 330682 w 661361"/>
                <a:gd name="connsiteY2" fmla="*/ 0 h 661361"/>
                <a:gd name="connsiteX3" fmla="*/ 564509 w 661361"/>
                <a:gd name="connsiteY3" fmla="*/ 96855 h 661361"/>
                <a:gd name="connsiteX4" fmla="*/ 661363 w 661361"/>
                <a:gd name="connsiteY4" fmla="*/ 330682 h 661361"/>
                <a:gd name="connsiteX5" fmla="*/ 564509 w 661361"/>
                <a:gd name="connsiteY5" fmla="*/ 564509 h 661361"/>
                <a:gd name="connsiteX6" fmla="*/ 330682 w 661361"/>
                <a:gd name="connsiteY6" fmla="*/ 661363 h 661361"/>
                <a:gd name="connsiteX7" fmla="*/ 96855 w 661361"/>
                <a:gd name="connsiteY7" fmla="*/ 564509 h 661361"/>
                <a:gd name="connsiteX8" fmla="*/ 1 w 661361"/>
                <a:gd name="connsiteY8" fmla="*/ 330682 h 661361"/>
                <a:gd name="connsiteX9" fmla="*/ 0 w 661361"/>
                <a:gd name="connsiteY9" fmla="*/ 330681 h 661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61361" h="661361">
                  <a:moveTo>
                    <a:pt x="0" y="330681"/>
                  </a:moveTo>
                  <a:cubicBezTo>
                    <a:pt x="0" y="242979"/>
                    <a:pt x="34840" y="158869"/>
                    <a:pt x="96855" y="96854"/>
                  </a:cubicBezTo>
                  <a:cubicBezTo>
                    <a:pt x="158870" y="34839"/>
                    <a:pt x="242980" y="0"/>
                    <a:pt x="330682" y="0"/>
                  </a:cubicBezTo>
                  <a:cubicBezTo>
                    <a:pt x="418384" y="0"/>
                    <a:pt x="502494" y="34840"/>
                    <a:pt x="564509" y="96855"/>
                  </a:cubicBezTo>
                  <a:cubicBezTo>
                    <a:pt x="626524" y="158870"/>
                    <a:pt x="661363" y="242980"/>
                    <a:pt x="661363" y="330682"/>
                  </a:cubicBezTo>
                  <a:cubicBezTo>
                    <a:pt x="661363" y="418384"/>
                    <a:pt x="626523" y="502494"/>
                    <a:pt x="564509" y="564509"/>
                  </a:cubicBezTo>
                  <a:cubicBezTo>
                    <a:pt x="502494" y="626524"/>
                    <a:pt x="418384" y="661363"/>
                    <a:pt x="330682" y="661363"/>
                  </a:cubicBezTo>
                  <a:cubicBezTo>
                    <a:pt x="242980" y="661363"/>
                    <a:pt x="158870" y="626523"/>
                    <a:pt x="96855" y="564509"/>
                  </a:cubicBezTo>
                  <a:cubicBezTo>
                    <a:pt x="34840" y="502494"/>
                    <a:pt x="1" y="418384"/>
                    <a:pt x="1" y="330682"/>
                  </a:cubicBezTo>
                  <a:lnTo>
                    <a:pt x="0" y="330681"/>
                  </a:lnTo>
                  <a:close/>
                </a:path>
              </a:pathLst>
            </a:custGeom>
            <a:solidFill>
              <a:srgbClr val="E60012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49587" tIns="149587" rIns="149587" bIns="149587" numCol="1" spcCol="1270" anchor="ctr" anchorCtr="0">
              <a:noAutofit/>
            </a:bodyPr>
            <a:lstStyle/>
            <a:p>
              <a:pPr algn="ctr" defTabSz="937584">
                <a:lnSpc>
                  <a:spcPct val="90000"/>
                </a:lnSpc>
                <a:spcAft>
                  <a:spcPct val="35000"/>
                </a:spcAft>
              </a:pPr>
              <a:endParaRPr lang="en-US" sz="5062" dirty="0"/>
            </a:p>
          </p:txBody>
        </p:sp>
        <p:sp>
          <p:nvSpPr>
            <p:cNvPr id="51" name="Freeform 42"/>
            <p:cNvSpPr>
              <a:spLocks noEditPoints="1"/>
            </p:cNvSpPr>
            <p:nvPr/>
          </p:nvSpPr>
          <p:spPr bwMode="auto">
            <a:xfrm>
              <a:off x="4342130" y="2809875"/>
              <a:ext cx="459742" cy="395726"/>
            </a:xfrm>
            <a:custGeom>
              <a:avLst/>
              <a:gdLst/>
              <a:ahLst/>
              <a:cxnLst>
                <a:cxn ang="0">
                  <a:pos x="73" y="47"/>
                </a:cxn>
                <a:cxn ang="0">
                  <a:pos x="67" y="53"/>
                </a:cxn>
                <a:cxn ang="0">
                  <a:pos x="46" y="53"/>
                </a:cxn>
                <a:cxn ang="0">
                  <a:pos x="48" y="60"/>
                </a:cxn>
                <a:cxn ang="0">
                  <a:pos x="46" y="63"/>
                </a:cxn>
                <a:cxn ang="0">
                  <a:pos x="26" y="63"/>
                </a:cxn>
                <a:cxn ang="0">
                  <a:pos x="24" y="60"/>
                </a:cxn>
                <a:cxn ang="0">
                  <a:pos x="26" y="53"/>
                </a:cxn>
                <a:cxn ang="0">
                  <a:pos x="6" y="53"/>
                </a:cxn>
                <a:cxn ang="0">
                  <a:pos x="0" y="47"/>
                </a:cxn>
                <a:cxn ang="0">
                  <a:pos x="0" y="6"/>
                </a:cxn>
                <a:cxn ang="0">
                  <a:pos x="6" y="0"/>
                </a:cxn>
                <a:cxn ang="0">
                  <a:pos x="67" y="0"/>
                </a:cxn>
                <a:cxn ang="0">
                  <a:pos x="73" y="6"/>
                </a:cxn>
                <a:cxn ang="0">
                  <a:pos x="73" y="47"/>
                </a:cxn>
                <a:cxn ang="0">
                  <a:pos x="68" y="6"/>
                </a:cxn>
                <a:cxn ang="0">
                  <a:pos x="67" y="5"/>
                </a:cxn>
                <a:cxn ang="0">
                  <a:pos x="6" y="5"/>
                </a:cxn>
                <a:cxn ang="0">
                  <a:pos x="5" y="6"/>
                </a:cxn>
                <a:cxn ang="0">
                  <a:pos x="5" y="37"/>
                </a:cxn>
                <a:cxn ang="0">
                  <a:pos x="6" y="39"/>
                </a:cxn>
                <a:cxn ang="0">
                  <a:pos x="67" y="39"/>
                </a:cxn>
                <a:cxn ang="0">
                  <a:pos x="68" y="37"/>
                </a:cxn>
                <a:cxn ang="0">
                  <a:pos x="68" y="6"/>
                </a:cxn>
              </a:cxnLst>
              <a:rect l="0" t="0" r="r" b="b"/>
              <a:pathLst>
                <a:path w="73" h="63">
                  <a:moveTo>
                    <a:pt x="73" y="47"/>
                  </a:moveTo>
                  <a:cubicBezTo>
                    <a:pt x="73" y="50"/>
                    <a:pt x="70" y="53"/>
                    <a:pt x="67" y="53"/>
                  </a:cubicBezTo>
                  <a:cubicBezTo>
                    <a:pt x="46" y="53"/>
                    <a:pt x="46" y="53"/>
                    <a:pt x="46" y="53"/>
                  </a:cubicBezTo>
                  <a:cubicBezTo>
                    <a:pt x="46" y="56"/>
                    <a:pt x="48" y="59"/>
                    <a:pt x="48" y="60"/>
                  </a:cubicBezTo>
                  <a:cubicBezTo>
                    <a:pt x="48" y="62"/>
                    <a:pt x="47" y="63"/>
                    <a:pt x="46" y="63"/>
                  </a:cubicBezTo>
                  <a:cubicBezTo>
                    <a:pt x="26" y="63"/>
                    <a:pt x="26" y="63"/>
                    <a:pt x="26" y="63"/>
                  </a:cubicBezTo>
                  <a:cubicBezTo>
                    <a:pt x="25" y="63"/>
                    <a:pt x="24" y="62"/>
                    <a:pt x="24" y="60"/>
                  </a:cubicBezTo>
                  <a:cubicBezTo>
                    <a:pt x="24" y="59"/>
                    <a:pt x="26" y="56"/>
                    <a:pt x="26" y="53"/>
                  </a:cubicBezTo>
                  <a:cubicBezTo>
                    <a:pt x="6" y="53"/>
                    <a:pt x="6" y="53"/>
                    <a:pt x="6" y="53"/>
                  </a:cubicBezTo>
                  <a:cubicBezTo>
                    <a:pt x="2" y="53"/>
                    <a:pt x="0" y="50"/>
                    <a:pt x="0" y="4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70" y="0"/>
                    <a:pt x="73" y="2"/>
                    <a:pt x="73" y="6"/>
                  </a:cubicBezTo>
                  <a:lnTo>
                    <a:pt x="73" y="47"/>
                  </a:lnTo>
                  <a:close/>
                  <a:moveTo>
                    <a:pt x="68" y="6"/>
                  </a:moveTo>
                  <a:cubicBezTo>
                    <a:pt x="68" y="5"/>
                    <a:pt x="67" y="5"/>
                    <a:pt x="67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5" y="5"/>
                    <a:pt x="5" y="5"/>
                    <a:pt x="5" y="6"/>
                  </a:cubicBezTo>
                  <a:cubicBezTo>
                    <a:pt x="5" y="37"/>
                    <a:pt x="5" y="37"/>
                    <a:pt x="5" y="37"/>
                  </a:cubicBezTo>
                  <a:cubicBezTo>
                    <a:pt x="5" y="38"/>
                    <a:pt x="5" y="39"/>
                    <a:pt x="6" y="39"/>
                  </a:cubicBezTo>
                  <a:cubicBezTo>
                    <a:pt x="67" y="39"/>
                    <a:pt x="67" y="39"/>
                    <a:pt x="67" y="39"/>
                  </a:cubicBezTo>
                  <a:cubicBezTo>
                    <a:pt x="67" y="39"/>
                    <a:pt x="68" y="38"/>
                    <a:pt x="68" y="37"/>
                  </a:cubicBezTo>
                  <a:lnTo>
                    <a:pt x="68" y="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cxnSp>
        <p:nvCxnSpPr>
          <p:cNvPr id="57" name="Straight Connector 56"/>
          <p:cNvCxnSpPr/>
          <p:nvPr/>
        </p:nvCxnSpPr>
        <p:spPr>
          <a:xfrm flipH="1">
            <a:off x="6429375" y="2629621"/>
            <a:ext cx="3" cy="464465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57"/>
          <p:cNvCxnSpPr/>
          <p:nvPr/>
        </p:nvCxnSpPr>
        <p:spPr>
          <a:xfrm flipH="1">
            <a:off x="6429375" y="4717821"/>
            <a:ext cx="3" cy="464465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Connector 60"/>
          <p:cNvCxnSpPr/>
          <p:nvPr/>
        </p:nvCxnSpPr>
        <p:spPr>
          <a:xfrm rot="10800000" flipV="1">
            <a:off x="7132473" y="3094086"/>
            <a:ext cx="705435" cy="408263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/>
          <p:cNvCxnSpPr/>
          <p:nvPr/>
        </p:nvCxnSpPr>
        <p:spPr>
          <a:xfrm rot="10800000" flipV="1">
            <a:off x="4993940" y="4314219"/>
            <a:ext cx="732339" cy="403603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/>
          <p:cNvCxnSpPr/>
          <p:nvPr/>
        </p:nvCxnSpPr>
        <p:spPr>
          <a:xfrm rot="14400000" flipV="1">
            <a:off x="7137606" y="4375690"/>
            <a:ext cx="705435" cy="408263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67"/>
          <p:cNvCxnSpPr/>
          <p:nvPr/>
        </p:nvCxnSpPr>
        <p:spPr>
          <a:xfrm rot="14400000" flipV="1">
            <a:off x="4985536" y="3125117"/>
            <a:ext cx="732339" cy="403603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TextBox 143"/>
          <p:cNvSpPr txBox="1"/>
          <p:nvPr/>
        </p:nvSpPr>
        <p:spPr>
          <a:xfrm>
            <a:off x="1487234" y="2741975"/>
            <a:ext cx="2464655" cy="898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en-US" altLang="zh-CN" sz="900" b="1" dirty="0">
              <a:solidFill>
                <a:schemeClr val="accent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0" name="TextBox 143"/>
          <p:cNvSpPr txBox="1"/>
          <p:nvPr/>
        </p:nvSpPr>
        <p:spPr>
          <a:xfrm>
            <a:off x="3500761" y="1254920"/>
            <a:ext cx="2464655" cy="898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en-US" altLang="zh-CN" sz="900" b="1" dirty="0">
              <a:solidFill>
                <a:schemeClr val="accent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添加相关标题文字，点击添加相关标题文字，点击添加相关标题文字</a:t>
            </a: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3" name="TextBox 143"/>
          <p:cNvSpPr txBox="1"/>
          <p:nvPr/>
        </p:nvSpPr>
        <p:spPr>
          <a:xfrm>
            <a:off x="8968688" y="2511066"/>
            <a:ext cx="2464655" cy="898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en-US" altLang="zh-CN" sz="900" b="1" dirty="0">
              <a:solidFill>
                <a:schemeClr val="accent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4" name="TextBox 143"/>
          <p:cNvSpPr txBox="1"/>
          <p:nvPr/>
        </p:nvSpPr>
        <p:spPr>
          <a:xfrm>
            <a:off x="8968688" y="4958702"/>
            <a:ext cx="246465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en-US" altLang="zh-CN" sz="900" b="1" dirty="0">
              <a:solidFill>
                <a:schemeClr val="accent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5" name="TextBox 143"/>
          <p:cNvSpPr txBox="1"/>
          <p:nvPr/>
        </p:nvSpPr>
        <p:spPr>
          <a:xfrm>
            <a:off x="6871998" y="5799211"/>
            <a:ext cx="2464655" cy="898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en-US" altLang="zh-CN" sz="900" b="1" dirty="0">
              <a:solidFill>
                <a:schemeClr val="accent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6" name="TextBox 143"/>
          <p:cNvSpPr txBox="1"/>
          <p:nvPr/>
        </p:nvSpPr>
        <p:spPr>
          <a:xfrm>
            <a:off x="1487234" y="5235793"/>
            <a:ext cx="2464655" cy="898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en-US" altLang="zh-CN" sz="900" b="1" dirty="0">
              <a:solidFill>
                <a:schemeClr val="accent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351" y="0"/>
            <a:ext cx="12858399" cy="753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47" name="任意多边形 46"/>
          <p:cNvSpPr/>
          <p:nvPr/>
        </p:nvSpPr>
        <p:spPr>
          <a:xfrm>
            <a:off x="353" y="0"/>
            <a:ext cx="4701223" cy="707192"/>
          </a:xfrm>
          <a:custGeom>
            <a:avLst/>
            <a:gdLst>
              <a:gd name="connsiteX0" fmla="*/ 0 w 3886200"/>
              <a:gd name="connsiteY0" fmla="*/ 0 h 762000"/>
              <a:gd name="connsiteX1" fmla="*/ 3886200 w 3886200"/>
              <a:gd name="connsiteY1" fmla="*/ 0 h 762000"/>
              <a:gd name="connsiteX2" fmla="*/ 3886200 w 3886200"/>
              <a:gd name="connsiteY2" fmla="*/ 15385 h 762000"/>
              <a:gd name="connsiteX3" fmla="*/ 3359574 w 3886200"/>
              <a:gd name="connsiteY3" fmla="*/ 762000 h 762000"/>
              <a:gd name="connsiteX4" fmla="*/ 0 w 3886200"/>
              <a:gd name="connsiteY4" fmla="*/ 762000 h 76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86200" h="762000">
                <a:moveTo>
                  <a:pt x="0" y="0"/>
                </a:moveTo>
                <a:lnTo>
                  <a:pt x="3886200" y="0"/>
                </a:lnTo>
                <a:lnTo>
                  <a:pt x="3886200" y="15385"/>
                </a:lnTo>
                <a:lnTo>
                  <a:pt x="3359574" y="762000"/>
                </a:lnTo>
                <a:lnTo>
                  <a:pt x="0" y="762000"/>
                </a:lnTo>
                <a:close/>
              </a:path>
            </a:pathLst>
          </a:cu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49" name="任意多边形 48"/>
          <p:cNvSpPr/>
          <p:nvPr/>
        </p:nvSpPr>
        <p:spPr>
          <a:xfrm rot="7994024">
            <a:off x="4049850" y="320113"/>
            <a:ext cx="1033627" cy="66969"/>
          </a:xfrm>
          <a:custGeom>
            <a:avLst/>
            <a:gdLst>
              <a:gd name="connsiteX0" fmla="*/ 59700 w 980085"/>
              <a:gd name="connsiteY0" fmla="*/ 63500 h 63500"/>
              <a:gd name="connsiteX1" fmla="*/ 0 w 980085"/>
              <a:gd name="connsiteY1" fmla="*/ 0 h 63500"/>
              <a:gd name="connsiteX2" fmla="*/ 920384 w 980085"/>
              <a:gd name="connsiteY2" fmla="*/ 0 h 63500"/>
              <a:gd name="connsiteX3" fmla="*/ 980085 w 980085"/>
              <a:gd name="connsiteY3" fmla="*/ 63500 h 6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80085" h="63500">
                <a:moveTo>
                  <a:pt x="59700" y="63500"/>
                </a:moveTo>
                <a:lnTo>
                  <a:pt x="0" y="0"/>
                </a:lnTo>
                <a:lnTo>
                  <a:pt x="920384" y="0"/>
                </a:lnTo>
                <a:lnTo>
                  <a:pt x="980085" y="63500"/>
                </a:lnTo>
                <a:close/>
              </a:path>
            </a:pathLst>
          </a:cu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0" name="TextBox 24"/>
          <p:cNvSpPr txBox="1"/>
          <p:nvPr/>
        </p:nvSpPr>
        <p:spPr>
          <a:xfrm>
            <a:off x="521008" y="168905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2800" dirty="0">
                <a:solidFill>
                  <a:schemeClr val="bg1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52" name="TextBox 24"/>
          <p:cNvSpPr txBox="1"/>
          <p:nvPr/>
        </p:nvSpPr>
        <p:spPr>
          <a:xfrm>
            <a:off x="4897257" y="230460"/>
            <a:ext cx="66584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2400" dirty="0" smtClean="0">
                <a:solidFill>
                  <a:srgbClr val="014999"/>
                </a:solidFill>
                <a:latin typeface="+mj-lt"/>
                <a:ea typeface="微软雅黑" panose="020B0503020204020204" pitchFamily="34" charset="-122"/>
              </a:rPr>
              <a:t>PLEASE REPLACE THE WRITTEN CONTENT</a:t>
            </a:r>
            <a:endParaRPr lang="zh-CN" altLang="en-US" sz="2400" dirty="0">
              <a:solidFill>
                <a:srgbClr val="014999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043374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500"/>
                            </p:stCondLst>
                            <p:childTnLst>
                              <p:par>
                                <p:cTn id="2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500"/>
                            </p:stCondLst>
                            <p:childTnLst>
                              <p:par>
                                <p:cTn id="3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0"/>
                            </p:stCondLst>
                            <p:childTnLst>
                              <p:par>
                                <p:cTn id="4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500"/>
                            </p:stCondLst>
                            <p:childTnLst>
                              <p:par>
                                <p:cTn id="4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000"/>
                            </p:stCondLst>
                            <p:childTnLst>
                              <p:par>
                                <p:cTn id="5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500"/>
                            </p:stCondLst>
                            <p:childTnLst>
                              <p:par>
                                <p:cTn id="5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7000"/>
                            </p:stCondLst>
                            <p:childTnLst>
                              <p:par>
                                <p:cTn id="6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7500"/>
                            </p:stCondLst>
                            <p:childTnLst>
                              <p:par>
                                <p:cTn id="6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8000"/>
                            </p:stCondLst>
                            <p:childTnLst>
                              <p:par>
                                <p:cTn id="7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8500"/>
                            </p:stCondLst>
                            <p:childTnLst>
                              <p:par>
                                <p:cTn id="7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9000"/>
                            </p:stCondLst>
                            <p:childTnLst>
                              <p:par>
                                <p:cTn id="8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9500"/>
                            </p:stCondLst>
                            <p:childTnLst>
                              <p:par>
                                <p:cTn id="8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0000"/>
                            </p:stCondLst>
                            <p:childTnLst>
                              <p:par>
                                <p:cTn id="9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0500"/>
                            </p:stCondLst>
                            <p:childTnLst>
                              <p:par>
                                <p:cTn id="9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8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1000"/>
                            </p:stCondLst>
                            <p:childTnLst>
                              <p:par>
                                <p:cTn id="10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1500"/>
                            </p:stCondLst>
                            <p:childTnLst>
                              <p:par>
                                <p:cTn id="10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6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 animBg="1"/>
      <p:bldP spid="59" grpId="0"/>
      <p:bldP spid="60" grpId="0"/>
      <p:bldP spid="63" grpId="0"/>
      <p:bldP spid="64" grpId="0"/>
      <p:bldP spid="65" grpId="0"/>
      <p:bldP spid="66" grpId="0"/>
      <p:bldP spid="50" grpId="0"/>
      <p:bldP spid="5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Isosceles Triangle 91"/>
          <p:cNvSpPr/>
          <p:nvPr/>
        </p:nvSpPr>
        <p:spPr>
          <a:xfrm rot="3600000" flipH="1">
            <a:off x="7953436" y="2942784"/>
            <a:ext cx="418080" cy="360415"/>
          </a:xfrm>
          <a:prstGeom prst="triangl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3" name="Donut 92"/>
          <p:cNvSpPr/>
          <p:nvPr/>
        </p:nvSpPr>
        <p:spPr>
          <a:xfrm flipH="1">
            <a:off x="7164720" y="2264034"/>
            <a:ext cx="1236595" cy="1236595"/>
          </a:xfrm>
          <a:prstGeom prst="donut">
            <a:avLst>
              <a:gd name="adj" fmla="val 19079"/>
            </a:avLst>
          </a:prstGeom>
          <a:solidFill>
            <a:srgbClr val="014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94" name="Group 93"/>
          <p:cNvGrpSpPr/>
          <p:nvPr/>
        </p:nvGrpSpPr>
        <p:grpSpPr>
          <a:xfrm flipH="1">
            <a:off x="7901892" y="2651571"/>
            <a:ext cx="1509065" cy="382507"/>
            <a:chOff x="1793077" y="1463668"/>
            <a:chExt cx="1371600" cy="347664"/>
          </a:xfrm>
        </p:grpSpPr>
        <p:sp>
          <p:nvSpPr>
            <p:cNvPr id="95" name="Round Same Side Corner Rectangle 94"/>
            <p:cNvSpPr/>
            <p:nvPr/>
          </p:nvSpPr>
          <p:spPr>
            <a:xfrm rot="16200000">
              <a:off x="2305045" y="951700"/>
              <a:ext cx="347664" cy="1371600"/>
            </a:xfrm>
            <a:prstGeom prst="round2SameRect">
              <a:avLst/>
            </a:prstGeom>
            <a:solidFill>
              <a:srgbClr val="014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6" name="Text Placeholder 3"/>
            <p:cNvSpPr txBox="1">
              <a:spLocks/>
            </p:cNvSpPr>
            <p:nvPr/>
          </p:nvSpPr>
          <p:spPr>
            <a:xfrm>
              <a:off x="1852567" y="1511360"/>
              <a:ext cx="280710" cy="287448"/>
            </a:xfrm>
            <a:prstGeom prst="rect">
              <a:avLst/>
            </a:prstGeom>
          </p:spPr>
          <p:txBody>
            <a:bodyPr wrap="none" lIns="0" tIns="0" rIns="0" bIns="0" anchor="b">
              <a:spAutoFit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85829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ar-SY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</a:t>
              </a:r>
              <a:r>
                <a:rPr 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</a:p>
          </p:txBody>
        </p:sp>
      </p:grpSp>
      <p:sp>
        <p:nvSpPr>
          <p:cNvPr id="99" name="Isosceles Triangle 98"/>
          <p:cNvSpPr/>
          <p:nvPr/>
        </p:nvSpPr>
        <p:spPr>
          <a:xfrm rot="3600000" flipH="1">
            <a:off x="8007015" y="4898703"/>
            <a:ext cx="418080" cy="360415"/>
          </a:xfrm>
          <a:prstGeom prst="triangl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0" name="Donut 99"/>
          <p:cNvSpPr/>
          <p:nvPr/>
        </p:nvSpPr>
        <p:spPr>
          <a:xfrm flipH="1">
            <a:off x="7218295" y="4220732"/>
            <a:ext cx="1236595" cy="1236595"/>
          </a:xfrm>
          <a:prstGeom prst="donut">
            <a:avLst>
              <a:gd name="adj" fmla="val 19079"/>
            </a:avLst>
          </a:prstGeom>
          <a:solidFill>
            <a:srgbClr val="014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101" name="Group 100"/>
          <p:cNvGrpSpPr/>
          <p:nvPr/>
        </p:nvGrpSpPr>
        <p:grpSpPr>
          <a:xfrm flipH="1">
            <a:off x="7955471" y="4612360"/>
            <a:ext cx="1509065" cy="382508"/>
            <a:chOff x="1793075" y="1466851"/>
            <a:chExt cx="1371600" cy="347664"/>
          </a:xfrm>
        </p:grpSpPr>
        <p:sp>
          <p:nvSpPr>
            <p:cNvPr id="102" name="Round Same Side Corner Rectangle 101"/>
            <p:cNvSpPr/>
            <p:nvPr/>
          </p:nvSpPr>
          <p:spPr>
            <a:xfrm rot="16200000">
              <a:off x="2305043" y="954883"/>
              <a:ext cx="347664" cy="1371600"/>
            </a:xfrm>
            <a:prstGeom prst="round2SameRect">
              <a:avLst/>
            </a:prstGeom>
            <a:solidFill>
              <a:srgbClr val="014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3" name="Text Placeholder 3"/>
            <p:cNvSpPr txBox="1">
              <a:spLocks/>
            </p:cNvSpPr>
            <p:nvPr/>
          </p:nvSpPr>
          <p:spPr>
            <a:xfrm>
              <a:off x="1852568" y="1504811"/>
              <a:ext cx="280710" cy="287448"/>
            </a:xfrm>
            <a:prstGeom prst="rect">
              <a:avLst/>
            </a:prstGeom>
          </p:spPr>
          <p:txBody>
            <a:bodyPr wrap="none" lIns="0" tIns="0" rIns="0" bIns="0" anchor="b">
              <a:spAutoFit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85829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ar-SY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</a:t>
              </a:r>
              <a:r>
                <a:rPr 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</a:p>
          </p:txBody>
        </p:sp>
      </p:grpSp>
      <p:cxnSp>
        <p:nvCxnSpPr>
          <p:cNvPr id="109" name="Straight Connector 108"/>
          <p:cNvCxnSpPr/>
          <p:nvPr/>
        </p:nvCxnSpPr>
        <p:spPr>
          <a:xfrm>
            <a:off x="5868200" y="1980959"/>
            <a:ext cx="1392955" cy="722061"/>
          </a:xfrm>
          <a:prstGeom prst="line">
            <a:avLst/>
          </a:prstGeom>
          <a:ln w="9525">
            <a:solidFill>
              <a:srgbClr val="093385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Straight Connector 110"/>
          <p:cNvCxnSpPr/>
          <p:nvPr/>
        </p:nvCxnSpPr>
        <p:spPr>
          <a:xfrm flipH="1">
            <a:off x="5868201" y="3269169"/>
            <a:ext cx="1392955" cy="722063"/>
          </a:xfrm>
          <a:prstGeom prst="line">
            <a:avLst/>
          </a:prstGeom>
          <a:ln w="9525">
            <a:solidFill>
              <a:srgbClr val="093385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Straight Connector 111"/>
          <p:cNvCxnSpPr/>
          <p:nvPr/>
        </p:nvCxnSpPr>
        <p:spPr>
          <a:xfrm flipH="1">
            <a:off x="5868201" y="5120812"/>
            <a:ext cx="1392955" cy="722063"/>
          </a:xfrm>
          <a:prstGeom prst="line">
            <a:avLst/>
          </a:prstGeom>
          <a:ln w="9525">
            <a:solidFill>
              <a:srgbClr val="093385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Straight Connector 112"/>
          <p:cNvCxnSpPr/>
          <p:nvPr/>
        </p:nvCxnSpPr>
        <p:spPr>
          <a:xfrm>
            <a:off x="5868200" y="4044806"/>
            <a:ext cx="1392955" cy="722061"/>
          </a:xfrm>
          <a:prstGeom prst="line">
            <a:avLst/>
          </a:prstGeom>
          <a:ln w="9525">
            <a:solidFill>
              <a:srgbClr val="093385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5" name="Isosceles Triangle 114"/>
          <p:cNvSpPr/>
          <p:nvPr/>
        </p:nvSpPr>
        <p:spPr>
          <a:xfrm rot="18000000">
            <a:off x="4678781" y="1914905"/>
            <a:ext cx="362050" cy="360415"/>
          </a:xfrm>
          <a:prstGeom prst="triangl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6" name="Donut 115"/>
          <p:cNvSpPr/>
          <p:nvPr/>
        </p:nvSpPr>
        <p:spPr>
          <a:xfrm>
            <a:off x="4674465" y="1258897"/>
            <a:ext cx="1236595" cy="1236595"/>
          </a:xfrm>
          <a:prstGeom prst="donut">
            <a:avLst>
              <a:gd name="adj" fmla="val 19079"/>
            </a:avLst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117" name="Group 54"/>
          <p:cNvGrpSpPr/>
          <p:nvPr/>
        </p:nvGrpSpPr>
        <p:grpSpPr>
          <a:xfrm>
            <a:off x="3597320" y="1650526"/>
            <a:ext cx="1509065" cy="382508"/>
            <a:chOff x="1793078" y="1466850"/>
            <a:chExt cx="1371600" cy="347664"/>
          </a:xfrm>
        </p:grpSpPr>
        <p:sp>
          <p:nvSpPr>
            <p:cNvPr id="118" name="Round Same Side Corner Rectangle 117"/>
            <p:cNvSpPr/>
            <p:nvPr/>
          </p:nvSpPr>
          <p:spPr>
            <a:xfrm rot="16200000">
              <a:off x="2305046" y="954882"/>
              <a:ext cx="347664" cy="1371600"/>
            </a:xfrm>
            <a:prstGeom prst="round2SameRect">
              <a:avLst/>
            </a:prstGeom>
            <a:solidFill>
              <a:srgbClr val="E6001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9" name="Text Placeholder 3"/>
            <p:cNvSpPr txBox="1">
              <a:spLocks/>
            </p:cNvSpPr>
            <p:nvPr/>
          </p:nvSpPr>
          <p:spPr>
            <a:xfrm>
              <a:off x="1870252" y="1491734"/>
              <a:ext cx="266988" cy="287448"/>
            </a:xfrm>
            <a:prstGeom prst="rect">
              <a:avLst/>
            </a:prstGeom>
          </p:spPr>
          <p:txBody>
            <a:bodyPr wrap="none" lIns="0" tIns="0" rIns="0" bIns="0" anchor="b">
              <a:spAutoFit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85829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ar-SY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22" name="Isosceles Triangle 121"/>
          <p:cNvSpPr/>
          <p:nvPr/>
        </p:nvSpPr>
        <p:spPr>
          <a:xfrm rot="18000000">
            <a:off x="4692995" y="3914300"/>
            <a:ext cx="343097" cy="360415"/>
          </a:xfrm>
          <a:prstGeom prst="triangl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3" name="Donut 122"/>
          <p:cNvSpPr/>
          <p:nvPr/>
        </p:nvSpPr>
        <p:spPr>
          <a:xfrm>
            <a:off x="4674465" y="3269170"/>
            <a:ext cx="1236595" cy="1236595"/>
          </a:xfrm>
          <a:prstGeom prst="donut">
            <a:avLst>
              <a:gd name="adj" fmla="val 19079"/>
            </a:avLst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124" name="Group 79"/>
          <p:cNvGrpSpPr/>
          <p:nvPr/>
        </p:nvGrpSpPr>
        <p:grpSpPr>
          <a:xfrm>
            <a:off x="3597322" y="3660798"/>
            <a:ext cx="1509065" cy="382508"/>
            <a:chOff x="1793079" y="1466851"/>
            <a:chExt cx="1371600" cy="347664"/>
          </a:xfrm>
        </p:grpSpPr>
        <p:sp>
          <p:nvSpPr>
            <p:cNvPr id="125" name="Round Same Side Corner Rectangle 124"/>
            <p:cNvSpPr/>
            <p:nvPr/>
          </p:nvSpPr>
          <p:spPr>
            <a:xfrm rot="16200000">
              <a:off x="2305047" y="954883"/>
              <a:ext cx="347664" cy="1371600"/>
            </a:xfrm>
            <a:prstGeom prst="round2SameRect">
              <a:avLst/>
            </a:prstGeom>
            <a:solidFill>
              <a:srgbClr val="E6001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6" name="Text Placeholder 3"/>
            <p:cNvSpPr txBox="1">
              <a:spLocks/>
            </p:cNvSpPr>
            <p:nvPr/>
          </p:nvSpPr>
          <p:spPr>
            <a:xfrm>
              <a:off x="1874210" y="1504811"/>
              <a:ext cx="280710" cy="287448"/>
            </a:xfrm>
            <a:prstGeom prst="rect">
              <a:avLst/>
            </a:prstGeom>
          </p:spPr>
          <p:txBody>
            <a:bodyPr wrap="none" lIns="0" tIns="0" rIns="0" bIns="0" anchor="b">
              <a:spAutoFit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85829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ar-SY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</a:t>
              </a:r>
              <a:r>
                <a:rPr 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</a:p>
          </p:txBody>
        </p:sp>
      </p:grpSp>
      <p:sp>
        <p:nvSpPr>
          <p:cNvPr id="129" name="Isosceles Triangle 128"/>
          <p:cNvSpPr/>
          <p:nvPr/>
        </p:nvSpPr>
        <p:spPr>
          <a:xfrm rot="18000000">
            <a:off x="4745430" y="5899363"/>
            <a:ext cx="276830" cy="354100"/>
          </a:xfrm>
          <a:prstGeom prst="triangl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0" name="Donut 129"/>
          <p:cNvSpPr/>
          <p:nvPr/>
        </p:nvSpPr>
        <p:spPr>
          <a:xfrm>
            <a:off x="4674465" y="5279442"/>
            <a:ext cx="1236595" cy="1236595"/>
          </a:xfrm>
          <a:prstGeom prst="donut">
            <a:avLst>
              <a:gd name="adj" fmla="val 19079"/>
            </a:avLst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131" name="Group 86"/>
          <p:cNvGrpSpPr/>
          <p:nvPr/>
        </p:nvGrpSpPr>
        <p:grpSpPr>
          <a:xfrm>
            <a:off x="3597322" y="5671070"/>
            <a:ext cx="1509065" cy="382508"/>
            <a:chOff x="1793079" y="1466851"/>
            <a:chExt cx="1371600" cy="347664"/>
          </a:xfrm>
        </p:grpSpPr>
        <p:sp>
          <p:nvSpPr>
            <p:cNvPr id="132" name="Round Same Side Corner Rectangle 131"/>
            <p:cNvSpPr/>
            <p:nvPr/>
          </p:nvSpPr>
          <p:spPr>
            <a:xfrm rot="16200000">
              <a:off x="2305047" y="954883"/>
              <a:ext cx="347664" cy="1371600"/>
            </a:xfrm>
            <a:prstGeom prst="round2SameRect">
              <a:avLst/>
            </a:prstGeom>
            <a:solidFill>
              <a:srgbClr val="E6001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3" name="Text Placeholder 3"/>
            <p:cNvSpPr txBox="1">
              <a:spLocks/>
            </p:cNvSpPr>
            <p:nvPr/>
          </p:nvSpPr>
          <p:spPr>
            <a:xfrm>
              <a:off x="1874210" y="1504811"/>
              <a:ext cx="280710" cy="287448"/>
            </a:xfrm>
            <a:prstGeom prst="rect">
              <a:avLst/>
            </a:prstGeom>
          </p:spPr>
          <p:txBody>
            <a:bodyPr wrap="none" lIns="0" tIns="0" rIns="0" bIns="0" anchor="b">
              <a:spAutoFit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85829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ar-SY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</a:t>
              </a:r>
              <a:r>
                <a:rPr 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</a:p>
          </p:txBody>
        </p:sp>
      </p:grpSp>
      <p:sp>
        <p:nvSpPr>
          <p:cNvPr id="45" name="TextBox 23"/>
          <p:cNvSpPr txBox="1"/>
          <p:nvPr/>
        </p:nvSpPr>
        <p:spPr>
          <a:xfrm>
            <a:off x="925674" y="5897740"/>
            <a:ext cx="23068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6" name="TextBox 24"/>
          <p:cNvSpPr txBox="1"/>
          <p:nvPr/>
        </p:nvSpPr>
        <p:spPr>
          <a:xfrm>
            <a:off x="1611615" y="5493863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内容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47" name="TextBox 23"/>
          <p:cNvSpPr txBox="1"/>
          <p:nvPr/>
        </p:nvSpPr>
        <p:spPr>
          <a:xfrm>
            <a:off x="963774" y="4245123"/>
            <a:ext cx="23068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8" name="TextBox 24"/>
          <p:cNvSpPr txBox="1"/>
          <p:nvPr/>
        </p:nvSpPr>
        <p:spPr>
          <a:xfrm>
            <a:off x="1649715" y="3841246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内容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49" name="TextBox 23"/>
          <p:cNvSpPr txBox="1"/>
          <p:nvPr/>
        </p:nvSpPr>
        <p:spPr>
          <a:xfrm>
            <a:off x="963774" y="2188629"/>
            <a:ext cx="23068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0" name="TextBox 24"/>
          <p:cNvSpPr txBox="1"/>
          <p:nvPr/>
        </p:nvSpPr>
        <p:spPr>
          <a:xfrm>
            <a:off x="1649715" y="1784752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内容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51" name="TextBox 23"/>
          <p:cNvSpPr txBox="1"/>
          <p:nvPr/>
        </p:nvSpPr>
        <p:spPr>
          <a:xfrm>
            <a:off x="9775159" y="3179590"/>
            <a:ext cx="23068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2" name="TextBox 24"/>
          <p:cNvSpPr txBox="1"/>
          <p:nvPr/>
        </p:nvSpPr>
        <p:spPr>
          <a:xfrm>
            <a:off x="9775159" y="2775713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内容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53" name="TextBox 23"/>
          <p:cNvSpPr txBox="1"/>
          <p:nvPr/>
        </p:nvSpPr>
        <p:spPr>
          <a:xfrm>
            <a:off x="9775159" y="5246515"/>
            <a:ext cx="23068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4" name="TextBox 24"/>
          <p:cNvSpPr txBox="1"/>
          <p:nvPr/>
        </p:nvSpPr>
        <p:spPr>
          <a:xfrm>
            <a:off x="9775159" y="4842638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内容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351" y="0"/>
            <a:ext cx="12858399" cy="753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43" name="任意多边形 42"/>
          <p:cNvSpPr/>
          <p:nvPr/>
        </p:nvSpPr>
        <p:spPr>
          <a:xfrm>
            <a:off x="353" y="0"/>
            <a:ext cx="4701223" cy="707192"/>
          </a:xfrm>
          <a:custGeom>
            <a:avLst/>
            <a:gdLst>
              <a:gd name="connsiteX0" fmla="*/ 0 w 3886200"/>
              <a:gd name="connsiteY0" fmla="*/ 0 h 762000"/>
              <a:gd name="connsiteX1" fmla="*/ 3886200 w 3886200"/>
              <a:gd name="connsiteY1" fmla="*/ 0 h 762000"/>
              <a:gd name="connsiteX2" fmla="*/ 3886200 w 3886200"/>
              <a:gd name="connsiteY2" fmla="*/ 15385 h 762000"/>
              <a:gd name="connsiteX3" fmla="*/ 3359574 w 3886200"/>
              <a:gd name="connsiteY3" fmla="*/ 762000 h 762000"/>
              <a:gd name="connsiteX4" fmla="*/ 0 w 3886200"/>
              <a:gd name="connsiteY4" fmla="*/ 762000 h 76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86200" h="762000">
                <a:moveTo>
                  <a:pt x="0" y="0"/>
                </a:moveTo>
                <a:lnTo>
                  <a:pt x="3886200" y="0"/>
                </a:lnTo>
                <a:lnTo>
                  <a:pt x="3886200" y="15385"/>
                </a:lnTo>
                <a:lnTo>
                  <a:pt x="3359574" y="762000"/>
                </a:lnTo>
                <a:lnTo>
                  <a:pt x="0" y="762000"/>
                </a:lnTo>
                <a:close/>
              </a:path>
            </a:pathLst>
          </a:cu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44" name="任意多边形 43"/>
          <p:cNvSpPr/>
          <p:nvPr/>
        </p:nvSpPr>
        <p:spPr>
          <a:xfrm rot="7994024">
            <a:off x="4049850" y="320113"/>
            <a:ext cx="1033627" cy="66969"/>
          </a:xfrm>
          <a:custGeom>
            <a:avLst/>
            <a:gdLst>
              <a:gd name="connsiteX0" fmla="*/ 59700 w 980085"/>
              <a:gd name="connsiteY0" fmla="*/ 63500 h 63500"/>
              <a:gd name="connsiteX1" fmla="*/ 0 w 980085"/>
              <a:gd name="connsiteY1" fmla="*/ 0 h 63500"/>
              <a:gd name="connsiteX2" fmla="*/ 920384 w 980085"/>
              <a:gd name="connsiteY2" fmla="*/ 0 h 63500"/>
              <a:gd name="connsiteX3" fmla="*/ 980085 w 980085"/>
              <a:gd name="connsiteY3" fmla="*/ 63500 h 6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80085" h="63500">
                <a:moveTo>
                  <a:pt x="59700" y="63500"/>
                </a:moveTo>
                <a:lnTo>
                  <a:pt x="0" y="0"/>
                </a:lnTo>
                <a:lnTo>
                  <a:pt x="920384" y="0"/>
                </a:lnTo>
                <a:lnTo>
                  <a:pt x="980085" y="63500"/>
                </a:lnTo>
                <a:close/>
              </a:path>
            </a:pathLst>
          </a:cu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6" name="TextBox 24"/>
          <p:cNvSpPr txBox="1"/>
          <p:nvPr/>
        </p:nvSpPr>
        <p:spPr>
          <a:xfrm>
            <a:off x="521008" y="168905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2800" dirty="0">
                <a:solidFill>
                  <a:schemeClr val="bg1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57" name="TextBox 24"/>
          <p:cNvSpPr txBox="1"/>
          <p:nvPr/>
        </p:nvSpPr>
        <p:spPr>
          <a:xfrm>
            <a:off x="4897257" y="230460"/>
            <a:ext cx="66584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2400" dirty="0" smtClean="0">
                <a:solidFill>
                  <a:srgbClr val="014999"/>
                </a:solidFill>
                <a:latin typeface="+mj-lt"/>
                <a:ea typeface="微软雅黑" panose="020B0503020204020204" pitchFamily="34" charset="-122"/>
              </a:rPr>
              <a:t>PLEASE REPLACE THE WRITTEN CONTENT</a:t>
            </a:r>
            <a:endParaRPr lang="zh-CN" altLang="en-US" sz="2400" dirty="0">
              <a:solidFill>
                <a:srgbClr val="014999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45636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5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8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51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500"/>
                            </p:stCondLst>
                            <p:childTnLst>
                              <p:par>
                                <p:cTn id="5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000"/>
                            </p:stCondLst>
                            <p:childTnLst>
                              <p:par>
                                <p:cTn id="62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4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500"/>
                            </p:stCondLst>
                            <p:childTnLst>
                              <p:par>
                                <p:cTn id="6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0"/>
                            </p:stCondLst>
                            <p:childTnLst>
                              <p:par>
                                <p:cTn id="7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77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500"/>
                            </p:stCondLst>
                            <p:childTnLst>
                              <p:par>
                                <p:cTn id="7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6000"/>
                            </p:stCondLst>
                            <p:childTnLst>
                              <p:par>
                                <p:cTn id="88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90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6500"/>
                            </p:stCondLst>
                            <p:childTnLst>
                              <p:par>
                                <p:cTn id="9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7000"/>
                            </p:stCondLst>
                            <p:childTnLst>
                              <p:par>
                                <p:cTn id="9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03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7500"/>
                            </p:stCondLst>
                            <p:childTnLst>
                              <p:par>
                                <p:cTn id="10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1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8000"/>
                            </p:stCondLst>
                            <p:childTnLst>
                              <p:par>
                                <p:cTn id="114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6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8500"/>
                            </p:stCondLst>
                            <p:childTnLst>
                              <p:par>
                                <p:cTn id="11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9000"/>
                            </p:stCondLst>
                            <p:childTnLst>
                              <p:par>
                                <p:cTn id="1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29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9500"/>
                            </p:stCondLst>
                            <p:childTnLst>
                              <p:par>
                                <p:cTn id="13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3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" grpId="0" animBg="1"/>
      <p:bldP spid="93" grpId="0" animBg="1"/>
      <p:bldP spid="99" grpId="0" animBg="1"/>
      <p:bldP spid="100" grpId="0" animBg="1"/>
      <p:bldP spid="115" grpId="0" animBg="1"/>
      <p:bldP spid="116" grpId="0" animBg="1"/>
      <p:bldP spid="122" grpId="0" animBg="1"/>
      <p:bldP spid="123" grpId="0" animBg="1"/>
      <p:bldP spid="129" grpId="0" animBg="1"/>
      <p:bldP spid="130" grpId="0" animBg="1"/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  <p:bldP spid="56" grpId="0"/>
      <p:bldP spid="5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754"/>
            <a:ext cx="12860093" cy="7231896"/>
          </a:xfrm>
          <a:prstGeom prst="rect">
            <a:avLst/>
          </a:prstGeom>
        </p:spPr>
      </p:pic>
      <p:sp>
        <p:nvSpPr>
          <p:cNvPr id="4" name="任意多边形 3"/>
          <p:cNvSpPr/>
          <p:nvPr/>
        </p:nvSpPr>
        <p:spPr>
          <a:xfrm flipH="1">
            <a:off x="4269135" y="0"/>
            <a:ext cx="8589615" cy="7232650"/>
          </a:xfrm>
          <a:custGeom>
            <a:avLst/>
            <a:gdLst>
              <a:gd name="connsiteX0" fmla="*/ 0 w 8178800"/>
              <a:gd name="connsiteY0" fmla="*/ 0 h 6858000"/>
              <a:gd name="connsiteX1" fmla="*/ 8178800 w 8178800"/>
              <a:gd name="connsiteY1" fmla="*/ 0 h 6858000"/>
              <a:gd name="connsiteX2" fmla="*/ 8178800 w 8178800"/>
              <a:gd name="connsiteY2" fmla="*/ 50247 h 6858000"/>
              <a:gd name="connsiteX3" fmla="*/ 4090015 w 8178800"/>
              <a:gd name="connsiteY3" fmla="*/ 6858000 h 6858000"/>
              <a:gd name="connsiteX4" fmla="*/ 0 w 8178800"/>
              <a:gd name="connsiteY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178800" h="6858000">
                <a:moveTo>
                  <a:pt x="0" y="0"/>
                </a:moveTo>
                <a:lnTo>
                  <a:pt x="8178800" y="0"/>
                </a:lnTo>
                <a:lnTo>
                  <a:pt x="8178800" y="50247"/>
                </a:lnTo>
                <a:lnTo>
                  <a:pt x="4090015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任意多边形 4"/>
          <p:cNvSpPr/>
          <p:nvPr/>
        </p:nvSpPr>
        <p:spPr>
          <a:xfrm flipH="1">
            <a:off x="4344210" y="1460879"/>
            <a:ext cx="8514540" cy="4326196"/>
          </a:xfrm>
          <a:custGeom>
            <a:avLst/>
            <a:gdLst>
              <a:gd name="connsiteX0" fmla="*/ 0 w 7830510"/>
              <a:gd name="connsiteY0" fmla="*/ 0 h 4102100"/>
              <a:gd name="connsiteX1" fmla="*/ 7830510 w 7830510"/>
              <a:gd name="connsiteY1" fmla="*/ 0 h 4102100"/>
              <a:gd name="connsiteX2" fmla="*/ 5351409 w 7830510"/>
              <a:gd name="connsiteY2" fmla="*/ 4102100 h 4102100"/>
              <a:gd name="connsiteX3" fmla="*/ 0 w 7830510"/>
              <a:gd name="connsiteY3" fmla="*/ 4102100 h 4102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830510" h="4102100">
                <a:moveTo>
                  <a:pt x="0" y="0"/>
                </a:moveTo>
                <a:lnTo>
                  <a:pt x="7830510" y="0"/>
                </a:lnTo>
                <a:lnTo>
                  <a:pt x="5351409" y="4102100"/>
                </a:lnTo>
                <a:lnTo>
                  <a:pt x="0" y="4102100"/>
                </a:lnTo>
                <a:close/>
              </a:path>
            </a:pathLst>
          </a:custGeom>
          <a:solidFill>
            <a:srgbClr val="E60012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1" name="直角三角形 10"/>
          <p:cNvSpPr/>
          <p:nvPr/>
        </p:nvSpPr>
        <p:spPr>
          <a:xfrm rot="16200000" flipV="1">
            <a:off x="-723604" y="4347934"/>
            <a:ext cx="3608673" cy="2160759"/>
          </a:xfrm>
          <a:prstGeom prst="rtTriangle">
            <a:avLst/>
          </a:prstGeom>
          <a:solidFill>
            <a:srgbClr val="014999">
              <a:alpha val="7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269173" y="2104715"/>
            <a:ext cx="3285865" cy="23391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7200" i="1">
                <a:solidFill>
                  <a:schemeClr val="bg1"/>
                </a:solidFill>
                <a:latin typeface="Haettenschweiler" panose="020B0706040902060204" pitchFamily="34" charset="0"/>
              </a:defRPr>
            </a:lvl1pPr>
          </a:lstStyle>
          <a:p>
            <a:r>
              <a:rPr lang="en-US" altLang="zh-CN" sz="14600" i="0" dirty="0" smtClean="0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02</a:t>
            </a:r>
            <a:endParaRPr lang="zh-CN" altLang="en-US" sz="14600" i="0" dirty="0"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8818096" y="3193522"/>
            <a:ext cx="3257222" cy="0"/>
          </a:xfrm>
          <a:prstGeom prst="line">
            <a:avLst/>
          </a:prstGeom>
          <a:ln w="222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/>
        </p:nvSpPr>
        <p:spPr>
          <a:xfrm>
            <a:off x="8733631" y="2536205"/>
            <a:ext cx="440655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7200" i="1">
                <a:solidFill>
                  <a:schemeClr val="bg1"/>
                </a:solidFill>
                <a:latin typeface="Haettenschweiler" panose="020B0706040902060204" pitchFamily="34" charset="0"/>
              </a:defRPr>
            </a:lvl1pPr>
          </a:lstStyle>
          <a:p>
            <a:r>
              <a:rPr lang="en-US" altLang="zh-CN" sz="3200" i="0" dirty="0">
                <a:latin typeface="Agency FB" panose="020B0503020202020204" pitchFamily="34" charset="0"/>
              </a:rPr>
              <a:t>ADD YOUR TITLE HERE</a:t>
            </a:r>
            <a:endParaRPr lang="zh-CN" altLang="en-US" sz="3200" i="0" dirty="0">
              <a:latin typeface="Agency FB" panose="020B0503020202020204" pitchFamily="3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719224" y="3470371"/>
            <a:ext cx="3413695" cy="11308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7200" i="1">
                <a:solidFill>
                  <a:schemeClr val="bg1"/>
                </a:solidFill>
                <a:latin typeface="Haettenschweiler" panose="020B0706040902060204" pitchFamily="34" charset="0"/>
              </a:defRPr>
            </a:lvl1pPr>
          </a:lstStyle>
          <a:p>
            <a:pPr algn="just"/>
            <a:r>
              <a:rPr lang="en-US" altLang="zh-CN" sz="1687" i="0" dirty="0">
                <a:latin typeface="Agency FB" panose="020B0503020202020204" pitchFamily="34" charset="0"/>
              </a:rPr>
              <a:t>ADD YOUR TITLE HEREADD YOUR TITLE HEREADD YOUR TITLEHEREADD YOUR TITLE HEREADD YOUR TITLE HEREADD YOUR TITLE HEREADD YOUR TITLE HEREADD YOUR TITLE </a:t>
            </a:r>
            <a:r>
              <a:rPr lang="en-US" altLang="zh-CN" sz="1687" i="0" dirty="0" smtClean="0">
                <a:latin typeface="Agency FB" panose="020B0503020202020204" pitchFamily="34" charset="0"/>
              </a:rPr>
              <a:t>HERE</a:t>
            </a:r>
            <a:endParaRPr lang="zh-CN" altLang="en-US" sz="1687" i="0" dirty="0">
              <a:latin typeface="Agency FB" panose="020B0503020202020204" pitchFamily="34" charset="0"/>
            </a:endParaRPr>
          </a:p>
        </p:txBody>
      </p:sp>
      <p:sp>
        <p:nvSpPr>
          <p:cNvPr id="18" name="TextBox 24"/>
          <p:cNvSpPr txBox="1"/>
          <p:nvPr/>
        </p:nvSpPr>
        <p:spPr>
          <a:xfrm>
            <a:off x="6129973" y="230460"/>
            <a:ext cx="530164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2400" dirty="0" smtClean="0">
                <a:solidFill>
                  <a:srgbClr val="014999"/>
                </a:solidFill>
                <a:latin typeface="+mj-lt"/>
                <a:ea typeface="微软雅黑" panose="020B0503020204020204" pitchFamily="34" charset="-122"/>
              </a:rPr>
              <a:t>PLEASE REPLACE THE WRITTEN CONTENT</a:t>
            </a:r>
            <a:endParaRPr lang="zh-CN" altLang="en-US" sz="2400" dirty="0">
              <a:solidFill>
                <a:srgbClr val="014999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925250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1" grpId="0" animBg="1"/>
      <p:bldP spid="9" grpId="0"/>
      <p:bldP spid="16" grpId="0"/>
      <p:bldP spid="17" grpId="0"/>
      <p:bldP spid="1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6563313" y="1305895"/>
            <a:ext cx="4848554" cy="5136521"/>
          </a:xfrm>
          <a:prstGeom prst="rect">
            <a:avLst/>
          </a:prstGeom>
          <a:solidFill>
            <a:srgbClr val="014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563009" y="1305895"/>
            <a:ext cx="4682056" cy="5136521"/>
          </a:xfrm>
          <a:prstGeom prst="rect">
            <a:avLst/>
          </a:prstGeom>
          <a:solidFill>
            <a:schemeClr val="bg1">
              <a:lumMod val="75000"/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0" name="Freeform 10"/>
          <p:cNvSpPr>
            <a:spLocks noEditPoints="1"/>
          </p:cNvSpPr>
          <p:nvPr/>
        </p:nvSpPr>
        <p:spPr bwMode="auto">
          <a:xfrm>
            <a:off x="8492178" y="1497904"/>
            <a:ext cx="1411635" cy="1402799"/>
          </a:xfrm>
          <a:custGeom>
            <a:avLst/>
            <a:gdLst>
              <a:gd name="T0" fmla="*/ 128 w 197"/>
              <a:gd name="T1" fmla="*/ 100 h 196"/>
              <a:gd name="T2" fmla="*/ 147 w 197"/>
              <a:gd name="T3" fmla="*/ 104 h 196"/>
              <a:gd name="T4" fmla="*/ 197 w 197"/>
              <a:gd name="T5" fmla="*/ 53 h 196"/>
              <a:gd name="T6" fmla="*/ 197 w 197"/>
              <a:gd name="T7" fmla="*/ 45 h 196"/>
              <a:gd name="T8" fmla="*/ 161 w 197"/>
              <a:gd name="T9" fmla="*/ 83 h 196"/>
              <a:gd name="T10" fmla="*/ 127 w 197"/>
              <a:gd name="T11" fmla="*/ 77 h 196"/>
              <a:gd name="T12" fmla="*/ 116 w 197"/>
              <a:gd name="T13" fmla="*/ 45 h 196"/>
              <a:gd name="T14" fmla="*/ 154 w 197"/>
              <a:gd name="T15" fmla="*/ 3 h 196"/>
              <a:gd name="T16" fmla="*/ 147 w 197"/>
              <a:gd name="T17" fmla="*/ 3 h 196"/>
              <a:gd name="T18" fmla="*/ 97 w 197"/>
              <a:gd name="T19" fmla="*/ 53 h 196"/>
              <a:gd name="T20" fmla="*/ 101 w 197"/>
              <a:gd name="T21" fmla="*/ 73 h 196"/>
              <a:gd name="T22" fmla="*/ 53 w 197"/>
              <a:gd name="T23" fmla="*/ 132 h 196"/>
              <a:gd name="T24" fmla="*/ 44 w 197"/>
              <a:gd name="T25" fmla="*/ 131 h 196"/>
              <a:gd name="T26" fmla="*/ 13 w 197"/>
              <a:gd name="T27" fmla="*/ 162 h 196"/>
              <a:gd name="T28" fmla="*/ 44 w 197"/>
              <a:gd name="T29" fmla="*/ 193 h 196"/>
              <a:gd name="T30" fmla="*/ 75 w 197"/>
              <a:gd name="T31" fmla="*/ 162 h 196"/>
              <a:gd name="T32" fmla="*/ 73 w 197"/>
              <a:gd name="T33" fmla="*/ 150 h 196"/>
              <a:gd name="T34" fmla="*/ 128 w 197"/>
              <a:gd name="T35" fmla="*/ 100 h 196"/>
              <a:gd name="T36" fmla="*/ 44 w 197"/>
              <a:gd name="T37" fmla="*/ 179 h 196"/>
              <a:gd name="T38" fmla="*/ 27 w 197"/>
              <a:gd name="T39" fmla="*/ 162 h 196"/>
              <a:gd name="T40" fmla="*/ 44 w 197"/>
              <a:gd name="T41" fmla="*/ 145 h 196"/>
              <a:gd name="T42" fmla="*/ 60 w 197"/>
              <a:gd name="T43" fmla="*/ 162 h 196"/>
              <a:gd name="T44" fmla="*/ 44 w 197"/>
              <a:gd name="T45" fmla="*/ 179 h 196"/>
              <a:gd name="T46" fmla="*/ 47 w 197"/>
              <a:gd name="T47" fmla="*/ 61 h 196"/>
              <a:gd name="T48" fmla="*/ 76 w 197"/>
              <a:gd name="T49" fmla="*/ 91 h 196"/>
              <a:gd name="T50" fmla="*/ 90 w 197"/>
              <a:gd name="T51" fmla="*/ 77 h 196"/>
              <a:gd name="T52" fmla="*/ 61 w 197"/>
              <a:gd name="T53" fmla="*/ 47 h 196"/>
              <a:gd name="T54" fmla="*/ 68 w 197"/>
              <a:gd name="T55" fmla="*/ 40 h 196"/>
              <a:gd name="T56" fmla="*/ 28 w 197"/>
              <a:gd name="T57" fmla="*/ 0 h 196"/>
              <a:gd name="T58" fmla="*/ 0 w 197"/>
              <a:gd name="T59" fmla="*/ 28 h 196"/>
              <a:gd name="T60" fmla="*/ 40 w 197"/>
              <a:gd name="T61" fmla="*/ 68 h 196"/>
              <a:gd name="T62" fmla="*/ 47 w 197"/>
              <a:gd name="T63" fmla="*/ 61 h 196"/>
              <a:gd name="T64" fmla="*/ 139 w 197"/>
              <a:gd name="T65" fmla="*/ 107 h 196"/>
              <a:gd name="T66" fmla="*/ 98 w 197"/>
              <a:gd name="T67" fmla="*/ 142 h 196"/>
              <a:gd name="T68" fmla="*/ 142 w 197"/>
              <a:gd name="T69" fmla="*/ 188 h 196"/>
              <a:gd name="T70" fmla="*/ 171 w 197"/>
              <a:gd name="T71" fmla="*/ 188 h 196"/>
              <a:gd name="T72" fmla="*/ 182 w 197"/>
              <a:gd name="T73" fmla="*/ 177 h 196"/>
              <a:gd name="T74" fmla="*/ 182 w 197"/>
              <a:gd name="T75" fmla="*/ 148 h 196"/>
              <a:gd name="T76" fmla="*/ 139 w 197"/>
              <a:gd name="T77" fmla="*/ 107 h 196"/>
              <a:gd name="T78" fmla="*/ 158 w 197"/>
              <a:gd name="T79" fmla="*/ 180 h 196"/>
              <a:gd name="T80" fmla="*/ 151 w 197"/>
              <a:gd name="T81" fmla="*/ 180 h 196"/>
              <a:gd name="T82" fmla="*/ 115 w 197"/>
              <a:gd name="T83" fmla="*/ 144 h 196"/>
              <a:gd name="T84" fmla="*/ 115 w 197"/>
              <a:gd name="T85" fmla="*/ 137 h 196"/>
              <a:gd name="T86" fmla="*/ 122 w 197"/>
              <a:gd name="T87" fmla="*/ 137 h 196"/>
              <a:gd name="T88" fmla="*/ 158 w 197"/>
              <a:gd name="T89" fmla="*/ 173 h 196"/>
              <a:gd name="T90" fmla="*/ 158 w 197"/>
              <a:gd name="T91" fmla="*/ 180 h 196"/>
              <a:gd name="T92" fmla="*/ 174 w 197"/>
              <a:gd name="T93" fmla="*/ 164 h 196"/>
              <a:gd name="T94" fmla="*/ 167 w 197"/>
              <a:gd name="T95" fmla="*/ 164 h 196"/>
              <a:gd name="T96" fmla="*/ 131 w 197"/>
              <a:gd name="T97" fmla="*/ 128 h 196"/>
              <a:gd name="T98" fmla="*/ 131 w 197"/>
              <a:gd name="T99" fmla="*/ 121 h 196"/>
              <a:gd name="T100" fmla="*/ 138 w 197"/>
              <a:gd name="T101" fmla="*/ 121 h 196"/>
              <a:gd name="T102" fmla="*/ 174 w 197"/>
              <a:gd name="T103" fmla="*/ 157 h 196"/>
              <a:gd name="T104" fmla="*/ 174 w 197"/>
              <a:gd name="T105" fmla="*/ 164 h 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97" h="196">
                <a:moveTo>
                  <a:pt x="128" y="100"/>
                </a:moveTo>
                <a:cubicBezTo>
                  <a:pt x="134" y="102"/>
                  <a:pt x="140" y="104"/>
                  <a:pt x="147" y="104"/>
                </a:cubicBezTo>
                <a:cubicBezTo>
                  <a:pt x="175" y="104"/>
                  <a:pt x="197" y="81"/>
                  <a:pt x="197" y="53"/>
                </a:cubicBezTo>
                <a:cubicBezTo>
                  <a:pt x="197" y="50"/>
                  <a:pt x="197" y="48"/>
                  <a:pt x="197" y="45"/>
                </a:cubicBezTo>
                <a:cubicBezTo>
                  <a:pt x="161" y="83"/>
                  <a:pt x="161" y="83"/>
                  <a:pt x="161" y="83"/>
                </a:cubicBezTo>
                <a:cubicBezTo>
                  <a:pt x="127" y="77"/>
                  <a:pt x="127" y="77"/>
                  <a:pt x="127" y="77"/>
                </a:cubicBezTo>
                <a:cubicBezTo>
                  <a:pt x="116" y="45"/>
                  <a:pt x="116" y="45"/>
                  <a:pt x="116" y="45"/>
                </a:cubicBezTo>
                <a:cubicBezTo>
                  <a:pt x="154" y="3"/>
                  <a:pt x="154" y="3"/>
                  <a:pt x="154" y="3"/>
                </a:cubicBezTo>
                <a:cubicBezTo>
                  <a:pt x="152" y="3"/>
                  <a:pt x="149" y="3"/>
                  <a:pt x="147" y="3"/>
                </a:cubicBezTo>
                <a:cubicBezTo>
                  <a:pt x="119" y="3"/>
                  <a:pt x="97" y="25"/>
                  <a:pt x="97" y="53"/>
                </a:cubicBezTo>
                <a:cubicBezTo>
                  <a:pt x="97" y="60"/>
                  <a:pt x="98" y="67"/>
                  <a:pt x="101" y="73"/>
                </a:cubicBezTo>
                <a:cubicBezTo>
                  <a:pt x="85" y="101"/>
                  <a:pt x="62" y="124"/>
                  <a:pt x="53" y="132"/>
                </a:cubicBezTo>
                <a:cubicBezTo>
                  <a:pt x="50" y="131"/>
                  <a:pt x="47" y="131"/>
                  <a:pt x="44" y="131"/>
                </a:cubicBezTo>
                <a:cubicBezTo>
                  <a:pt x="27" y="131"/>
                  <a:pt x="13" y="145"/>
                  <a:pt x="13" y="162"/>
                </a:cubicBezTo>
                <a:cubicBezTo>
                  <a:pt x="13" y="179"/>
                  <a:pt x="27" y="193"/>
                  <a:pt x="44" y="193"/>
                </a:cubicBezTo>
                <a:cubicBezTo>
                  <a:pt x="61" y="193"/>
                  <a:pt x="75" y="179"/>
                  <a:pt x="75" y="162"/>
                </a:cubicBezTo>
                <a:cubicBezTo>
                  <a:pt x="75" y="158"/>
                  <a:pt x="74" y="154"/>
                  <a:pt x="73" y="150"/>
                </a:cubicBezTo>
                <a:cubicBezTo>
                  <a:pt x="79" y="141"/>
                  <a:pt x="98" y="119"/>
                  <a:pt x="128" y="100"/>
                </a:cubicBezTo>
                <a:close/>
                <a:moveTo>
                  <a:pt x="44" y="179"/>
                </a:moveTo>
                <a:cubicBezTo>
                  <a:pt x="35" y="179"/>
                  <a:pt x="27" y="171"/>
                  <a:pt x="27" y="162"/>
                </a:cubicBezTo>
                <a:cubicBezTo>
                  <a:pt x="27" y="153"/>
                  <a:pt x="35" y="145"/>
                  <a:pt x="44" y="145"/>
                </a:cubicBezTo>
                <a:cubicBezTo>
                  <a:pt x="53" y="145"/>
                  <a:pt x="60" y="153"/>
                  <a:pt x="60" y="162"/>
                </a:cubicBezTo>
                <a:cubicBezTo>
                  <a:pt x="60" y="171"/>
                  <a:pt x="53" y="179"/>
                  <a:pt x="44" y="179"/>
                </a:cubicBezTo>
                <a:close/>
                <a:moveTo>
                  <a:pt x="47" y="61"/>
                </a:moveTo>
                <a:cubicBezTo>
                  <a:pt x="76" y="91"/>
                  <a:pt x="76" y="91"/>
                  <a:pt x="76" y="91"/>
                </a:cubicBezTo>
                <a:cubicBezTo>
                  <a:pt x="90" y="77"/>
                  <a:pt x="90" y="77"/>
                  <a:pt x="90" y="77"/>
                </a:cubicBezTo>
                <a:cubicBezTo>
                  <a:pt x="61" y="47"/>
                  <a:pt x="61" y="47"/>
                  <a:pt x="61" y="47"/>
                </a:cubicBezTo>
                <a:cubicBezTo>
                  <a:pt x="68" y="40"/>
                  <a:pt x="68" y="40"/>
                  <a:pt x="68" y="40"/>
                </a:cubicBezTo>
                <a:cubicBezTo>
                  <a:pt x="28" y="0"/>
                  <a:pt x="28" y="0"/>
                  <a:pt x="28" y="0"/>
                </a:cubicBezTo>
                <a:cubicBezTo>
                  <a:pt x="0" y="28"/>
                  <a:pt x="0" y="28"/>
                  <a:pt x="0" y="28"/>
                </a:cubicBezTo>
                <a:cubicBezTo>
                  <a:pt x="40" y="68"/>
                  <a:pt x="40" y="68"/>
                  <a:pt x="40" y="68"/>
                </a:cubicBezTo>
                <a:lnTo>
                  <a:pt x="47" y="61"/>
                </a:lnTo>
                <a:close/>
                <a:moveTo>
                  <a:pt x="139" y="107"/>
                </a:moveTo>
                <a:cubicBezTo>
                  <a:pt x="139" y="107"/>
                  <a:pt x="114" y="113"/>
                  <a:pt x="98" y="142"/>
                </a:cubicBezTo>
                <a:cubicBezTo>
                  <a:pt x="97" y="141"/>
                  <a:pt x="142" y="188"/>
                  <a:pt x="142" y="188"/>
                </a:cubicBezTo>
                <a:cubicBezTo>
                  <a:pt x="150" y="196"/>
                  <a:pt x="163" y="196"/>
                  <a:pt x="171" y="188"/>
                </a:cubicBezTo>
                <a:cubicBezTo>
                  <a:pt x="182" y="177"/>
                  <a:pt x="182" y="177"/>
                  <a:pt x="182" y="177"/>
                </a:cubicBezTo>
                <a:cubicBezTo>
                  <a:pt x="190" y="169"/>
                  <a:pt x="190" y="156"/>
                  <a:pt x="182" y="148"/>
                </a:cubicBezTo>
                <a:lnTo>
                  <a:pt x="139" y="107"/>
                </a:lnTo>
                <a:close/>
                <a:moveTo>
                  <a:pt x="158" y="180"/>
                </a:moveTo>
                <a:cubicBezTo>
                  <a:pt x="156" y="182"/>
                  <a:pt x="153" y="182"/>
                  <a:pt x="151" y="180"/>
                </a:cubicBezTo>
                <a:cubicBezTo>
                  <a:pt x="115" y="144"/>
                  <a:pt x="115" y="144"/>
                  <a:pt x="115" y="144"/>
                </a:cubicBezTo>
                <a:cubicBezTo>
                  <a:pt x="113" y="142"/>
                  <a:pt x="113" y="139"/>
                  <a:pt x="115" y="137"/>
                </a:cubicBezTo>
                <a:cubicBezTo>
                  <a:pt x="117" y="135"/>
                  <a:pt x="120" y="135"/>
                  <a:pt x="122" y="137"/>
                </a:cubicBezTo>
                <a:cubicBezTo>
                  <a:pt x="158" y="173"/>
                  <a:pt x="158" y="173"/>
                  <a:pt x="158" y="173"/>
                </a:cubicBezTo>
                <a:cubicBezTo>
                  <a:pt x="160" y="175"/>
                  <a:pt x="160" y="178"/>
                  <a:pt x="158" y="180"/>
                </a:cubicBezTo>
                <a:close/>
                <a:moveTo>
                  <a:pt x="174" y="164"/>
                </a:moveTo>
                <a:cubicBezTo>
                  <a:pt x="172" y="166"/>
                  <a:pt x="169" y="166"/>
                  <a:pt x="167" y="164"/>
                </a:cubicBezTo>
                <a:cubicBezTo>
                  <a:pt x="131" y="128"/>
                  <a:pt x="131" y="128"/>
                  <a:pt x="131" y="128"/>
                </a:cubicBezTo>
                <a:cubicBezTo>
                  <a:pt x="129" y="126"/>
                  <a:pt x="129" y="123"/>
                  <a:pt x="131" y="121"/>
                </a:cubicBezTo>
                <a:cubicBezTo>
                  <a:pt x="133" y="119"/>
                  <a:pt x="136" y="119"/>
                  <a:pt x="138" y="121"/>
                </a:cubicBezTo>
                <a:cubicBezTo>
                  <a:pt x="174" y="157"/>
                  <a:pt x="174" y="157"/>
                  <a:pt x="174" y="157"/>
                </a:cubicBezTo>
                <a:cubicBezTo>
                  <a:pt x="176" y="159"/>
                  <a:pt x="176" y="162"/>
                  <a:pt x="174" y="16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6435" tIns="48218" rIns="96435" bIns="48218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1" name="Freeform 21"/>
          <p:cNvSpPr>
            <a:spLocks noEditPoints="1"/>
          </p:cNvSpPr>
          <p:nvPr/>
        </p:nvSpPr>
        <p:spPr bwMode="auto">
          <a:xfrm>
            <a:off x="3324077" y="1497904"/>
            <a:ext cx="1261868" cy="1402799"/>
          </a:xfrm>
          <a:custGeom>
            <a:avLst/>
            <a:gdLst>
              <a:gd name="T0" fmla="*/ 136 w 180"/>
              <a:gd name="T1" fmla="*/ 24 h 200"/>
              <a:gd name="T2" fmla="*/ 148 w 180"/>
              <a:gd name="T3" fmla="*/ 24 h 200"/>
              <a:gd name="T4" fmla="*/ 148 w 180"/>
              <a:gd name="T5" fmla="*/ 16 h 200"/>
              <a:gd name="T6" fmla="*/ 136 w 180"/>
              <a:gd name="T7" fmla="*/ 16 h 200"/>
              <a:gd name="T8" fmla="*/ 136 w 180"/>
              <a:gd name="T9" fmla="*/ 24 h 200"/>
              <a:gd name="T10" fmla="*/ 16 w 180"/>
              <a:gd name="T11" fmla="*/ 144 h 200"/>
              <a:gd name="T12" fmla="*/ 12 w 180"/>
              <a:gd name="T13" fmla="*/ 144 h 200"/>
              <a:gd name="T14" fmla="*/ 12 w 180"/>
              <a:gd name="T15" fmla="*/ 12 h 200"/>
              <a:gd name="T16" fmla="*/ 136 w 180"/>
              <a:gd name="T17" fmla="*/ 12 h 200"/>
              <a:gd name="T18" fmla="*/ 136 w 180"/>
              <a:gd name="T19" fmla="*/ 16 h 200"/>
              <a:gd name="T20" fmla="*/ 148 w 180"/>
              <a:gd name="T21" fmla="*/ 16 h 200"/>
              <a:gd name="T22" fmla="*/ 128 w 180"/>
              <a:gd name="T23" fmla="*/ 0 h 200"/>
              <a:gd name="T24" fmla="*/ 20 w 180"/>
              <a:gd name="T25" fmla="*/ 0 h 200"/>
              <a:gd name="T26" fmla="*/ 0 w 180"/>
              <a:gd name="T27" fmla="*/ 20 h 200"/>
              <a:gd name="T28" fmla="*/ 0 w 180"/>
              <a:gd name="T29" fmla="*/ 152 h 200"/>
              <a:gd name="T30" fmla="*/ 16 w 180"/>
              <a:gd name="T31" fmla="*/ 172 h 200"/>
              <a:gd name="T32" fmla="*/ 16 w 180"/>
              <a:gd name="T33" fmla="*/ 172 h 200"/>
              <a:gd name="T34" fmla="*/ 28 w 180"/>
              <a:gd name="T35" fmla="*/ 172 h 200"/>
              <a:gd name="T36" fmla="*/ 28 w 180"/>
              <a:gd name="T37" fmla="*/ 144 h 200"/>
              <a:gd name="T38" fmla="*/ 20 w 180"/>
              <a:gd name="T39" fmla="*/ 144 h 200"/>
              <a:gd name="T40" fmla="*/ 16 w 180"/>
              <a:gd name="T41" fmla="*/ 144 h 200"/>
              <a:gd name="T42" fmla="*/ 160 w 180"/>
              <a:gd name="T43" fmla="*/ 28 h 200"/>
              <a:gd name="T44" fmla="*/ 52 w 180"/>
              <a:gd name="T45" fmla="*/ 28 h 200"/>
              <a:gd name="T46" fmla="*/ 32 w 180"/>
              <a:gd name="T47" fmla="*/ 48 h 200"/>
              <a:gd name="T48" fmla="*/ 32 w 180"/>
              <a:gd name="T49" fmla="*/ 180 h 200"/>
              <a:gd name="T50" fmla="*/ 52 w 180"/>
              <a:gd name="T51" fmla="*/ 200 h 200"/>
              <a:gd name="T52" fmla="*/ 160 w 180"/>
              <a:gd name="T53" fmla="*/ 200 h 200"/>
              <a:gd name="T54" fmla="*/ 180 w 180"/>
              <a:gd name="T55" fmla="*/ 180 h 200"/>
              <a:gd name="T56" fmla="*/ 180 w 180"/>
              <a:gd name="T57" fmla="*/ 48 h 200"/>
              <a:gd name="T58" fmla="*/ 160 w 180"/>
              <a:gd name="T59" fmla="*/ 28 h 200"/>
              <a:gd name="T60" fmla="*/ 168 w 180"/>
              <a:gd name="T61" fmla="*/ 172 h 200"/>
              <a:gd name="T62" fmla="*/ 44 w 180"/>
              <a:gd name="T63" fmla="*/ 172 h 200"/>
              <a:gd name="T64" fmla="*/ 44 w 180"/>
              <a:gd name="T65" fmla="*/ 40 h 200"/>
              <a:gd name="T66" fmla="*/ 168 w 180"/>
              <a:gd name="T67" fmla="*/ 40 h 200"/>
              <a:gd name="T68" fmla="*/ 168 w 180"/>
              <a:gd name="T69" fmla="*/ 172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80" h="200">
                <a:moveTo>
                  <a:pt x="136" y="24"/>
                </a:moveTo>
                <a:cubicBezTo>
                  <a:pt x="148" y="24"/>
                  <a:pt x="148" y="24"/>
                  <a:pt x="148" y="24"/>
                </a:cubicBezTo>
                <a:cubicBezTo>
                  <a:pt x="148" y="16"/>
                  <a:pt x="148" y="16"/>
                  <a:pt x="148" y="16"/>
                </a:cubicBezTo>
                <a:cubicBezTo>
                  <a:pt x="136" y="16"/>
                  <a:pt x="136" y="16"/>
                  <a:pt x="136" y="16"/>
                </a:cubicBezTo>
                <a:lnTo>
                  <a:pt x="136" y="24"/>
                </a:lnTo>
                <a:close/>
                <a:moveTo>
                  <a:pt x="16" y="144"/>
                </a:moveTo>
                <a:cubicBezTo>
                  <a:pt x="12" y="144"/>
                  <a:pt x="12" y="144"/>
                  <a:pt x="12" y="144"/>
                </a:cubicBezTo>
                <a:cubicBezTo>
                  <a:pt x="12" y="12"/>
                  <a:pt x="12" y="12"/>
                  <a:pt x="12" y="12"/>
                </a:cubicBezTo>
                <a:cubicBezTo>
                  <a:pt x="136" y="12"/>
                  <a:pt x="136" y="12"/>
                  <a:pt x="136" y="12"/>
                </a:cubicBezTo>
                <a:cubicBezTo>
                  <a:pt x="136" y="16"/>
                  <a:pt x="136" y="16"/>
                  <a:pt x="136" y="16"/>
                </a:cubicBezTo>
                <a:cubicBezTo>
                  <a:pt x="148" y="16"/>
                  <a:pt x="148" y="16"/>
                  <a:pt x="148" y="16"/>
                </a:cubicBezTo>
                <a:cubicBezTo>
                  <a:pt x="146" y="7"/>
                  <a:pt x="138" y="0"/>
                  <a:pt x="128" y="0"/>
                </a:cubicBezTo>
                <a:cubicBezTo>
                  <a:pt x="20" y="0"/>
                  <a:pt x="20" y="0"/>
                  <a:pt x="20" y="0"/>
                </a:cubicBezTo>
                <a:cubicBezTo>
                  <a:pt x="9" y="0"/>
                  <a:pt x="0" y="9"/>
                  <a:pt x="0" y="20"/>
                </a:cubicBezTo>
                <a:cubicBezTo>
                  <a:pt x="0" y="152"/>
                  <a:pt x="0" y="152"/>
                  <a:pt x="0" y="152"/>
                </a:cubicBezTo>
                <a:cubicBezTo>
                  <a:pt x="0" y="162"/>
                  <a:pt x="7" y="170"/>
                  <a:pt x="16" y="172"/>
                </a:cubicBezTo>
                <a:cubicBezTo>
                  <a:pt x="16" y="172"/>
                  <a:pt x="16" y="172"/>
                  <a:pt x="16" y="172"/>
                </a:cubicBezTo>
                <a:cubicBezTo>
                  <a:pt x="28" y="172"/>
                  <a:pt x="28" y="172"/>
                  <a:pt x="28" y="172"/>
                </a:cubicBezTo>
                <a:cubicBezTo>
                  <a:pt x="28" y="144"/>
                  <a:pt x="28" y="144"/>
                  <a:pt x="28" y="144"/>
                </a:cubicBezTo>
                <a:cubicBezTo>
                  <a:pt x="20" y="144"/>
                  <a:pt x="20" y="144"/>
                  <a:pt x="20" y="144"/>
                </a:cubicBezTo>
                <a:lnTo>
                  <a:pt x="16" y="144"/>
                </a:lnTo>
                <a:close/>
                <a:moveTo>
                  <a:pt x="160" y="28"/>
                </a:moveTo>
                <a:cubicBezTo>
                  <a:pt x="52" y="28"/>
                  <a:pt x="52" y="28"/>
                  <a:pt x="52" y="28"/>
                </a:cubicBezTo>
                <a:cubicBezTo>
                  <a:pt x="41" y="28"/>
                  <a:pt x="32" y="37"/>
                  <a:pt x="32" y="48"/>
                </a:cubicBezTo>
                <a:cubicBezTo>
                  <a:pt x="32" y="180"/>
                  <a:pt x="32" y="180"/>
                  <a:pt x="32" y="180"/>
                </a:cubicBezTo>
                <a:cubicBezTo>
                  <a:pt x="32" y="191"/>
                  <a:pt x="41" y="200"/>
                  <a:pt x="52" y="200"/>
                </a:cubicBezTo>
                <a:cubicBezTo>
                  <a:pt x="160" y="200"/>
                  <a:pt x="160" y="200"/>
                  <a:pt x="160" y="200"/>
                </a:cubicBezTo>
                <a:cubicBezTo>
                  <a:pt x="171" y="200"/>
                  <a:pt x="180" y="191"/>
                  <a:pt x="180" y="180"/>
                </a:cubicBezTo>
                <a:cubicBezTo>
                  <a:pt x="180" y="48"/>
                  <a:pt x="180" y="48"/>
                  <a:pt x="180" y="48"/>
                </a:cubicBezTo>
                <a:cubicBezTo>
                  <a:pt x="180" y="37"/>
                  <a:pt x="171" y="28"/>
                  <a:pt x="160" y="28"/>
                </a:cubicBezTo>
                <a:close/>
                <a:moveTo>
                  <a:pt x="168" y="172"/>
                </a:moveTo>
                <a:cubicBezTo>
                  <a:pt x="44" y="172"/>
                  <a:pt x="44" y="172"/>
                  <a:pt x="44" y="172"/>
                </a:cubicBezTo>
                <a:cubicBezTo>
                  <a:pt x="44" y="40"/>
                  <a:pt x="44" y="40"/>
                  <a:pt x="44" y="40"/>
                </a:cubicBezTo>
                <a:cubicBezTo>
                  <a:pt x="168" y="40"/>
                  <a:pt x="168" y="40"/>
                  <a:pt x="168" y="40"/>
                </a:cubicBezTo>
                <a:lnTo>
                  <a:pt x="168" y="172"/>
                </a:lnTo>
                <a:close/>
              </a:path>
            </a:pathLst>
          </a:custGeom>
          <a:solidFill>
            <a:srgbClr val="E60012"/>
          </a:solidFill>
          <a:ln>
            <a:noFill/>
          </a:ln>
          <a:extLst/>
        </p:spPr>
        <p:txBody>
          <a:bodyPr vert="horz" wrap="square" lIns="96435" tIns="48218" rIns="96435" bIns="48218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Arial" panose="020B0604020202020204" pitchFamily="34" charset="0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2314804" y="4001609"/>
            <a:ext cx="3178467" cy="0"/>
          </a:xfrm>
          <a:prstGeom prst="line">
            <a:avLst/>
          </a:prstGeom>
          <a:ln w="22225"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/>
          <p:cNvSpPr txBox="1"/>
          <p:nvPr/>
        </p:nvSpPr>
        <p:spPr>
          <a:xfrm>
            <a:off x="7058827" y="4264823"/>
            <a:ext cx="3763036" cy="19096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7200" i="1">
                <a:solidFill>
                  <a:schemeClr val="bg1"/>
                </a:solidFill>
                <a:latin typeface="Haettenschweiler" panose="020B0706040902060204" pitchFamily="34" charset="0"/>
              </a:defRPr>
            </a:lvl1pPr>
          </a:lstStyle>
          <a:p>
            <a:r>
              <a:rPr lang="en-US" altLang="zh-CN" sz="1687" i="0" dirty="0">
                <a:latin typeface="Arial" panose="020B0604020202020204" pitchFamily="34" charset="0"/>
              </a:rPr>
              <a:t>ADD YOUR TITLE HEREADD </a:t>
            </a:r>
            <a:r>
              <a:rPr lang="en-US" altLang="zh-CN" sz="1687" i="0" dirty="0" smtClean="0">
                <a:latin typeface="Arial" panose="020B0604020202020204" pitchFamily="34" charset="0"/>
              </a:rPr>
              <a:t>YOUR TITLEHEREADDYOURTITLEHEREADD </a:t>
            </a:r>
            <a:r>
              <a:rPr lang="en-US" altLang="zh-CN" sz="1687" i="0" dirty="0">
                <a:latin typeface="Arial" panose="020B0604020202020204" pitchFamily="34" charset="0"/>
              </a:rPr>
              <a:t>YOUR TITLE HEREADD YOUR TITLE HEREADD YOUR TITLE HEREADD YOUR TITLE HEREADD YOUR TITLE HERE</a:t>
            </a:r>
            <a:endParaRPr lang="zh-CN" altLang="en-US" sz="1687" i="0" dirty="0">
              <a:latin typeface="Arial" panose="020B0604020202020204" pitchFamily="34" charset="0"/>
            </a:endParaRPr>
          </a:p>
          <a:p>
            <a:endParaRPr lang="zh-CN" altLang="en-US" sz="1687" i="0" dirty="0">
              <a:latin typeface="Arial" panose="020B0604020202020204" pitchFamily="34" charset="0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7058827" y="4001609"/>
            <a:ext cx="3691028" cy="0"/>
          </a:xfrm>
          <a:prstGeom prst="line">
            <a:avLst/>
          </a:prstGeom>
          <a:ln w="222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/>
          <p:cNvSpPr txBox="1"/>
          <p:nvPr/>
        </p:nvSpPr>
        <p:spPr>
          <a:xfrm>
            <a:off x="7058827" y="3334335"/>
            <a:ext cx="48428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Arial" panose="020B0604020202020204" pitchFamily="34" charset="0"/>
              </a:rPr>
              <a:t>POWER YOUR POINT</a:t>
            </a:r>
            <a:endParaRPr lang="zh-CN" altLang="en-US" sz="24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9" name="TextBox 23"/>
          <p:cNvSpPr txBox="1"/>
          <p:nvPr/>
        </p:nvSpPr>
        <p:spPr>
          <a:xfrm>
            <a:off x="2175795" y="4169792"/>
            <a:ext cx="3464033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rgbClr val="E6001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点击添加相关标题文字，点击添加相关标题文字，点击添加相关标题文字，点击添加相关标题文字，点击添加相关标题文字，点击添加相关标题文字，点击添加相关标题文字，点击添加相关标题文字</a:t>
            </a:r>
            <a:r>
              <a:rPr lang="zh-CN" altLang="en-US" sz="900" dirty="0" smtClean="0">
                <a:solidFill>
                  <a:srgbClr val="E6001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，</a:t>
            </a:r>
            <a:r>
              <a:rPr lang="zh-CN" altLang="en-US" sz="900" dirty="0">
                <a:solidFill>
                  <a:srgbClr val="E6001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</a:t>
            </a:r>
            <a:r>
              <a:rPr lang="zh-CN" altLang="en-US" sz="900" dirty="0" smtClean="0">
                <a:solidFill>
                  <a:srgbClr val="E6001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rgbClr val="E6001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添加相关标题文字。</a:t>
            </a:r>
            <a:endParaRPr lang="en-GB" altLang="zh-CN" sz="900" dirty="0">
              <a:solidFill>
                <a:srgbClr val="E6001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0" name="TextBox 24"/>
          <p:cNvSpPr txBox="1"/>
          <p:nvPr/>
        </p:nvSpPr>
        <p:spPr>
          <a:xfrm>
            <a:off x="2175795" y="3539944"/>
            <a:ext cx="23391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E60012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4" name="矩形 13"/>
          <p:cNvSpPr/>
          <p:nvPr/>
        </p:nvSpPr>
        <p:spPr>
          <a:xfrm>
            <a:off x="351" y="0"/>
            <a:ext cx="12858399" cy="753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7" name="任意多边形 16"/>
          <p:cNvSpPr/>
          <p:nvPr/>
        </p:nvSpPr>
        <p:spPr>
          <a:xfrm>
            <a:off x="353" y="0"/>
            <a:ext cx="4701223" cy="707192"/>
          </a:xfrm>
          <a:custGeom>
            <a:avLst/>
            <a:gdLst>
              <a:gd name="connsiteX0" fmla="*/ 0 w 3886200"/>
              <a:gd name="connsiteY0" fmla="*/ 0 h 762000"/>
              <a:gd name="connsiteX1" fmla="*/ 3886200 w 3886200"/>
              <a:gd name="connsiteY1" fmla="*/ 0 h 762000"/>
              <a:gd name="connsiteX2" fmla="*/ 3886200 w 3886200"/>
              <a:gd name="connsiteY2" fmla="*/ 15385 h 762000"/>
              <a:gd name="connsiteX3" fmla="*/ 3359574 w 3886200"/>
              <a:gd name="connsiteY3" fmla="*/ 762000 h 762000"/>
              <a:gd name="connsiteX4" fmla="*/ 0 w 3886200"/>
              <a:gd name="connsiteY4" fmla="*/ 762000 h 76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86200" h="762000">
                <a:moveTo>
                  <a:pt x="0" y="0"/>
                </a:moveTo>
                <a:lnTo>
                  <a:pt x="3886200" y="0"/>
                </a:lnTo>
                <a:lnTo>
                  <a:pt x="3886200" y="15385"/>
                </a:lnTo>
                <a:lnTo>
                  <a:pt x="3359574" y="762000"/>
                </a:lnTo>
                <a:lnTo>
                  <a:pt x="0" y="762000"/>
                </a:lnTo>
                <a:close/>
              </a:path>
            </a:pathLst>
          </a:cu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21" name="任意多边形 20"/>
          <p:cNvSpPr/>
          <p:nvPr/>
        </p:nvSpPr>
        <p:spPr>
          <a:xfrm rot="7994024">
            <a:off x="4049850" y="320113"/>
            <a:ext cx="1033627" cy="66969"/>
          </a:xfrm>
          <a:custGeom>
            <a:avLst/>
            <a:gdLst>
              <a:gd name="connsiteX0" fmla="*/ 59700 w 980085"/>
              <a:gd name="connsiteY0" fmla="*/ 63500 h 63500"/>
              <a:gd name="connsiteX1" fmla="*/ 0 w 980085"/>
              <a:gd name="connsiteY1" fmla="*/ 0 h 63500"/>
              <a:gd name="connsiteX2" fmla="*/ 920384 w 980085"/>
              <a:gd name="connsiteY2" fmla="*/ 0 h 63500"/>
              <a:gd name="connsiteX3" fmla="*/ 980085 w 980085"/>
              <a:gd name="connsiteY3" fmla="*/ 63500 h 6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80085" h="63500">
                <a:moveTo>
                  <a:pt x="59700" y="63500"/>
                </a:moveTo>
                <a:lnTo>
                  <a:pt x="0" y="0"/>
                </a:lnTo>
                <a:lnTo>
                  <a:pt x="920384" y="0"/>
                </a:lnTo>
                <a:lnTo>
                  <a:pt x="980085" y="63500"/>
                </a:lnTo>
                <a:close/>
              </a:path>
            </a:pathLst>
          </a:cu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93385"/>
              </a:solidFill>
              <a:latin typeface="Arial" panose="020B0604020202020204" pitchFamily="34" charset="0"/>
            </a:endParaRPr>
          </a:p>
        </p:txBody>
      </p:sp>
      <p:sp>
        <p:nvSpPr>
          <p:cNvPr id="22" name="TextBox 24"/>
          <p:cNvSpPr txBox="1"/>
          <p:nvPr/>
        </p:nvSpPr>
        <p:spPr>
          <a:xfrm>
            <a:off x="521008" y="168905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2800" dirty="0">
                <a:solidFill>
                  <a:schemeClr val="bg1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23" name="TextBox 24"/>
          <p:cNvSpPr txBox="1"/>
          <p:nvPr/>
        </p:nvSpPr>
        <p:spPr>
          <a:xfrm>
            <a:off x="4897257" y="230460"/>
            <a:ext cx="66584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2400" dirty="0" smtClean="0">
                <a:solidFill>
                  <a:srgbClr val="014999"/>
                </a:solidFill>
                <a:latin typeface="+mj-lt"/>
                <a:ea typeface="微软雅黑" panose="020B0503020204020204" pitchFamily="34" charset="-122"/>
              </a:rPr>
              <a:t>PLEASE REPLACE THE WRITTEN CONTENT</a:t>
            </a:r>
            <a:endParaRPr lang="zh-CN" altLang="en-US" sz="2400" dirty="0">
              <a:solidFill>
                <a:srgbClr val="014999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64129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00"/>
                            </p:stCondLst>
                            <p:childTnLst>
                              <p:par>
                                <p:cTn id="5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5" grpId="0"/>
      <p:bldP spid="18" grpId="0"/>
      <p:bldP spid="19" grpId="0"/>
      <p:bldP spid="20" grpId="0"/>
      <p:bldP spid="22" grpId="0"/>
      <p:bldP spid="2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bt030.pptx"/>
</p:tagLst>
</file>

<file path=ppt/theme/theme1.xml><?xml version="1.0" encoding="utf-8"?>
<a:theme xmlns:a="http://schemas.openxmlformats.org/drawingml/2006/main" name="第一PPT，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D9D9D9">
            <a:alpha val="50196"/>
          </a:srgb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视点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_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5524</Words>
  <Application>Microsoft Office PowerPoint</Application>
  <PresentationFormat>自定义</PresentationFormat>
  <Paragraphs>277</Paragraphs>
  <Slides>26</Slides>
  <Notes>26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26</vt:i4>
      </vt:variant>
    </vt:vector>
  </HeadingPairs>
  <TitlesOfParts>
    <vt:vector size="48" baseType="lpstr">
      <vt:lpstr>Gill Sans</vt:lpstr>
      <vt:lpstr>Helvetica Light</vt:lpstr>
      <vt:lpstr>Meiryo</vt:lpstr>
      <vt:lpstr>MS PGothic</vt:lpstr>
      <vt:lpstr>MS PGothic</vt:lpstr>
      <vt:lpstr>Open Sans Extrabold</vt:lpstr>
      <vt:lpstr>宋体</vt:lpstr>
      <vt:lpstr>微软雅黑</vt:lpstr>
      <vt:lpstr>微软雅黑 Light</vt:lpstr>
      <vt:lpstr>Agency FB</vt:lpstr>
      <vt:lpstr>Arial</vt:lpstr>
      <vt:lpstr>Calibri</vt:lpstr>
      <vt:lpstr>Calibri Light</vt:lpstr>
      <vt:lpstr>Haettenschweiler</vt:lpstr>
      <vt:lpstr>Helvetica</vt:lpstr>
      <vt:lpstr>Lato</vt:lpstr>
      <vt:lpstr>Lato Regular</vt:lpstr>
      <vt:lpstr>Times New Roman</vt:lpstr>
      <vt:lpstr>第一PPT，www.1ppt.com</vt:lpstr>
      <vt:lpstr>1_自定义设计方案</vt:lpstr>
      <vt:lpstr>Office Theme</vt:lpstr>
      <vt:lpstr>1_Office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>http:/www.ypppt.com</cp:keywords>
  <cp:lastModifiedBy/>
  <cp:revision>1</cp:revision>
  <dcterms:created xsi:type="dcterms:W3CDTF">2016-09-26T15:48:31Z</dcterms:created>
  <dcterms:modified xsi:type="dcterms:W3CDTF">2018-06-02T02:06:56Z</dcterms:modified>
</cp:coreProperties>
</file>