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2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77" r:id="rId4"/>
  </p:sldMasterIdLst>
  <p:notesMasterIdLst>
    <p:notesMasterId r:id="rId33"/>
  </p:notesMasterIdLst>
  <p:sldIdLst>
    <p:sldId id="256" r:id="rId5"/>
    <p:sldId id="257" r:id="rId6"/>
    <p:sldId id="258" r:id="rId7"/>
    <p:sldId id="266" r:id="rId8"/>
    <p:sldId id="260" r:id="rId9"/>
    <p:sldId id="261" r:id="rId10"/>
    <p:sldId id="262" r:id="rId11"/>
    <p:sldId id="263" r:id="rId12"/>
    <p:sldId id="282" r:id="rId13"/>
    <p:sldId id="265" r:id="rId14"/>
    <p:sldId id="267" r:id="rId15"/>
    <p:sldId id="259" r:id="rId16"/>
    <p:sldId id="268" r:id="rId17"/>
    <p:sldId id="269" r:id="rId18"/>
    <p:sldId id="283" r:id="rId19"/>
    <p:sldId id="271" r:id="rId20"/>
    <p:sldId id="272" r:id="rId21"/>
    <p:sldId id="273" r:id="rId22"/>
    <p:sldId id="274" r:id="rId23"/>
    <p:sldId id="275" r:id="rId24"/>
    <p:sldId id="284" r:id="rId25"/>
    <p:sldId id="277" r:id="rId26"/>
    <p:sldId id="278" r:id="rId27"/>
    <p:sldId id="279" r:id="rId28"/>
    <p:sldId id="280" r:id="rId29"/>
    <p:sldId id="281" r:id="rId30"/>
    <p:sldId id="285" r:id="rId31"/>
    <p:sldId id="286" r:id="rId32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8AC1"/>
    <a:srgbClr val="4601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117" d="100"/>
          <a:sy n="117" d="100"/>
        </p:scale>
        <p:origin x="22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package" Target="../embeddings/Microsoft_Excel____1.xlsx"/><Relationship Id="rId4" Type="http://schemas.openxmlformats.org/officeDocument/2006/relationships/image" Target="../media/image4.png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___2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799624242187624E-2"/>
          <c:y val="4.0878899260287975E-2"/>
          <c:w val="0.92720037575781244"/>
          <c:h val="0.9182422014794240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固定值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81F-4264-88EA-40AF4AA6C2CF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81F-4264-88EA-40AF4AA6C2CF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81F-4264-88EA-40AF4AA6C2CF}"/>
              </c:ext>
            </c:extLst>
          </c:dPt>
          <c:cat>
            <c:strRef>
              <c:f>Sheet1!$A$2:$A$6</c:f>
              <c:strCache>
                <c:ptCount val="5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  <c:pt idx="4">
                  <c:v>部门5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C81F-4264-88EA-40AF4AA6C2C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数据填入2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81F-4264-88EA-40AF4AA6C2CF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C81F-4264-88EA-40AF4AA6C2CF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C81F-4264-88EA-40AF4AA6C2CF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C81F-4264-88EA-40AF4AA6C2CF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C81F-4264-88EA-40AF4AA6C2CF}"/>
              </c:ext>
            </c:extLst>
          </c:dPt>
          <c:dLbls>
            <c:dLbl>
              <c:idx val="0"/>
              <c:layout>
                <c:manualLayout>
                  <c:x val="-6.3115955191647685E-2"/>
                  <c:y val="3.717434045831788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C81F-4264-88EA-40AF4AA6C2CF}"/>
                </c:ext>
                <c:ext xmlns:c15="http://schemas.microsoft.com/office/drawing/2012/chart" uri="{CE6537A1-D6FC-4f65-9D91-7224C49458BB}">
                  <c15:layout>
                    <c:manualLayout>
                      <c:w val="8.9455684523595036E-2"/>
                      <c:h val="0.10534290432142927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6.311595519164763E-2"/>
                  <c:y val="3.71743404583178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C81F-4264-88EA-40AF4AA6C2CF}"/>
                </c:ext>
                <c:ext xmlns:c15="http://schemas.microsoft.com/office/drawing/2012/chart" uri="{CE6537A1-D6FC-4f65-9D91-7224C49458BB}">
                  <c15:layout>
                    <c:manualLayout>
                      <c:w val="8.9455684523595036E-2"/>
                      <c:h val="0.10534290432142927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6.311595519164763E-2"/>
                  <c:y val="3.717434045831848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C81F-4264-88EA-40AF4AA6C2CF}"/>
                </c:ext>
                <c:ext xmlns:c15="http://schemas.microsoft.com/office/drawing/2012/chart" uri="{CE6537A1-D6FC-4f65-9D91-7224C49458BB}">
                  <c15:layout>
                    <c:manualLayout>
                      <c:w val="8.9455684523595036E-2"/>
                      <c:h val="0.10534290432142927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-6.3115955191647741E-2"/>
                  <c:y val="3.717434045831916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C81F-4264-88EA-40AF4AA6C2CF}"/>
                </c:ext>
                <c:ext xmlns:c15="http://schemas.microsoft.com/office/drawing/2012/chart" uri="{CE6537A1-D6FC-4f65-9D91-7224C49458BB}">
                  <c15:layout>
                    <c:manualLayout>
                      <c:w val="8.9455684523595036E-2"/>
                      <c:h val="0.10534290432142927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-6.311595519164763E-2"/>
                  <c:y val="3.71743404583178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C81F-4264-88EA-40AF4AA6C2CF}"/>
                </c:ext>
                <c:ext xmlns:c15="http://schemas.microsoft.com/office/drawing/2012/chart" uri="{CE6537A1-D6FC-4f65-9D91-7224C49458BB}">
                  <c15:layout>
                    <c:manualLayout>
                      <c:w val="8.9455684523595036E-2"/>
                      <c:h val="0.10534290432142927"/>
                    </c:manualLayout>
                  </c15:layout>
                </c:ext>
              </c:extLst>
            </c:dLbl>
            <c:spPr>
              <a:xfrm>
                <a:off x="3559210" y="329425"/>
                <a:ext cx="720000" cy="248152"/>
              </a:xfrm>
              <a:solidFill>
                <a:srgbClr val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76200" dist="38100" dir="2700000" algn="tl" rotWithShape="0">
                  <a:prstClr val="black">
                    <a:alpha val="25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38100" h="19050" prst="angle"/>
              </a:sp3d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ITC Avant Garde Std Bk" panose="020B0502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oundRect">
                    <a:avLst>
                      <a:gd name="adj" fmla="val 50000"/>
                    </a:avLst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  <c:pt idx="4">
                  <c:v>部门5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0.5</c:v>
                </c:pt>
                <c:pt idx="1">
                  <c:v>0.4</c:v>
                </c:pt>
                <c:pt idx="2">
                  <c:v>0.8</c:v>
                </c:pt>
                <c:pt idx="3">
                  <c:v>0.7</c:v>
                </c:pt>
                <c:pt idx="4">
                  <c:v>0.9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C81F-4264-88EA-40AF4AA6C2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83797472"/>
        <c:axId val="283798032"/>
      </c:barChart>
      <c:catAx>
        <c:axId val="28379747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+mn-cs"/>
              </a:defRPr>
            </a:pPr>
            <a:endParaRPr lang="zh-CN"/>
          </a:p>
        </c:txPr>
        <c:crossAx val="283798032"/>
        <c:crosses val="autoZero"/>
        <c:auto val="1"/>
        <c:lblAlgn val="ctr"/>
        <c:lblOffset val="100"/>
        <c:noMultiLvlLbl val="0"/>
      </c:catAx>
      <c:valAx>
        <c:axId val="283798032"/>
        <c:scaling>
          <c:orientation val="minMax"/>
          <c:max val="1"/>
          <c:min val="0"/>
        </c:scaling>
        <c:delete val="1"/>
        <c:axPos val="t"/>
        <c:numFmt formatCode="0%" sourceLinked="1"/>
        <c:majorTickMark val="out"/>
        <c:minorTickMark val="none"/>
        <c:tickLblPos val="nextTo"/>
        <c:crossAx val="283797472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99D-44D0-8CD6-7DAF8F523B0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99D-44D0-8CD6-7DAF8F523B0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99D-44D0-8CD6-7DAF8F523B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83801392"/>
        <c:axId val="283801952"/>
        <c:axId val="0"/>
      </c:bar3DChart>
      <c:catAx>
        <c:axId val="2838013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83801952"/>
        <c:crosses val="autoZero"/>
        <c:auto val="1"/>
        <c:lblAlgn val="ctr"/>
        <c:lblOffset val="100"/>
        <c:noMultiLvlLbl val="0"/>
      </c:catAx>
      <c:valAx>
        <c:axId val="28380195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83801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2055483182385222E-2"/>
          <c:y val="9.9201342072184451E-2"/>
          <c:w val="0.97588903363522961"/>
          <c:h val="0.796961184219072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A18-4096-BC34-5FD3F0C3091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系列3</c:v>
                </c:pt>
              </c:strCache>
            </c:strRef>
          </c:tx>
          <c:spPr>
            <a:solidFill>
              <a:schemeClr val="accent3"/>
            </a:solidFill>
            <a:ln w="2540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3"/>
              </a:solidFill>
              <a:ln w="254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CA18-4096-BC34-5FD3F0C30919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 w="254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CA18-4096-BC34-5FD3F0C3091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 w="254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CA18-4096-BC34-5FD3F0C30919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/>
              </a:solidFill>
              <a:ln w="254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CA18-4096-BC34-5FD3F0C30919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3"/>
              </a:solidFill>
              <a:ln w="254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CA18-4096-BC34-5FD3F0C30919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2"/>
              </a:solidFill>
              <a:ln w="254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CA18-4096-BC34-5FD3F0C30919}"/>
              </c:ext>
            </c:extLst>
          </c:dPt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0.4</c:v>
                </c:pt>
                <c:pt idx="1">
                  <c:v>0.3</c:v>
                </c:pt>
                <c:pt idx="2">
                  <c:v>0.5</c:v>
                </c:pt>
                <c:pt idx="3">
                  <c:v>0.7</c:v>
                </c:pt>
                <c:pt idx="4">
                  <c:v>0.9</c:v>
                </c:pt>
                <c:pt idx="5">
                  <c:v>0.4</c:v>
                </c:pt>
                <c:pt idx="6">
                  <c:v>0.6</c:v>
                </c:pt>
                <c:pt idx="7">
                  <c:v>0.8</c:v>
                </c:pt>
                <c:pt idx="8">
                  <c:v>0.7</c:v>
                </c:pt>
                <c:pt idx="9">
                  <c:v>0.6</c:v>
                </c:pt>
                <c:pt idx="10">
                  <c:v>0.8</c:v>
                </c:pt>
                <c:pt idx="11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CA18-4096-BC34-5FD3F0C309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1"/>
        <c:overlap val="100"/>
        <c:axId val="297320704"/>
        <c:axId val="297321264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19050" cap="rnd">
              <a:solidFill>
                <a:schemeClr val="tx1">
                  <a:lumMod val="65000"/>
                  <a:lumOff val="35000"/>
                </a:schemeClr>
              </a:solidFill>
              <a:prstDash val="sysDot"/>
              <a:round/>
            </a:ln>
            <a:effectLst/>
          </c:spPr>
          <c:marker>
            <c:symbol val="square"/>
            <c:size val="49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ITC Avant Garde Std Md" panose="020B0602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Sheet1!$C$2:$C$13</c:f>
              <c:numCache>
                <c:formatCode>0%</c:formatCode>
                <c:ptCount val="12"/>
                <c:pt idx="0">
                  <c:v>0.4</c:v>
                </c:pt>
                <c:pt idx="1">
                  <c:v>0.3</c:v>
                </c:pt>
                <c:pt idx="2">
                  <c:v>0.5</c:v>
                </c:pt>
                <c:pt idx="3">
                  <c:v>0.7</c:v>
                </c:pt>
                <c:pt idx="4">
                  <c:v>0.9</c:v>
                </c:pt>
                <c:pt idx="5">
                  <c:v>0.4</c:v>
                </c:pt>
                <c:pt idx="6">
                  <c:v>0.6</c:v>
                </c:pt>
                <c:pt idx="7">
                  <c:v>0.8</c:v>
                </c:pt>
                <c:pt idx="8">
                  <c:v>0.7</c:v>
                </c:pt>
                <c:pt idx="9">
                  <c:v>0.6</c:v>
                </c:pt>
                <c:pt idx="10">
                  <c:v>0.8</c:v>
                </c:pt>
                <c:pt idx="11">
                  <c:v>1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C-CA18-4096-BC34-5FD3F0C309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97320704"/>
        <c:axId val="297321264"/>
      </c:lineChart>
      <c:catAx>
        <c:axId val="2973207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3175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+mn-cs"/>
              </a:defRPr>
            </a:pPr>
            <a:endParaRPr lang="zh-CN"/>
          </a:p>
        </c:txPr>
        <c:crossAx val="297321264"/>
        <c:crosses val="autoZero"/>
        <c:auto val="1"/>
        <c:lblAlgn val="ctr"/>
        <c:lblOffset val="100"/>
        <c:noMultiLvlLbl val="0"/>
      </c:catAx>
      <c:valAx>
        <c:axId val="297321264"/>
        <c:scaling>
          <c:orientation val="minMax"/>
          <c:max val="1"/>
        </c:scaling>
        <c:delete val="1"/>
        <c:axPos val="l"/>
        <c:numFmt formatCode="0%" sourceLinked="1"/>
        <c:majorTickMark val="out"/>
        <c:minorTickMark val="none"/>
        <c:tickLblPos val="nextTo"/>
        <c:crossAx val="2973207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2E8DE8-8031-467C-A4B5-230F1BA1DC1A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AF9C4D-85B2-4718-8339-C99132A34D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899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46632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83363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78081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82913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59290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07934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70147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88492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63649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54154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18078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89154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15028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1283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92079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80017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63893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44251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55817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48837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84034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514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678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276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FDCA1B-312F-4DDB-A18A-FB9258ADECBE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2017/11/1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62A0FD-DF3C-476B-86BE-4D2631AA404E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7322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8987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FDCA1B-312F-4DDB-A18A-FB9258ADECBE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2017/11/1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62A0FD-DF3C-476B-86BE-4D2631AA404E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5747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FDCA1B-312F-4DDB-A18A-FB9258ADECBE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2017/11/1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62A0FD-DF3C-476B-86BE-4D2631AA404E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1897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FDCA1B-312F-4DDB-A18A-FB9258ADECBE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2017/11/1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62A0FD-DF3C-476B-86BE-4D2631AA404E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5429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FDCA1B-312F-4DDB-A18A-FB9258ADECBE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2017/11/1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62A0FD-DF3C-476B-86BE-4D2631AA404E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224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FDCA1B-312F-4DDB-A18A-FB9258ADECBE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2017/11/1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62A0FD-DF3C-476B-86BE-4D2631AA404E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1094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FDCA1B-312F-4DDB-A18A-FB9258ADECBE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2017/11/1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62A0FD-DF3C-476B-86BE-4D2631AA404E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9866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1492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FDCA1B-312F-4DDB-A18A-FB9258ADECBE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2017/11/1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62A0FD-DF3C-476B-86BE-4D2631AA404E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8621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FDCA1B-312F-4DDB-A18A-FB9258ADECBE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2017/11/1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62A0FD-DF3C-476B-86BE-4D2631AA404E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3962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FDCA1B-312F-4DDB-A18A-FB9258ADECBE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2017/11/1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62A0FD-DF3C-476B-86BE-4D2631AA404E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17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4991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393700" y="116874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8AC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单击此处添加文字标题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78AC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14"/>
          <a:stretch/>
        </p:blipFill>
        <p:spPr>
          <a:xfrm>
            <a:off x="6934200" y="1"/>
            <a:ext cx="2209800" cy="1157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723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4E37400-0646-4690-B3CD-AFE7E0746041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2017/11/1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543FE73-A404-45C1-B77A-6DB3BD9EA953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871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FDCA1B-312F-4DDB-A18A-FB9258ADECBE}" type="datetimeFigureOut">
              <a:rPr kumimoji="0" lang="zh-CN" altLang="en-US" sz="13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2017/11/1</a:t>
            </a:fld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62A0FD-DF3C-476B-86BE-4D2631AA404E}" type="slidenum">
              <a:rPr kumimoji="0" lang="zh-CN" altLang="en-US" sz="13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9573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95195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83299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027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13498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7277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77105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73574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79705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52247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280948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31516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163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261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557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927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47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05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944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2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5B826-6809-49B3-9B4B-177D412235B0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794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FDCA1B-312F-4DDB-A18A-FB9258ADECBE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2017/11/1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62A0FD-DF3C-476B-86BE-4D2631AA404E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3048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7646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329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9.png"/><Relationship Id="rId5" Type="http://schemas.openxmlformats.org/officeDocument/2006/relationships/image" Target="../media/image8.jpg"/><Relationship Id="rId4" Type="http://schemas.openxmlformats.org/officeDocument/2006/relationships/image" Target="../media/image7.jpeg"/><Relationship Id="rId9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14"/>
          <a:stretch/>
        </p:blipFill>
        <p:spPr>
          <a:xfrm>
            <a:off x="1" y="0"/>
            <a:ext cx="9144000" cy="47879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46100" y="3318599"/>
            <a:ext cx="46634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178AC1"/>
                </a:solidFill>
              </a:rPr>
              <a:t>团队文化建设</a:t>
            </a:r>
            <a:r>
              <a:rPr lang="en-US" altLang="zh-CN" sz="4400" b="1" dirty="0" smtClean="0">
                <a:solidFill>
                  <a:srgbClr val="178AC1"/>
                </a:solidFill>
                <a:latin typeface="+mj-ea"/>
                <a:ea typeface="+mj-ea"/>
              </a:rPr>
              <a:t>PPT</a:t>
            </a:r>
            <a:endParaRPr lang="zh-CN" altLang="en-US" sz="4400" b="1" dirty="0">
              <a:solidFill>
                <a:srgbClr val="178AC1"/>
              </a:solidFill>
              <a:latin typeface="+mj-ea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46425" y="4090551"/>
            <a:ext cx="346280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dirty="0" smtClean="0">
                <a:solidFill>
                  <a:srgbClr val="178AC1"/>
                </a:solidFill>
              </a:rPr>
              <a:t>企业职场文化建设</a:t>
            </a:r>
            <a:r>
              <a:rPr lang="en-US" altLang="zh-CN" sz="2200" dirty="0" smtClean="0">
                <a:solidFill>
                  <a:srgbClr val="178AC1"/>
                </a:solidFill>
              </a:rPr>
              <a:t>PPT</a:t>
            </a:r>
            <a:r>
              <a:rPr lang="zh-CN" altLang="en-US" sz="2200" dirty="0" smtClean="0">
                <a:solidFill>
                  <a:srgbClr val="178AC1"/>
                </a:solidFill>
              </a:rPr>
              <a:t>模板</a:t>
            </a:r>
            <a:endParaRPr lang="zh-CN" altLang="en-US" sz="2200" dirty="0">
              <a:solidFill>
                <a:srgbClr val="178AC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22329" y="2854424"/>
            <a:ext cx="27109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178AC1"/>
                </a:solidFill>
              </a:rPr>
              <a:t>2017POWERPOINT</a:t>
            </a:r>
            <a:endParaRPr lang="zh-CN" altLang="en-US" sz="2400" dirty="0">
              <a:solidFill>
                <a:srgbClr val="178AC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376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3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9"/>
          <p:cNvSpPr txBox="1"/>
          <p:nvPr/>
        </p:nvSpPr>
        <p:spPr>
          <a:xfrm>
            <a:off x="3748932" y="1804868"/>
            <a:ext cx="596012" cy="346957"/>
          </a:xfrm>
          <a:prstGeom prst="rect">
            <a:avLst/>
          </a:prstGeom>
          <a:noFill/>
        </p:spPr>
        <p:txBody>
          <a:bodyPr wrap="square" lIns="69284" tIns="34641" rIns="69284" bIns="34641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-114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82%</a:t>
            </a:r>
            <a:endParaRPr kumimoji="0" lang="zh-CN" altLang="en-US" sz="1800" b="0" i="0" u="none" strike="noStrike" kern="1200" cap="none" spc="-114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5" name="TextBox 40"/>
          <p:cNvSpPr txBox="1"/>
          <p:nvPr/>
        </p:nvSpPr>
        <p:spPr>
          <a:xfrm>
            <a:off x="3058213" y="1920354"/>
            <a:ext cx="588246" cy="346957"/>
          </a:xfrm>
          <a:prstGeom prst="rect">
            <a:avLst/>
          </a:prstGeom>
          <a:noFill/>
        </p:spPr>
        <p:txBody>
          <a:bodyPr wrap="square" lIns="69284" tIns="34641" rIns="69284" bIns="34641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-114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73%</a:t>
            </a:r>
            <a:endParaRPr kumimoji="0" lang="zh-CN" altLang="en-US" sz="1800" b="0" i="0" u="none" strike="noStrike" kern="1200" cap="none" spc="-114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6" name="TextBox 41"/>
          <p:cNvSpPr txBox="1"/>
          <p:nvPr/>
        </p:nvSpPr>
        <p:spPr>
          <a:xfrm>
            <a:off x="2430859" y="2237068"/>
            <a:ext cx="591353" cy="346957"/>
          </a:xfrm>
          <a:prstGeom prst="rect">
            <a:avLst/>
          </a:prstGeom>
          <a:noFill/>
        </p:spPr>
        <p:txBody>
          <a:bodyPr wrap="square" lIns="69284" tIns="34641" rIns="69284" bIns="34641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-114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56%</a:t>
            </a:r>
            <a:endParaRPr kumimoji="0" lang="zh-CN" altLang="en-US" sz="1800" b="0" i="0" u="none" strike="noStrike" kern="1200" cap="none" spc="-114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7" name="TextBox 42"/>
          <p:cNvSpPr txBox="1"/>
          <p:nvPr/>
        </p:nvSpPr>
        <p:spPr>
          <a:xfrm>
            <a:off x="1873564" y="2602761"/>
            <a:ext cx="595985" cy="346957"/>
          </a:xfrm>
          <a:prstGeom prst="rect">
            <a:avLst/>
          </a:prstGeom>
          <a:noFill/>
        </p:spPr>
        <p:txBody>
          <a:bodyPr wrap="square" lIns="69284" tIns="34641" rIns="69284" bIns="34641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-114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32%</a:t>
            </a:r>
            <a:endParaRPr kumimoji="0" lang="zh-CN" altLang="en-US" sz="1800" b="0" i="0" u="none" strike="noStrike" kern="1200" cap="none" spc="-114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 rot="5400000" flipH="1">
            <a:off x="2231437" y="1936430"/>
            <a:ext cx="1674944" cy="2159770"/>
            <a:chOff x="8155995" y="3063800"/>
            <a:chExt cx="4110065" cy="2647126"/>
          </a:xfrm>
          <a:effectLst>
            <a:outerShdw blurRad="114300" dist="88900" algn="l" rotWithShape="0">
              <a:prstClr val="black">
                <a:alpha val="22000"/>
              </a:prstClr>
            </a:outerShdw>
          </a:effectLst>
        </p:grpSpPr>
        <p:sp>
          <p:nvSpPr>
            <p:cNvPr id="9" name="矩形 8"/>
            <p:cNvSpPr/>
            <p:nvPr/>
          </p:nvSpPr>
          <p:spPr>
            <a:xfrm>
              <a:off x="8156003" y="3063800"/>
              <a:ext cx="1680799" cy="3326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9889504" y="3063800"/>
              <a:ext cx="2376556" cy="3326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8156001" y="3899089"/>
              <a:ext cx="1555419" cy="3326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9763824" y="3899089"/>
              <a:ext cx="2199274" cy="3326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155998" y="4671503"/>
              <a:ext cx="1174131" cy="3326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9381625" y="4671501"/>
              <a:ext cx="1660158" cy="3326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8155995" y="5378253"/>
              <a:ext cx="810249" cy="3326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9018774" y="5378259"/>
              <a:ext cx="1145643" cy="3326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932040" y="2228006"/>
            <a:ext cx="1302758" cy="1137185"/>
            <a:chOff x="1397291" y="3132277"/>
            <a:chExt cx="1948823" cy="1702026"/>
          </a:xfrm>
        </p:grpSpPr>
        <p:grpSp>
          <p:nvGrpSpPr>
            <p:cNvPr id="18" name="组合 17"/>
            <p:cNvGrpSpPr/>
            <p:nvPr/>
          </p:nvGrpSpPr>
          <p:grpSpPr>
            <a:xfrm>
              <a:off x="1397291" y="3132277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21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2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1650672" y="3357062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1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0" name="TextBox 55"/>
            <p:cNvSpPr txBox="1"/>
            <p:nvPr/>
          </p:nvSpPr>
          <p:spPr>
            <a:xfrm>
              <a:off x="1907194" y="3791887"/>
              <a:ext cx="1185538" cy="437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第一月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932033" y="2796598"/>
            <a:ext cx="1302758" cy="1137185"/>
            <a:chOff x="2893203" y="3983290"/>
            <a:chExt cx="1948823" cy="1702026"/>
          </a:xfrm>
        </p:grpSpPr>
        <p:grpSp>
          <p:nvGrpSpPr>
            <p:cNvPr id="24" name="组合 23"/>
            <p:cNvGrpSpPr/>
            <p:nvPr/>
          </p:nvGrpSpPr>
          <p:grpSpPr>
            <a:xfrm>
              <a:off x="2893203" y="3983290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27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8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25" name="Freeform 7"/>
            <p:cNvSpPr>
              <a:spLocks/>
            </p:cNvSpPr>
            <p:nvPr/>
          </p:nvSpPr>
          <p:spPr bwMode="auto">
            <a:xfrm>
              <a:off x="3146586" y="4181609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2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6" name="TextBox 61"/>
            <p:cNvSpPr txBox="1"/>
            <p:nvPr/>
          </p:nvSpPr>
          <p:spPr>
            <a:xfrm>
              <a:off x="3317006" y="4568805"/>
              <a:ext cx="1185538" cy="437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第二月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927254" y="2218600"/>
            <a:ext cx="1302758" cy="1137185"/>
            <a:chOff x="4381974" y="3118200"/>
            <a:chExt cx="1948823" cy="1702026"/>
          </a:xfrm>
        </p:grpSpPr>
        <p:grpSp>
          <p:nvGrpSpPr>
            <p:cNvPr id="30" name="组合 29"/>
            <p:cNvGrpSpPr/>
            <p:nvPr/>
          </p:nvGrpSpPr>
          <p:grpSpPr>
            <a:xfrm>
              <a:off x="4381974" y="3118200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33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34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31" name="Freeform 7"/>
            <p:cNvSpPr>
              <a:spLocks/>
            </p:cNvSpPr>
            <p:nvPr/>
          </p:nvSpPr>
          <p:spPr bwMode="auto">
            <a:xfrm>
              <a:off x="4635357" y="3316519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3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2" name="TextBox 67"/>
            <p:cNvSpPr txBox="1"/>
            <p:nvPr/>
          </p:nvSpPr>
          <p:spPr>
            <a:xfrm>
              <a:off x="4891878" y="3730069"/>
              <a:ext cx="1185538" cy="437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第三月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923590" y="3376396"/>
            <a:ext cx="1302758" cy="1137185"/>
            <a:chOff x="4376494" y="4851074"/>
            <a:chExt cx="1948823" cy="1702026"/>
          </a:xfrm>
        </p:grpSpPr>
        <p:grpSp>
          <p:nvGrpSpPr>
            <p:cNvPr id="36" name="组合 35"/>
            <p:cNvGrpSpPr/>
            <p:nvPr/>
          </p:nvGrpSpPr>
          <p:grpSpPr>
            <a:xfrm>
              <a:off x="4376494" y="4851074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39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40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4629876" y="5049394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4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8" name="TextBox 73"/>
            <p:cNvSpPr txBox="1"/>
            <p:nvPr/>
          </p:nvSpPr>
          <p:spPr>
            <a:xfrm>
              <a:off x="4886398" y="5462945"/>
              <a:ext cx="1185538" cy="437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第四月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90709" y="1743827"/>
            <a:ext cx="3656760" cy="2105541"/>
            <a:chOff x="7041153" y="3140803"/>
            <a:chExt cx="5470223" cy="3151364"/>
          </a:xfrm>
        </p:grpSpPr>
        <p:cxnSp>
          <p:nvCxnSpPr>
            <p:cNvPr id="42" name="直接箭头连接符 41"/>
            <p:cNvCxnSpPr/>
            <p:nvPr/>
          </p:nvCxnSpPr>
          <p:spPr>
            <a:xfrm>
              <a:off x="8039682" y="6292167"/>
              <a:ext cx="4471694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箭头连接符 42"/>
            <p:cNvCxnSpPr/>
            <p:nvPr/>
          </p:nvCxnSpPr>
          <p:spPr>
            <a:xfrm flipV="1">
              <a:off x="8039039" y="3140803"/>
              <a:ext cx="0" cy="3130693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79"/>
            <p:cNvSpPr txBox="1"/>
            <p:nvPr/>
          </p:nvSpPr>
          <p:spPr>
            <a:xfrm>
              <a:off x="7041153" y="3398595"/>
              <a:ext cx="997887" cy="41457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第四月</a:t>
              </a:r>
            </a:p>
          </p:txBody>
        </p:sp>
        <p:sp>
          <p:nvSpPr>
            <p:cNvPr id="45" name="TextBox 80"/>
            <p:cNvSpPr txBox="1"/>
            <p:nvPr/>
          </p:nvSpPr>
          <p:spPr>
            <a:xfrm>
              <a:off x="7041153" y="4232255"/>
              <a:ext cx="997887" cy="41457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第三月</a:t>
              </a:r>
            </a:p>
          </p:txBody>
        </p:sp>
        <p:sp>
          <p:nvSpPr>
            <p:cNvPr id="46" name="TextBox 81"/>
            <p:cNvSpPr txBox="1"/>
            <p:nvPr/>
          </p:nvSpPr>
          <p:spPr>
            <a:xfrm>
              <a:off x="7041153" y="5004668"/>
              <a:ext cx="997887" cy="41457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第二月</a:t>
              </a:r>
            </a:p>
          </p:txBody>
        </p:sp>
        <p:sp>
          <p:nvSpPr>
            <p:cNvPr id="47" name="TextBox 82"/>
            <p:cNvSpPr txBox="1"/>
            <p:nvPr/>
          </p:nvSpPr>
          <p:spPr>
            <a:xfrm>
              <a:off x="7041153" y="5677402"/>
              <a:ext cx="997887" cy="41457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第一月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54986" y="1347614"/>
            <a:ext cx="2184598" cy="805283"/>
            <a:chOff x="6084168" y="1274556"/>
            <a:chExt cx="2317853" cy="830459"/>
          </a:xfrm>
        </p:grpSpPr>
        <p:sp>
          <p:nvSpPr>
            <p:cNvPr id="49" name="TextBox 84"/>
            <p:cNvSpPr txBox="1"/>
            <p:nvPr/>
          </p:nvSpPr>
          <p:spPr>
            <a:xfrm>
              <a:off x="6084168" y="1514664"/>
              <a:ext cx="2317853" cy="59035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您的内容打在这里，或者通过您的内容打在这里，或者您的内容打在这里，或者您的内容打在这里，</a:t>
              </a:r>
            </a:p>
          </p:txBody>
        </p:sp>
        <p:sp>
          <p:nvSpPr>
            <p:cNvPr id="50" name="TextBox 85"/>
            <p:cNvSpPr txBox="1"/>
            <p:nvPr/>
          </p:nvSpPr>
          <p:spPr>
            <a:xfrm>
              <a:off x="6109640" y="1274556"/>
              <a:ext cx="1008112" cy="333268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华文黑体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10503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55000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55000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5000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55000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2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55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5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5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2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  <p:bldP spid="7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006775" y="3652853"/>
            <a:ext cx="7130450" cy="86613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27000" dist="50800" dir="2700000" algn="tl" rotWithShape="0">
              <a:schemeClr val="tx1"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254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15071" y="3650807"/>
            <a:ext cx="870221" cy="870221"/>
            <a:chOff x="4240335" y="3008435"/>
            <a:chExt cx="3711332" cy="3711332"/>
          </a:xfrm>
        </p:grpSpPr>
        <p:sp>
          <p:nvSpPr>
            <p:cNvPr id="6" name="椭圆 5"/>
            <p:cNvSpPr/>
            <p:nvPr/>
          </p:nvSpPr>
          <p:spPr>
            <a:xfrm>
              <a:off x="4240335" y="3008435"/>
              <a:ext cx="3711332" cy="3711332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8" name="椭圆 7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chemeClr val="accent3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3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3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 bwMode="auto">
          <a:xfrm>
            <a:off x="1885292" y="3843544"/>
            <a:ext cx="6127740" cy="4212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宋体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此处添加详细文本描述，建议与标题相关并符合整体语言风格，语言描述尽量此处添加详细文本描述，建议与标题相关并符合整体语言风格，</a:t>
            </a:r>
            <a:endParaRPr kumimoji="0" lang="en-US" altLang="zh-CN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宋体" charset="-122"/>
              <a:cs typeface="Lato Light" charset="0"/>
              <a:sym typeface="Lato Light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343770" y="3937549"/>
            <a:ext cx="214938" cy="289727"/>
            <a:chOff x="3722033" y="3714538"/>
            <a:chExt cx="500321" cy="674410"/>
          </a:xfrm>
          <a:solidFill>
            <a:schemeClr val="accent3"/>
          </a:solidFill>
        </p:grpSpPr>
        <p:sp>
          <p:nvSpPr>
            <p:cNvPr id="12" name="Freeform 27"/>
            <p:cNvSpPr>
              <a:spLocks noEditPoints="1"/>
            </p:cNvSpPr>
            <p:nvPr/>
          </p:nvSpPr>
          <p:spPr bwMode="auto">
            <a:xfrm>
              <a:off x="3818586" y="4203888"/>
              <a:ext cx="306118" cy="185060"/>
            </a:xfrm>
            <a:custGeom>
              <a:avLst/>
              <a:gdLst>
                <a:gd name="T0" fmla="*/ 317 w 354"/>
                <a:gd name="T1" fmla="*/ 5 h 214"/>
                <a:gd name="T2" fmla="*/ 354 w 354"/>
                <a:gd name="T3" fmla="*/ 186 h 214"/>
                <a:gd name="T4" fmla="*/ 294 w 354"/>
                <a:gd name="T5" fmla="*/ 171 h 214"/>
                <a:gd name="T6" fmla="*/ 250 w 354"/>
                <a:gd name="T7" fmla="*/ 214 h 214"/>
                <a:gd name="T8" fmla="*/ 215 w 354"/>
                <a:gd name="T9" fmla="*/ 44 h 214"/>
                <a:gd name="T10" fmla="*/ 230 w 354"/>
                <a:gd name="T11" fmla="*/ 46 h 214"/>
                <a:gd name="T12" fmla="*/ 241 w 354"/>
                <a:gd name="T13" fmla="*/ 45 h 214"/>
                <a:gd name="T14" fmla="*/ 287 w 354"/>
                <a:gd name="T15" fmla="*/ 7 h 214"/>
                <a:gd name="T16" fmla="*/ 292 w 354"/>
                <a:gd name="T17" fmla="*/ 0 h 214"/>
                <a:gd name="T18" fmla="*/ 300 w 354"/>
                <a:gd name="T19" fmla="*/ 2 h 214"/>
                <a:gd name="T20" fmla="*/ 317 w 354"/>
                <a:gd name="T21" fmla="*/ 5 h 214"/>
                <a:gd name="T22" fmla="*/ 140 w 354"/>
                <a:gd name="T23" fmla="*/ 44 h 214"/>
                <a:gd name="T24" fmla="*/ 105 w 354"/>
                <a:gd name="T25" fmla="*/ 214 h 214"/>
                <a:gd name="T26" fmla="*/ 60 w 354"/>
                <a:gd name="T27" fmla="*/ 171 h 214"/>
                <a:gd name="T28" fmla="*/ 0 w 354"/>
                <a:gd name="T29" fmla="*/ 186 h 214"/>
                <a:gd name="T30" fmla="*/ 38 w 354"/>
                <a:gd name="T31" fmla="*/ 5 h 214"/>
                <a:gd name="T32" fmla="*/ 55 w 354"/>
                <a:gd name="T33" fmla="*/ 2 h 214"/>
                <a:gd name="T34" fmla="*/ 63 w 354"/>
                <a:gd name="T35" fmla="*/ 0 h 214"/>
                <a:gd name="T36" fmla="*/ 67 w 354"/>
                <a:gd name="T37" fmla="*/ 7 h 214"/>
                <a:gd name="T38" fmla="*/ 103 w 354"/>
                <a:gd name="T39" fmla="*/ 42 h 214"/>
                <a:gd name="T40" fmla="*/ 114 w 354"/>
                <a:gd name="T41" fmla="*/ 45 h 214"/>
                <a:gd name="T42" fmla="*/ 140 w 354"/>
                <a:gd name="T43" fmla="*/ 4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4" h="214">
                  <a:moveTo>
                    <a:pt x="317" y="5"/>
                  </a:moveTo>
                  <a:cubicBezTo>
                    <a:pt x="354" y="186"/>
                    <a:pt x="354" y="186"/>
                    <a:pt x="354" y="186"/>
                  </a:cubicBezTo>
                  <a:cubicBezTo>
                    <a:pt x="294" y="171"/>
                    <a:pt x="294" y="171"/>
                    <a:pt x="294" y="171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20" y="45"/>
                    <a:pt x="225" y="46"/>
                    <a:pt x="230" y="46"/>
                  </a:cubicBezTo>
                  <a:cubicBezTo>
                    <a:pt x="234" y="46"/>
                    <a:pt x="238" y="46"/>
                    <a:pt x="241" y="45"/>
                  </a:cubicBezTo>
                  <a:cubicBezTo>
                    <a:pt x="264" y="40"/>
                    <a:pt x="276" y="25"/>
                    <a:pt x="287" y="7"/>
                  </a:cubicBezTo>
                  <a:cubicBezTo>
                    <a:pt x="289" y="5"/>
                    <a:pt x="290" y="2"/>
                    <a:pt x="292" y="0"/>
                  </a:cubicBezTo>
                  <a:cubicBezTo>
                    <a:pt x="295" y="0"/>
                    <a:pt x="298" y="1"/>
                    <a:pt x="300" y="2"/>
                  </a:cubicBezTo>
                  <a:cubicBezTo>
                    <a:pt x="306" y="3"/>
                    <a:pt x="311" y="4"/>
                    <a:pt x="317" y="5"/>
                  </a:cubicBezTo>
                  <a:close/>
                  <a:moveTo>
                    <a:pt x="140" y="44"/>
                  </a:moveTo>
                  <a:cubicBezTo>
                    <a:pt x="105" y="214"/>
                    <a:pt x="105" y="214"/>
                    <a:pt x="105" y="214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3" y="4"/>
                    <a:pt x="49" y="3"/>
                    <a:pt x="55" y="2"/>
                  </a:cubicBezTo>
                  <a:cubicBezTo>
                    <a:pt x="57" y="1"/>
                    <a:pt x="60" y="1"/>
                    <a:pt x="63" y="0"/>
                  </a:cubicBezTo>
                  <a:cubicBezTo>
                    <a:pt x="65" y="2"/>
                    <a:pt x="66" y="5"/>
                    <a:pt x="67" y="7"/>
                  </a:cubicBezTo>
                  <a:cubicBezTo>
                    <a:pt x="77" y="21"/>
                    <a:pt x="86" y="35"/>
                    <a:pt x="103" y="42"/>
                  </a:cubicBezTo>
                  <a:cubicBezTo>
                    <a:pt x="106" y="43"/>
                    <a:pt x="110" y="44"/>
                    <a:pt x="114" y="45"/>
                  </a:cubicBezTo>
                  <a:cubicBezTo>
                    <a:pt x="123" y="47"/>
                    <a:pt x="131" y="46"/>
                    <a:pt x="14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3" name="Freeform 28"/>
            <p:cNvSpPr>
              <a:spLocks noEditPoints="1"/>
            </p:cNvSpPr>
            <p:nvPr/>
          </p:nvSpPr>
          <p:spPr bwMode="auto">
            <a:xfrm>
              <a:off x="3722033" y="3714538"/>
              <a:ext cx="500321" cy="500687"/>
            </a:xfrm>
            <a:custGeom>
              <a:avLst/>
              <a:gdLst>
                <a:gd name="T0" fmla="*/ 289 w 579"/>
                <a:gd name="T1" fmla="*/ 28 h 579"/>
                <a:gd name="T2" fmla="*/ 346 w 579"/>
                <a:gd name="T3" fmla="*/ 4 h 579"/>
                <a:gd name="T4" fmla="*/ 390 w 579"/>
                <a:gd name="T5" fmla="*/ 48 h 579"/>
                <a:gd name="T6" fmla="*/ 451 w 579"/>
                <a:gd name="T7" fmla="*/ 48 h 579"/>
                <a:gd name="T8" fmla="*/ 475 w 579"/>
                <a:gd name="T9" fmla="*/ 105 h 579"/>
                <a:gd name="T10" fmla="*/ 532 w 579"/>
                <a:gd name="T11" fmla="*/ 128 h 579"/>
                <a:gd name="T12" fmla="*/ 531 w 579"/>
                <a:gd name="T13" fmla="*/ 190 h 579"/>
                <a:gd name="T14" fmla="*/ 575 w 579"/>
                <a:gd name="T15" fmla="*/ 233 h 579"/>
                <a:gd name="T16" fmla="*/ 551 w 579"/>
                <a:gd name="T17" fmla="*/ 290 h 579"/>
                <a:gd name="T18" fmla="*/ 575 w 579"/>
                <a:gd name="T19" fmla="*/ 347 h 579"/>
                <a:gd name="T20" fmla="*/ 531 w 579"/>
                <a:gd name="T21" fmla="*/ 390 h 579"/>
                <a:gd name="T22" fmla="*/ 532 w 579"/>
                <a:gd name="T23" fmla="*/ 452 h 579"/>
                <a:gd name="T24" fmla="*/ 475 w 579"/>
                <a:gd name="T25" fmla="*/ 475 h 579"/>
                <a:gd name="T26" fmla="*/ 451 w 579"/>
                <a:gd name="T27" fmla="*/ 532 h 579"/>
                <a:gd name="T28" fmla="*/ 390 w 579"/>
                <a:gd name="T29" fmla="*/ 532 h 579"/>
                <a:gd name="T30" fmla="*/ 346 w 579"/>
                <a:gd name="T31" fmla="*/ 575 h 579"/>
                <a:gd name="T32" fmla="*/ 289 w 579"/>
                <a:gd name="T33" fmla="*/ 552 h 579"/>
                <a:gd name="T34" fmla="*/ 233 w 579"/>
                <a:gd name="T35" fmla="*/ 575 h 579"/>
                <a:gd name="T36" fmla="*/ 189 w 579"/>
                <a:gd name="T37" fmla="*/ 532 h 579"/>
                <a:gd name="T38" fmla="*/ 128 w 579"/>
                <a:gd name="T39" fmla="*/ 532 h 579"/>
                <a:gd name="T40" fmla="*/ 104 w 579"/>
                <a:gd name="T41" fmla="*/ 475 h 579"/>
                <a:gd name="T42" fmla="*/ 47 w 579"/>
                <a:gd name="T43" fmla="*/ 452 h 579"/>
                <a:gd name="T44" fmla="*/ 47 w 579"/>
                <a:gd name="T45" fmla="*/ 390 h 579"/>
                <a:gd name="T46" fmla="*/ 4 w 579"/>
                <a:gd name="T47" fmla="*/ 347 h 579"/>
                <a:gd name="T48" fmla="*/ 27 w 579"/>
                <a:gd name="T49" fmla="*/ 290 h 579"/>
                <a:gd name="T50" fmla="*/ 4 w 579"/>
                <a:gd name="T51" fmla="*/ 233 h 579"/>
                <a:gd name="T52" fmla="*/ 47 w 579"/>
                <a:gd name="T53" fmla="*/ 190 h 579"/>
                <a:gd name="T54" fmla="*/ 47 w 579"/>
                <a:gd name="T55" fmla="*/ 128 h 579"/>
                <a:gd name="T56" fmla="*/ 104 w 579"/>
                <a:gd name="T57" fmla="*/ 105 h 579"/>
                <a:gd name="T58" fmla="*/ 128 w 579"/>
                <a:gd name="T59" fmla="*/ 48 h 579"/>
                <a:gd name="T60" fmla="*/ 189 w 579"/>
                <a:gd name="T61" fmla="*/ 48 h 579"/>
                <a:gd name="T62" fmla="*/ 233 w 579"/>
                <a:gd name="T63" fmla="*/ 4 h 579"/>
                <a:gd name="T64" fmla="*/ 289 w 579"/>
                <a:gd name="T65" fmla="*/ 28 h 579"/>
                <a:gd name="T66" fmla="*/ 367 w 579"/>
                <a:gd name="T67" fmla="*/ 103 h 579"/>
                <a:gd name="T68" fmla="*/ 87 w 579"/>
                <a:gd name="T69" fmla="*/ 288 h 579"/>
                <a:gd name="T70" fmla="*/ 367 w 579"/>
                <a:gd name="T71" fmla="*/ 477 h 579"/>
                <a:gd name="T72" fmla="*/ 431 w 579"/>
                <a:gd name="T73" fmla="*/ 146 h 579"/>
                <a:gd name="T74" fmla="*/ 367 w 579"/>
                <a:gd name="T75" fmla="*/ 103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9" h="579">
                  <a:moveTo>
                    <a:pt x="289" y="28"/>
                  </a:moveTo>
                  <a:cubicBezTo>
                    <a:pt x="308" y="29"/>
                    <a:pt x="327" y="0"/>
                    <a:pt x="346" y="4"/>
                  </a:cubicBezTo>
                  <a:cubicBezTo>
                    <a:pt x="365" y="8"/>
                    <a:pt x="371" y="42"/>
                    <a:pt x="390" y="48"/>
                  </a:cubicBezTo>
                  <a:cubicBezTo>
                    <a:pt x="407" y="56"/>
                    <a:pt x="435" y="37"/>
                    <a:pt x="451" y="48"/>
                  </a:cubicBezTo>
                  <a:cubicBezTo>
                    <a:pt x="467" y="58"/>
                    <a:pt x="460" y="92"/>
                    <a:pt x="475" y="105"/>
                  </a:cubicBezTo>
                  <a:cubicBezTo>
                    <a:pt x="487" y="119"/>
                    <a:pt x="521" y="112"/>
                    <a:pt x="532" y="128"/>
                  </a:cubicBezTo>
                  <a:cubicBezTo>
                    <a:pt x="542" y="144"/>
                    <a:pt x="523" y="172"/>
                    <a:pt x="531" y="190"/>
                  </a:cubicBezTo>
                  <a:cubicBezTo>
                    <a:pt x="537" y="208"/>
                    <a:pt x="571" y="214"/>
                    <a:pt x="575" y="233"/>
                  </a:cubicBezTo>
                  <a:cubicBezTo>
                    <a:pt x="579" y="252"/>
                    <a:pt x="550" y="271"/>
                    <a:pt x="551" y="290"/>
                  </a:cubicBezTo>
                  <a:cubicBezTo>
                    <a:pt x="550" y="309"/>
                    <a:pt x="579" y="328"/>
                    <a:pt x="575" y="347"/>
                  </a:cubicBezTo>
                  <a:cubicBezTo>
                    <a:pt x="571" y="366"/>
                    <a:pt x="538" y="372"/>
                    <a:pt x="531" y="390"/>
                  </a:cubicBezTo>
                  <a:cubicBezTo>
                    <a:pt x="523" y="407"/>
                    <a:pt x="542" y="436"/>
                    <a:pt x="532" y="452"/>
                  </a:cubicBezTo>
                  <a:cubicBezTo>
                    <a:pt x="521" y="468"/>
                    <a:pt x="487" y="461"/>
                    <a:pt x="475" y="475"/>
                  </a:cubicBezTo>
                  <a:cubicBezTo>
                    <a:pt x="460" y="488"/>
                    <a:pt x="467" y="521"/>
                    <a:pt x="451" y="532"/>
                  </a:cubicBezTo>
                  <a:cubicBezTo>
                    <a:pt x="435" y="543"/>
                    <a:pt x="407" y="523"/>
                    <a:pt x="390" y="532"/>
                  </a:cubicBezTo>
                  <a:cubicBezTo>
                    <a:pt x="372" y="538"/>
                    <a:pt x="365" y="572"/>
                    <a:pt x="346" y="575"/>
                  </a:cubicBezTo>
                  <a:cubicBezTo>
                    <a:pt x="327" y="579"/>
                    <a:pt x="309" y="550"/>
                    <a:pt x="289" y="552"/>
                  </a:cubicBezTo>
                  <a:cubicBezTo>
                    <a:pt x="270" y="550"/>
                    <a:pt x="252" y="579"/>
                    <a:pt x="233" y="575"/>
                  </a:cubicBezTo>
                  <a:cubicBezTo>
                    <a:pt x="214" y="572"/>
                    <a:pt x="207" y="538"/>
                    <a:pt x="189" y="532"/>
                  </a:cubicBezTo>
                  <a:cubicBezTo>
                    <a:pt x="172" y="523"/>
                    <a:pt x="144" y="543"/>
                    <a:pt x="128" y="532"/>
                  </a:cubicBezTo>
                  <a:cubicBezTo>
                    <a:pt x="112" y="521"/>
                    <a:pt x="119" y="488"/>
                    <a:pt x="104" y="475"/>
                  </a:cubicBezTo>
                  <a:cubicBezTo>
                    <a:pt x="92" y="461"/>
                    <a:pt x="58" y="468"/>
                    <a:pt x="47" y="452"/>
                  </a:cubicBezTo>
                  <a:cubicBezTo>
                    <a:pt x="36" y="436"/>
                    <a:pt x="56" y="407"/>
                    <a:pt x="47" y="390"/>
                  </a:cubicBezTo>
                  <a:cubicBezTo>
                    <a:pt x="41" y="372"/>
                    <a:pt x="8" y="366"/>
                    <a:pt x="4" y="347"/>
                  </a:cubicBezTo>
                  <a:cubicBezTo>
                    <a:pt x="0" y="328"/>
                    <a:pt x="29" y="309"/>
                    <a:pt x="27" y="290"/>
                  </a:cubicBezTo>
                  <a:cubicBezTo>
                    <a:pt x="29" y="271"/>
                    <a:pt x="0" y="252"/>
                    <a:pt x="4" y="233"/>
                  </a:cubicBezTo>
                  <a:cubicBezTo>
                    <a:pt x="8" y="214"/>
                    <a:pt x="41" y="208"/>
                    <a:pt x="47" y="190"/>
                  </a:cubicBezTo>
                  <a:cubicBezTo>
                    <a:pt x="56" y="172"/>
                    <a:pt x="36" y="144"/>
                    <a:pt x="47" y="128"/>
                  </a:cubicBezTo>
                  <a:cubicBezTo>
                    <a:pt x="58" y="112"/>
                    <a:pt x="92" y="119"/>
                    <a:pt x="104" y="105"/>
                  </a:cubicBezTo>
                  <a:cubicBezTo>
                    <a:pt x="119" y="92"/>
                    <a:pt x="112" y="58"/>
                    <a:pt x="128" y="48"/>
                  </a:cubicBezTo>
                  <a:cubicBezTo>
                    <a:pt x="144" y="37"/>
                    <a:pt x="172" y="56"/>
                    <a:pt x="189" y="48"/>
                  </a:cubicBezTo>
                  <a:cubicBezTo>
                    <a:pt x="207" y="42"/>
                    <a:pt x="214" y="8"/>
                    <a:pt x="233" y="4"/>
                  </a:cubicBezTo>
                  <a:cubicBezTo>
                    <a:pt x="252" y="0"/>
                    <a:pt x="270" y="29"/>
                    <a:pt x="289" y="28"/>
                  </a:cubicBezTo>
                  <a:close/>
                  <a:moveTo>
                    <a:pt x="367" y="103"/>
                  </a:moveTo>
                  <a:cubicBezTo>
                    <a:pt x="234" y="48"/>
                    <a:pt x="88" y="145"/>
                    <a:pt x="87" y="288"/>
                  </a:cubicBezTo>
                  <a:cubicBezTo>
                    <a:pt x="86" y="433"/>
                    <a:pt x="233" y="532"/>
                    <a:pt x="367" y="477"/>
                  </a:cubicBezTo>
                  <a:cubicBezTo>
                    <a:pt x="501" y="421"/>
                    <a:pt x="534" y="247"/>
                    <a:pt x="431" y="146"/>
                  </a:cubicBezTo>
                  <a:cubicBezTo>
                    <a:pt x="413" y="127"/>
                    <a:pt x="391" y="113"/>
                    <a:pt x="367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4" name="Freeform 29"/>
            <p:cNvSpPr>
              <a:spLocks noEditPoints="1"/>
            </p:cNvSpPr>
            <p:nvPr/>
          </p:nvSpPr>
          <p:spPr bwMode="auto">
            <a:xfrm>
              <a:off x="3829192" y="3821698"/>
              <a:ext cx="286002" cy="287100"/>
            </a:xfrm>
            <a:custGeom>
              <a:avLst/>
              <a:gdLst>
                <a:gd name="T0" fmla="*/ 165 w 331"/>
                <a:gd name="T1" fmla="*/ 0 h 332"/>
                <a:gd name="T2" fmla="*/ 331 w 331"/>
                <a:gd name="T3" fmla="*/ 166 h 332"/>
                <a:gd name="T4" fmla="*/ 165 w 331"/>
                <a:gd name="T5" fmla="*/ 332 h 332"/>
                <a:gd name="T6" fmla="*/ 0 w 331"/>
                <a:gd name="T7" fmla="*/ 166 h 332"/>
                <a:gd name="T8" fmla="*/ 165 w 331"/>
                <a:gd name="T9" fmla="*/ 0 h 332"/>
                <a:gd name="T10" fmla="*/ 176 w 331"/>
                <a:gd name="T11" fmla="*/ 50 h 332"/>
                <a:gd name="T12" fmla="*/ 205 w 331"/>
                <a:gd name="T13" fmla="*/ 111 h 332"/>
                <a:gd name="T14" fmla="*/ 272 w 331"/>
                <a:gd name="T15" fmla="*/ 119 h 332"/>
                <a:gd name="T16" fmla="*/ 282 w 331"/>
                <a:gd name="T17" fmla="*/ 127 h 332"/>
                <a:gd name="T18" fmla="*/ 279 w 331"/>
                <a:gd name="T19" fmla="*/ 140 h 332"/>
                <a:gd name="T20" fmla="*/ 229 w 331"/>
                <a:gd name="T21" fmla="*/ 186 h 332"/>
                <a:gd name="T22" fmla="*/ 242 w 331"/>
                <a:gd name="T23" fmla="*/ 252 h 332"/>
                <a:gd name="T24" fmla="*/ 237 w 331"/>
                <a:gd name="T25" fmla="*/ 265 h 332"/>
                <a:gd name="T26" fmla="*/ 224 w 331"/>
                <a:gd name="T27" fmla="*/ 265 h 332"/>
                <a:gd name="T28" fmla="*/ 165 w 331"/>
                <a:gd name="T29" fmla="*/ 232 h 332"/>
                <a:gd name="T30" fmla="*/ 106 w 331"/>
                <a:gd name="T31" fmla="*/ 265 h 332"/>
                <a:gd name="T32" fmla="*/ 93 w 331"/>
                <a:gd name="T33" fmla="*/ 265 h 332"/>
                <a:gd name="T34" fmla="*/ 89 w 331"/>
                <a:gd name="T35" fmla="*/ 252 h 332"/>
                <a:gd name="T36" fmla="*/ 102 w 331"/>
                <a:gd name="T37" fmla="*/ 186 h 332"/>
                <a:gd name="T38" fmla="*/ 52 w 331"/>
                <a:gd name="T39" fmla="*/ 140 h 332"/>
                <a:gd name="T40" fmla="*/ 49 w 331"/>
                <a:gd name="T41" fmla="*/ 127 h 332"/>
                <a:gd name="T42" fmla="*/ 59 w 331"/>
                <a:gd name="T43" fmla="*/ 119 h 332"/>
                <a:gd name="T44" fmla="*/ 126 w 331"/>
                <a:gd name="T45" fmla="*/ 111 h 332"/>
                <a:gd name="T46" fmla="*/ 154 w 331"/>
                <a:gd name="T47" fmla="*/ 50 h 332"/>
                <a:gd name="T48" fmla="*/ 165 w 331"/>
                <a:gd name="T49" fmla="*/ 43 h 332"/>
                <a:gd name="T50" fmla="*/ 176 w 331"/>
                <a:gd name="T51" fmla="*/ 5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332">
                  <a:moveTo>
                    <a:pt x="165" y="0"/>
                  </a:moveTo>
                  <a:cubicBezTo>
                    <a:pt x="257" y="0"/>
                    <a:pt x="331" y="74"/>
                    <a:pt x="331" y="166"/>
                  </a:cubicBezTo>
                  <a:cubicBezTo>
                    <a:pt x="331" y="257"/>
                    <a:pt x="257" y="332"/>
                    <a:pt x="165" y="332"/>
                  </a:cubicBezTo>
                  <a:cubicBezTo>
                    <a:pt x="74" y="332"/>
                    <a:pt x="0" y="257"/>
                    <a:pt x="0" y="166"/>
                  </a:cubicBezTo>
                  <a:cubicBezTo>
                    <a:pt x="0" y="74"/>
                    <a:pt x="74" y="0"/>
                    <a:pt x="165" y="0"/>
                  </a:cubicBezTo>
                  <a:close/>
                  <a:moveTo>
                    <a:pt x="176" y="50"/>
                  </a:moveTo>
                  <a:cubicBezTo>
                    <a:pt x="205" y="111"/>
                    <a:pt x="205" y="111"/>
                    <a:pt x="205" y="111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7" y="120"/>
                    <a:pt x="281" y="123"/>
                    <a:pt x="282" y="127"/>
                  </a:cubicBezTo>
                  <a:cubicBezTo>
                    <a:pt x="284" y="132"/>
                    <a:pt x="282" y="137"/>
                    <a:pt x="279" y="140"/>
                  </a:cubicBezTo>
                  <a:cubicBezTo>
                    <a:pt x="229" y="186"/>
                    <a:pt x="229" y="186"/>
                    <a:pt x="229" y="186"/>
                  </a:cubicBezTo>
                  <a:cubicBezTo>
                    <a:pt x="242" y="252"/>
                    <a:pt x="242" y="252"/>
                    <a:pt x="242" y="252"/>
                  </a:cubicBezTo>
                  <a:cubicBezTo>
                    <a:pt x="243" y="257"/>
                    <a:pt x="241" y="262"/>
                    <a:pt x="237" y="265"/>
                  </a:cubicBezTo>
                  <a:cubicBezTo>
                    <a:pt x="234" y="267"/>
                    <a:pt x="229" y="268"/>
                    <a:pt x="224" y="265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02" y="268"/>
                    <a:pt x="97" y="267"/>
                    <a:pt x="93" y="265"/>
                  </a:cubicBezTo>
                  <a:cubicBezTo>
                    <a:pt x="89" y="262"/>
                    <a:pt x="88" y="257"/>
                    <a:pt x="89" y="252"/>
                  </a:cubicBezTo>
                  <a:cubicBezTo>
                    <a:pt x="102" y="186"/>
                    <a:pt x="102" y="186"/>
                    <a:pt x="102" y="186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48" y="137"/>
                    <a:pt x="47" y="132"/>
                    <a:pt x="49" y="127"/>
                  </a:cubicBezTo>
                  <a:cubicBezTo>
                    <a:pt x="50" y="123"/>
                    <a:pt x="54" y="120"/>
                    <a:pt x="59" y="119"/>
                  </a:cubicBezTo>
                  <a:cubicBezTo>
                    <a:pt x="126" y="111"/>
                    <a:pt x="126" y="111"/>
                    <a:pt x="126" y="111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6" y="45"/>
                    <a:pt x="161" y="43"/>
                    <a:pt x="165" y="43"/>
                  </a:cubicBezTo>
                  <a:cubicBezTo>
                    <a:pt x="170" y="43"/>
                    <a:pt x="174" y="45"/>
                    <a:pt x="176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aphicFrame>
        <p:nvGraphicFramePr>
          <p:cNvPr id="15" name="图表 14"/>
          <p:cNvGraphicFramePr/>
          <p:nvPr>
            <p:extLst/>
          </p:nvPr>
        </p:nvGraphicFramePr>
        <p:xfrm>
          <a:off x="1553746" y="960631"/>
          <a:ext cx="6036509" cy="25630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5241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1" categoryIdx="4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>
                                            <p:graphicEl>
                                              <a:chart seriesIdx="1" categoryIdx="4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/>
      <p:bldGraphic spid="15" grpId="0">
        <p:bldSub>
          <a:bldChart bld="seriesEl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1430102" y="2090401"/>
            <a:ext cx="6260551" cy="1135924"/>
          </a:xfrm>
          <a:custGeom>
            <a:avLst/>
            <a:gdLst>
              <a:gd name="connsiteX0" fmla="*/ 0 w 5689600"/>
              <a:gd name="connsiteY0" fmla="*/ 1079512 h 1079512"/>
              <a:gd name="connsiteX1" fmla="*/ 1917700 w 5689600"/>
              <a:gd name="connsiteY1" fmla="*/ 12 h 1079512"/>
              <a:gd name="connsiteX2" fmla="*/ 3810000 w 5689600"/>
              <a:gd name="connsiteY2" fmla="*/ 1054112 h 1079512"/>
              <a:gd name="connsiteX3" fmla="*/ 5689600 w 5689600"/>
              <a:gd name="connsiteY3" fmla="*/ 12712 h 1079512"/>
              <a:gd name="connsiteX0" fmla="*/ 0 w 7762075"/>
              <a:gd name="connsiteY0" fmla="*/ 1079512 h 1079512"/>
              <a:gd name="connsiteX1" fmla="*/ 1917700 w 7762075"/>
              <a:gd name="connsiteY1" fmla="*/ 12 h 1079512"/>
              <a:gd name="connsiteX2" fmla="*/ 3810000 w 7762075"/>
              <a:gd name="connsiteY2" fmla="*/ 1054112 h 1079512"/>
              <a:gd name="connsiteX3" fmla="*/ 7762075 w 7762075"/>
              <a:gd name="connsiteY3" fmla="*/ 887355 h 1079512"/>
              <a:gd name="connsiteX0" fmla="*/ 0 w 7762075"/>
              <a:gd name="connsiteY0" fmla="*/ 1258016 h 1258016"/>
              <a:gd name="connsiteX1" fmla="*/ 1917700 w 7762075"/>
              <a:gd name="connsiteY1" fmla="*/ 178516 h 1258016"/>
              <a:gd name="connsiteX2" fmla="*/ 3810000 w 7762075"/>
              <a:gd name="connsiteY2" fmla="*/ 1232616 h 1258016"/>
              <a:gd name="connsiteX3" fmla="*/ 6120167 w 7762075"/>
              <a:gd name="connsiteY3" fmla="*/ 511 h 1258016"/>
              <a:gd name="connsiteX4" fmla="*/ 7762075 w 7762075"/>
              <a:gd name="connsiteY4" fmla="*/ 1065859 h 1258016"/>
              <a:gd name="connsiteX0" fmla="*/ 0 w 7872948"/>
              <a:gd name="connsiteY0" fmla="*/ 1257930 h 1296609"/>
              <a:gd name="connsiteX1" fmla="*/ 1917700 w 7872948"/>
              <a:gd name="connsiteY1" fmla="*/ 178430 h 1296609"/>
              <a:gd name="connsiteX2" fmla="*/ 3810000 w 7872948"/>
              <a:gd name="connsiteY2" fmla="*/ 1232530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257930 h 1296609"/>
              <a:gd name="connsiteX1" fmla="*/ 1650430 w 7872948"/>
              <a:gd name="connsiteY1" fmla="*/ 263677 h 1296609"/>
              <a:gd name="connsiteX2" fmla="*/ 3810000 w 7872948"/>
              <a:gd name="connsiteY2" fmla="*/ 1232530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257930 h 1296609"/>
              <a:gd name="connsiteX1" fmla="*/ 1650430 w 7872948"/>
              <a:gd name="connsiteY1" fmla="*/ 263677 h 1296609"/>
              <a:gd name="connsiteX2" fmla="*/ 3430071 w 7872948"/>
              <a:gd name="connsiteY2" fmla="*/ 1226591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191562 h 1230254"/>
              <a:gd name="connsiteX1" fmla="*/ 1650430 w 7872948"/>
              <a:gd name="connsiteY1" fmla="*/ 197309 h 1230254"/>
              <a:gd name="connsiteX2" fmla="*/ 3430071 w 7872948"/>
              <a:gd name="connsiteY2" fmla="*/ 1160223 h 1230254"/>
              <a:gd name="connsiteX3" fmla="*/ 5639957 w 7872948"/>
              <a:gd name="connsiteY3" fmla="*/ 447 h 1230254"/>
              <a:gd name="connsiteX4" fmla="*/ 7872948 w 7872948"/>
              <a:gd name="connsiteY4" fmla="*/ 1229993 h 1230254"/>
              <a:gd name="connsiteX0" fmla="*/ 0 w 7681228"/>
              <a:gd name="connsiteY0" fmla="*/ 1191632 h 1191632"/>
              <a:gd name="connsiteX1" fmla="*/ 1650430 w 7681228"/>
              <a:gd name="connsiteY1" fmla="*/ 197379 h 1191632"/>
              <a:gd name="connsiteX2" fmla="*/ 3430071 w 7681228"/>
              <a:gd name="connsiteY2" fmla="*/ 1160293 h 1191632"/>
              <a:gd name="connsiteX3" fmla="*/ 5639957 w 7681228"/>
              <a:gd name="connsiteY3" fmla="*/ 517 h 1191632"/>
              <a:gd name="connsiteX4" fmla="*/ 7681228 w 7681228"/>
              <a:gd name="connsiteY4" fmla="*/ 1053214 h 1191632"/>
              <a:gd name="connsiteX0" fmla="*/ 0 w 7681228"/>
              <a:gd name="connsiteY0" fmla="*/ 1191576 h 1191576"/>
              <a:gd name="connsiteX1" fmla="*/ 1650430 w 7681228"/>
              <a:gd name="connsiteY1" fmla="*/ 197323 h 1191576"/>
              <a:gd name="connsiteX2" fmla="*/ 3430071 w 7681228"/>
              <a:gd name="connsiteY2" fmla="*/ 1160237 h 1191576"/>
              <a:gd name="connsiteX3" fmla="*/ 5639957 w 7681228"/>
              <a:gd name="connsiteY3" fmla="*/ 461 h 1191576"/>
              <a:gd name="connsiteX4" fmla="*/ 7681228 w 7681228"/>
              <a:gd name="connsiteY4" fmla="*/ 1053158 h 1191576"/>
              <a:gd name="connsiteX0" fmla="*/ 0 w 7826216"/>
              <a:gd name="connsiteY0" fmla="*/ 1191456 h 1508838"/>
              <a:gd name="connsiteX1" fmla="*/ 1650430 w 7826216"/>
              <a:gd name="connsiteY1" fmla="*/ 197203 h 1508838"/>
              <a:gd name="connsiteX2" fmla="*/ 3430071 w 7826216"/>
              <a:gd name="connsiteY2" fmla="*/ 1160117 h 1508838"/>
              <a:gd name="connsiteX3" fmla="*/ 5639957 w 7826216"/>
              <a:gd name="connsiteY3" fmla="*/ 341 h 1508838"/>
              <a:gd name="connsiteX4" fmla="*/ 7826216 w 7826216"/>
              <a:gd name="connsiteY4" fmla="*/ 1498311 h 1508838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430071 w 7826216"/>
              <a:gd name="connsiteY2" fmla="*/ 977278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994938 h 1314128"/>
              <a:gd name="connsiteX1" fmla="*/ 1650430 w 7826216"/>
              <a:gd name="connsiteY1" fmla="*/ 685 h 1314128"/>
              <a:gd name="connsiteX2" fmla="*/ 3737105 w 7826216"/>
              <a:gd name="connsiteY2" fmla="*/ 1122625 h 1314128"/>
              <a:gd name="connsiteX3" fmla="*/ 5946991 w 7826216"/>
              <a:gd name="connsiteY3" fmla="*/ 66216 h 1314128"/>
              <a:gd name="connsiteX4" fmla="*/ 7826216 w 7826216"/>
              <a:gd name="connsiteY4" fmla="*/ 1301793 h 1314128"/>
              <a:gd name="connsiteX0" fmla="*/ 0 w 7826216"/>
              <a:gd name="connsiteY0" fmla="*/ 929125 h 1248315"/>
              <a:gd name="connsiteX1" fmla="*/ 1641902 w 7826216"/>
              <a:gd name="connsiteY1" fmla="*/ 30287 h 1248315"/>
              <a:gd name="connsiteX2" fmla="*/ 3737105 w 7826216"/>
              <a:gd name="connsiteY2" fmla="*/ 1056812 h 1248315"/>
              <a:gd name="connsiteX3" fmla="*/ 5946991 w 7826216"/>
              <a:gd name="connsiteY3" fmla="*/ 403 h 1248315"/>
              <a:gd name="connsiteX4" fmla="*/ 7826216 w 7826216"/>
              <a:gd name="connsiteY4" fmla="*/ 1235980 h 1248315"/>
              <a:gd name="connsiteX0" fmla="*/ 0 w 7826216"/>
              <a:gd name="connsiteY0" fmla="*/ 929125 h 1248315"/>
              <a:gd name="connsiteX1" fmla="*/ 1641902 w 7826216"/>
              <a:gd name="connsiteY1" fmla="*/ 30287 h 1248315"/>
              <a:gd name="connsiteX2" fmla="*/ 3941795 w 7826216"/>
              <a:gd name="connsiteY2" fmla="*/ 1088617 h 1248315"/>
              <a:gd name="connsiteX3" fmla="*/ 5946991 w 7826216"/>
              <a:gd name="connsiteY3" fmla="*/ 403 h 1248315"/>
              <a:gd name="connsiteX4" fmla="*/ 7826216 w 7826216"/>
              <a:gd name="connsiteY4" fmla="*/ 1235980 h 1248315"/>
              <a:gd name="connsiteX0" fmla="*/ 0 w 7698285"/>
              <a:gd name="connsiteY0" fmla="*/ 929138 h 1201018"/>
              <a:gd name="connsiteX1" fmla="*/ 1641902 w 7698285"/>
              <a:gd name="connsiteY1" fmla="*/ 30300 h 1201018"/>
              <a:gd name="connsiteX2" fmla="*/ 3941795 w 7698285"/>
              <a:gd name="connsiteY2" fmla="*/ 1088630 h 1201018"/>
              <a:gd name="connsiteX3" fmla="*/ 5946991 w 7698285"/>
              <a:gd name="connsiteY3" fmla="*/ 416 h 1201018"/>
              <a:gd name="connsiteX4" fmla="*/ 7698285 w 7698285"/>
              <a:gd name="connsiteY4" fmla="*/ 1188285 h 1201018"/>
              <a:gd name="connsiteX0" fmla="*/ 0 w 7698285"/>
              <a:gd name="connsiteY0" fmla="*/ 929194 h 1188341"/>
              <a:gd name="connsiteX1" fmla="*/ 1641902 w 7698285"/>
              <a:gd name="connsiteY1" fmla="*/ 30356 h 1188341"/>
              <a:gd name="connsiteX2" fmla="*/ 3941795 w 7698285"/>
              <a:gd name="connsiteY2" fmla="*/ 1088686 h 1188341"/>
              <a:gd name="connsiteX3" fmla="*/ 5946991 w 7698285"/>
              <a:gd name="connsiteY3" fmla="*/ 472 h 1188341"/>
              <a:gd name="connsiteX4" fmla="*/ 7698285 w 7698285"/>
              <a:gd name="connsiteY4" fmla="*/ 1188341 h 1188341"/>
              <a:gd name="connsiteX0" fmla="*/ 0 w 7766515"/>
              <a:gd name="connsiteY0" fmla="*/ 1064367 h 1188341"/>
              <a:gd name="connsiteX1" fmla="*/ 1710132 w 7766515"/>
              <a:gd name="connsiteY1" fmla="*/ 30356 h 1188341"/>
              <a:gd name="connsiteX2" fmla="*/ 4010025 w 7766515"/>
              <a:gd name="connsiteY2" fmla="*/ 1088686 h 1188341"/>
              <a:gd name="connsiteX3" fmla="*/ 6015221 w 7766515"/>
              <a:gd name="connsiteY3" fmla="*/ 472 h 1188341"/>
              <a:gd name="connsiteX4" fmla="*/ 7766515 w 7766515"/>
              <a:gd name="connsiteY4" fmla="*/ 1188341 h 1188341"/>
              <a:gd name="connsiteX0" fmla="*/ 0 w 7809158"/>
              <a:gd name="connsiteY0" fmla="*/ 682705 h 1188341"/>
              <a:gd name="connsiteX1" fmla="*/ 1752775 w 7809158"/>
              <a:gd name="connsiteY1" fmla="*/ 30356 h 1188341"/>
              <a:gd name="connsiteX2" fmla="*/ 4052668 w 7809158"/>
              <a:gd name="connsiteY2" fmla="*/ 1088686 h 1188341"/>
              <a:gd name="connsiteX3" fmla="*/ 6057864 w 7809158"/>
              <a:gd name="connsiteY3" fmla="*/ 472 h 1188341"/>
              <a:gd name="connsiteX4" fmla="*/ 7809158 w 7809158"/>
              <a:gd name="connsiteY4" fmla="*/ 1188341 h 1188341"/>
              <a:gd name="connsiteX0" fmla="*/ 0 w 7809158"/>
              <a:gd name="connsiteY0" fmla="*/ 682705 h 1188341"/>
              <a:gd name="connsiteX1" fmla="*/ 1752775 w 7809158"/>
              <a:gd name="connsiteY1" fmla="*/ 30356 h 1188341"/>
              <a:gd name="connsiteX2" fmla="*/ 4052668 w 7809158"/>
              <a:gd name="connsiteY2" fmla="*/ 1088686 h 1188341"/>
              <a:gd name="connsiteX3" fmla="*/ 6057864 w 7809158"/>
              <a:gd name="connsiteY3" fmla="*/ 472 h 1188341"/>
              <a:gd name="connsiteX4" fmla="*/ 7809158 w 7809158"/>
              <a:gd name="connsiteY4" fmla="*/ 1188341 h 1188341"/>
              <a:gd name="connsiteX0" fmla="*/ 0 w 7800630"/>
              <a:gd name="connsiteY0" fmla="*/ 1104124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00630"/>
              <a:gd name="connsiteY0" fmla="*/ 1120027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00630"/>
              <a:gd name="connsiteY0" fmla="*/ 1120027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19555 h 1119555"/>
              <a:gd name="connsiteX1" fmla="*/ 1744247 w 7851801"/>
              <a:gd name="connsiteY1" fmla="*/ 29884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851801"/>
              <a:gd name="connsiteY0" fmla="*/ 1119555 h 1119555"/>
              <a:gd name="connsiteX1" fmla="*/ 1744247 w 7851801"/>
              <a:gd name="connsiteY1" fmla="*/ 29884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851801"/>
              <a:gd name="connsiteY0" fmla="*/ 1119555 h 1119555"/>
              <a:gd name="connsiteX1" fmla="*/ 2349784 w 7851801"/>
              <a:gd name="connsiteY1" fmla="*/ 13981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118332"/>
              <a:gd name="connsiteY0" fmla="*/ 1079799 h 1088237"/>
              <a:gd name="connsiteX1" fmla="*/ 1616315 w 7118332"/>
              <a:gd name="connsiteY1" fmla="*/ 13981 h 1088237"/>
              <a:gd name="connsiteX2" fmla="*/ 3310671 w 7118332"/>
              <a:gd name="connsiteY2" fmla="*/ 1088214 h 1088237"/>
              <a:gd name="connsiteX3" fmla="*/ 5315867 w 7118332"/>
              <a:gd name="connsiteY3" fmla="*/ 0 h 1088237"/>
              <a:gd name="connsiteX4" fmla="*/ 7118332 w 7118332"/>
              <a:gd name="connsiteY4" fmla="*/ 1060648 h 1088237"/>
              <a:gd name="connsiteX0" fmla="*/ 0 w 7118332"/>
              <a:gd name="connsiteY0" fmla="*/ 1079799 h 1088237"/>
              <a:gd name="connsiteX1" fmla="*/ 1616315 w 7118332"/>
              <a:gd name="connsiteY1" fmla="*/ 13981 h 1088237"/>
              <a:gd name="connsiteX2" fmla="*/ 3310671 w 7118332"/>
              <a:gd name="connsiteY2" fmla="*/ 1088214 h 1088237"/>
              <a:gd name="connsiteX3" fmla="*/ 5315867 w 7118332"/>
              <a:gd name="connsiteY3" fmla="*/ 0 h 1088237"/>
              <a:gd name="connsiteX4" fmla="*/ 7118332 w 7118332"/>
              <a:gd name="connsiteY4" fmla="*/ 1060648 h 1088237"/>
              <a:gd name="connsiteX0" fmla="*/ 0 w 7118332"/>
              <a:gd name="connsiteY0" fmla="*/ 1065820 h 1074258"/>
              <a:gd name="connsiteX1" fmla="*/ 1616315 w 7118332"/>
              <a:gd name="connsiteY1" fmla="*/ 2 h 1074258"/>
              <a:gd name="connsiteX2" fmla="*/ 3310671 w 7118332"/>
              <a:gd name="connsiteY2" fmla="*/ 1074235 h 1074258"/>
              <a:gd name="connsiteX3" fmla="*/ 4974720 w 7118332"/>
              <a:gd name="connsiteY3" fmla="*/ 1924 h 1074258"/>
              <a:gd name="connsiteX4" fmla="*/ 7118332 w 7118332"/>
              <a:gd name="connsiteY4" fmla="*/ 1046669 h 1074258"/>
              <a:gd name="connsiteX0" fmla="*/ 0 w 6623667"/>
              <a:gd name="connsiteY0" fmla="*/ 1065820 h 1074258"/>
              <a:gd name="connsiteX1" fmla="*/ 1616315 w 6623667"/>
              <a:gd name="connsiteY1" fmla="*/ 2 h 1074258"/>
              <a:gd name="connsiteX2" fmla="*/ 3310671 w 6623667"/>
              <a:gd name="connsiteY2" fmla="*/ 1074235 h 1074258"/>
              <a:gd name="connsiteX3" fmla="*/ 4974720 w 6623667"/>
              <a:gd name="connsiteY3" fmla="*/ 1924 h 1074258"/>
              <a:gd name="connsiteX4" fmla="*/ 6623667 w 6623667"/>
              <a:gd name="connsiteY4" fmla="*/ 1038718 h 1074258"/>
              <a:gd name="connsiteX0" fmla="*/ 0 w 6478679"/>
              <a:gd name="connsiteY0" fmla="*/ 1065820 h 1074258"/>
              <a:gd name="connsiteX1" fmla="*/ 1616315 w 6478679"/>
              <a:gd name="connsiteY1" fmla="*/ 2 h 1074258"/>
              <a:gd name="connsiteX2" fmla="*/ 3310671 w 6478679"/>
              <a:gd name="connsiteY2" fmla="*/ 1074235 h 1074258"/>
              <a:gd name="connsiteX3" fmla="*/ 4974720 w 6478679"/>
              <a:gd name="connsiteY3" fmla="*/ 1924 h 1074258"/>
              <a:gd name="connsiteX4" fmla="*/ 6478679 w 6478679"/>
              <a:gd name="connsiteY4" fmla="*/ 1070523 h 1074258"/>
              <a:gd name="connsiteX0" fmla="*/ 0 w 6700425"/>
              <a:gd name="connsiteY0" fmla="*/ 1065820 h 1074258"/>
              <a:gd name="connsiteX1" fmla="*/ 1616315 w 6700425"/>
              <a:gd name="connsiteY1" fmla="*/ 2 h 1074258"/>
              <a:gd name="connsiteX2" fmla="*/ 3310671 w 6700425"/>
              <a:gd name="connsiteY2" fmla="*/ 1074235 h 1074258"/>
              <a:gd name="connsiteX3" fmla="*/ 4974720 w 6700425"/>
              <a:gd name="connsiteY3" fmla="*/ 1924 h 1074258"/>
              <a:gd name="connsiteX4" fmla="*/ 6700425 w 6700425"/>
              <a:gd name="connsiteY4" fmla="*/ 1038717 h 1074258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22"/>
              <a:gd name="connsiteX1" fmla="*/ 1616315 w 6700425"/>
              <a:gd name="connsiteY1" fmla="*/ 61689 h 1135922"/>
              <a:gd name="connsiteX2" fmla="*/ 3310671 w 6700425"/>
              <a:gd name="connsiteY2" fmla="*/ 1135922 h 1135922"/>
              <a:gd name="connsiteX3" fmla="*/ 5034421 w 6700425"/>
              <a:gd name="connsiteY3" fmla="*/ 0 h 1135922"/>
              <a:gd name="connsiteX4" fmla="*/ 6700425 w 6700425"/>
              <a:gd name="connsiteY4" fmla="*/ 1100404 h 1135922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100406 h 1135924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100406 h 1135924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072905 h 1135924"/>
              <a:gd name="connsiteX0" fmla="*/ 0 w 6715173"/>
              <a:gd name="connsiteY0" fmla="*/ 1127509 h 1135924"/>
              <a:gd name="connsiteX1" fmla="*/ 1616315 w 6715173"/>
              <a:gd name="connsiteY1" fmla="*/ 61691 h 1135924"/>
              <a:gd name="connsiteX2" fmla="*/ 3310671 w 6715173"/>
              <a:gd name="connsiteY2" fmla="*/ 1135924 h 1135924"/>
              <a:gd name="connsiteX3" fmla="*/ 5034421 w 6715173"/>
              <a:gd name="connsiteY3" fmla="*/ 2 h 1135924"/>
              <a:gd name="connsiteX4" fmla="*/ 6715173 w 6715173"/>
              <a:gd name="connsiteY4" fmla="*/ 1059155 h 1135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15173" h="1135924">
                <a:moveTo>
                  <a:pt x="0" y="1127509"/>
                </a:moveTo>
                <a:cubicBezTo>
                  <a:pt x="507007" y="1133134"/>
                  <a:pt x="1064537" y="60289"/>
                  <a:pt x="1616315" y="61691"/>
                </a:cubicBezTo>
                <a:cubicBezTo>
                  <a:pt x="2168093" y="63093"/>
                  <a:pt x="2778719" y="1127987"/>
                  <a:pt x="3310671" y="1135924"/>
                </a:cubicBezTo>
                <a:cubicBezTo>
                  <a:pt x="3866607" y="1117437"/>
                  <a:pt x="4488155" y="10816"/>
                  <a:pt x="5034421" y="2"/>
                </a:cubicBezTo>
                <a:cubicBezTo>
                  <a:pt x="5562285" y="-1785"/>
                  <a:pt x="6713956" y="1071307"/>
                  <a:pt x="6715173" y="1059155"/>
                </a:cubicBezTo>
              </a:path>
            </a:pathLst>
          </a:cu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143181" y="2647917"/>
            <a:ext cx="1050303" cy="1050303"/>
            <a:chOff x="1979712" y="3723878"/>
            <a:chExt cx="1050303" cy="1050303"/>
          </a:xfrm>
        </p:grpSpPr>
        <p:grpSp>
          <p:nvGrpSpPr>
            <p:cNvPr id="6" name="组合 5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BC1DC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7" name="TextBox 77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5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600856" y="1565249"/>
            <a:ext cx="1050303" cy="1050303"/>
            <a:chOff x="1979712" y="3723878"/>
            <a:chExt cx="1050303" cy="1050303"/>
          </a:xfrm>
        </p:grpSpPr>
        <p:grpSp>
          <p:nvGrpSpPr>
            <p:cNvPr id="11" name="组合 10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BC1DC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12" name="TextBox 72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4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008788" y="2650771"/>
            <a:ext cx="1050303" cy="1050303"/>
            <a:chOff x="1979712" y="3723878"/>
            <a:chExt cx="1050303" cy="1050303"/>
          </a:xfrm>
        </p:grpSpPr>
        <p:grpSp>
          <p:nvGrpSpPr>
            <p:cNvPr id="16" name="组合 15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BC1DC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17" name="TextBox 67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3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395306" y="1630403"/>
            <a:ext cx="1050303" cy="1050303"/>
            <a:chOff x="1979712" y="3723878"/>
            <a:chExt cx="1050303" cy="1050303"/>
          </a:xfrm>
        </p:grpSpPr>
        <p:grpSp>
          <p:nvGrpSpPr>
            <p:cNvPr id="21" name="组合 20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BC1DC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22" name="TextBox 62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2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59332" y="2680706"/>
            <a:ext cx="1050303" cy="1050303"/>
            <a:chOff x="1979712" y="3723878"/>
            <a:chExt cx="1050303" cy="1050303"/>
          </a:xfrm>
        </p:grpSpPr>
        <p:grpSp>
          <p:nvGrpSpPr>
            <p:cNvPr id="26" name="组合 25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BC1DC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27" name="TextBox 59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1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30" name="TextBox 6"/>
          <p:cNvSpPr txBox="1">
            <a:spLocks noChangeArrowheads="1"/>
          </p:cNvSpPr>
          <p:nvPr/>
        </p:nvSpPr>
        <p:spPr bwMode="auto">
          <a:xfrm>
            <a:off x="476362" y="1903967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标题内容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1" name="TextBox 6"/>
          <p:cNvSpPr txBox="1">
            <a:spLocks noChangeArrowheads="1"/>
          </p:cNvSpPr>
          <p:nvPr/>
        </p:nvSpPr>
        <p:spPr bwMode="auto">
          <a:xfrm>
            <a:off x="2060538" y="2904191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标题内容</a:t>
            </a:r>
          </a:p>
        </p:txBody>
      </p:sp>
      <p:sp>
        <p:nvSpPr>
          <p:cNvPr id="32" name="TextBox 6"/>
          <p:cNvSpPr txBox="1">
            <a:spLocks noChangeArrowheads="1"/>
          </p:cNvSpPr>
          <p:nvPr/>
        </p:nvSpPr>
        <p:spPr bwMode="auto">
          <a:xfrm>
            <a:off x="3658326" y="1901113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标题内容</a:t>
            </a:r>
          </a:p>
        </p:txBody>
      </p:sp>
      <p:sp>
        <p:nvSpPr>
          <p:cNvPr id="33" name="TextBox 6"/>
          <p:cNvSpPr txBox="1">
            <a:spLocks noChangeArrowheads="1"/>
          </p:cNvSpPr>
          <p:nvPr/>
        </p:nvSpPr>
        <p:spPr bwMode="auto">
          <a:xfrm>
            <a:off x="5220072" y="2918132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标题内容</a:t>
            </a:r>
          </a:p>
        </p:txBody>
      </p:sp>
      <p:sp>
        <p:nvSpPr>
          <p:cNvPr id="34" name="TextBox 40"/>
          <p:cNvSpPr txBox="1">
            <a:spLocks noChangeArrowheads="1"/>
          </p:cNvSpPr>
          <p:nvPr/>
        </p:nvSpPr>
        <p:spPr bwMode="auto">
          <a:xfrm>
            <a:off x="6732240" y="1883608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标题内容</a:t>
            </a:r>
          </a:p>
        </p:txBody>
      </p:sp>
    </p:spTree>
    <p:extLst>
      <p:ext uri="{BB962C8B-B14F-4D97-AF65-F5344CB8AC3E}">
        <p14:creationId xmlns:p14="http://schemas.microsoft.com/office/powerpoint/2010/main" val="239849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0" grpId="0"/>
      <p:bldP spid="31" grpId="0"/>
      <p:bldP spid="32" grpId="0"/>
      <p:bldP spid="33" grpId="0"/>
      <p:bldP spid="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58772" y="1379423"/>
            <a:ext cx="1902058" cy="1282133"/>
            <a:chOff x="3237545" y="4561747"/>
            <a:chExt cx="1146960" cy="1146960"/>
          </a:xfrm>
        </p:grpSpPr>
        <p:sp>
          <p:nvSpPr>
            <p:cNvPr id="5" name="圆角矩形 4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1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620972" y="1379423"/>
            <a:ext cx="1902058" cy="1282133"/>
            <a:chOff x="3237545" y="4561747"/>
            <a:chExt cx="1146960" cy="1146960"/>
          </a:xfrm>
        </p:grpSpPr>
        <p:sp>
          <p:nvSpPr>
            <p:cNvPr id="8" name="圆角矩形 7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2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983173" y="1379423"/>
            <a:ext cx="1902058" cy="1282133"/>
            <a:chOff x="3237545" y="4561747"/>
            <a:chExt cx="1146960" cy="1146960"/>
          </a:xfrm>
        </p:grpSpPr>
        <p:sp>
          <p:nvSpPr>
            <p:cNvPr id="11" name="圆角矩形 10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258772" y="2931998"/>
            <a:ext cx="1902058" cy="1282133"/>
            <a:chOff x="3237545" y="4561747"/>
            <a:chExt cx="1146960" cy="1146960"/>
          </a:xfrm>
        </p:grpSpPr>
        <p:sp>
          <p:nvSpPr>
            <p:cNvPr id="14" name="圆角矩形 13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4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620972" y="2931998"/>
            <a:ext cx="1902058" cy="1282133"/>
            <a:chOff x="3237545" y="4561747"/>
            <a:chExt cx="1146960" cy="1146960"/>
          </a:xfrm>
        </p:grpSpPr>
        <p:sp>
          <p:nvSpPr>
            <p:cNvPr id="17" name="圆角矩形 16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1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83173" y="2931998"/>
            <a:ext cx="1902058" cy="1282133"/>
            <a:chOff x="3237545" y="4561747"/>
            <a:chExt cx="1146960" cy="1146960"/>
          </a:xfrm>
        </p:grpSpPr>
        <p:sp>
          <p:nvSpPr>
            <p:cNvPr id="20" name="圆角矩形 19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2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070588" y="1704468"/>
            <a:ext cx="271519" cy="241276"/>
            <a:chOff x="3843406" y="5497220"/>
            <a:chExt cx="438051" cy="389258"/>
          </a:xfrm>
          <a:solidFill>
            <a:schemeClr val="accent1"/>
          </a:solidFill>
        </p:grpSpPr>
        <p:sp>
          <p:nvSpPr>
            <p:cNvPr id="23" name="Freeform 63"/>
            <p:cNvSpPr>
              <a:spLocks noEditPoints="1"/>
            </p:cNvSpPr>
            <p:nvPr/>
          </p:nvSpPr>
          <p:spPr bwMode="auto">
            <a:xfrm>
              <a:off x="3843406" y="5497220"/>
              <a:ext cx="438051" cy="389258"/>
            </a:xfrm>
            <a:custGeom>
              <a:avLst/>
              <a:gdLst>
                <a:gd name="T0" fmla="*/ 165 w 171"/>
                <a:gd name="T1" fmla="*/ 0 h 152"/>
                <a:gd name="T2" fmla="*/ 5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5 w 171"/>
                <a:gd name="T9" fmla="*/ 152 h 152"/>
                <a:gd name="T10" fmla="*/ 165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5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2" y="152"/>
                    <a:pt x="5" y="152"/>
                  </a:cubicBezTo>
                  <a:cubicBezTo>
                    <a:pt x="165" y="152"/>
                    <a:pt x="165" y="152"/>
                    <a:pt x="165" y="152"/>
                  </a:cubicBezTo>
                  <a:cubicBezTo>
                    <a:pt x="168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8" y="0"/>
                    <a:pt x="165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4" name="Freeform 64"/>
            <p:cNvSpPr>
              <a:spLocks noEditPoints="1"/>
            </p:cNvSpPr>
            <p:nvPr/>
          </p:nvSpPr>
          <p:spPr bwMode="auto">
            <a:xfrm>
              <a:off x="3864007" y="5619744"/>
              <a:ext cx="394679" cy="249385"/>
            </a:xfrm>
            <a:custGeom>
              <a:avLst/>
              <a:gdLst>
                <a:gd name="T0" fmla="*/ 0 w 154"/>
                <a:gd name="T1" fmla="*/ 76 h 97"/>
                <a:gd name="T2" fmla="*/ 12 w 154"/>
                <a:gd name="T3" fmla="*/ 97 h 97"/>
                <a:gd name="T4" fmla="*/ 9 w 154"/>
                <a:gd name="T5" fmla="*/ 66 h 97"/>
                <a:gd name="T6" fmla="*/ 8 w 154"/>
                <a:gd name="T7" fmla="*/ 64 h 97"/>
                <a:gd name="T8" fmla="*/ 24 w 154"/>
                <a:gd name="T9" fmla="*/ 32 h 97"/>
                <a:gd name="T10" fmla="*/ 27 w 154"/>
                <a:gd name="T11" fmla="*/ 30 h 97"/>
                <a:gd name="T12" fmla="*/ 27 w 154"/>
                <a:gd name="T13" fmla="*/ 28 h 97"/>
                <a:gd name="T14" fmla="*/ 30 w 154"/>
                <a:gd name="T15" fmla="*/ 26 h 97"/>
                <a:gd name="T16" fmla="*/ 31 w 154"/>
                <a:gd name="T17" fmla="*/ 25 h 97"/>
                <a:gd name="T18" fmla="*/ 30 w 154"/>
                <a:gd name="T19" fmla="*/ 25 h 97"/>
                <a:gd name="T20" fmla="*/ 31 w 154"/>
                <a:gd name="T21" fmla="*/ 23 h 97"/>
                <a:gd name="T22" fmla="*/ 33 w 154"/>
                <a:gd name="T23" fmla="*/ 24 h 97"/>
                <a:gd name="T24" fmla="*/ 44 w 154"/>
                <a:gd name="T25" fmla="*/ 14 h 97"/>
                <a:gd name="T26" fmla="*/ 42 w 154"/>
                <a:gd name="T27" fmla="*/ 16 h 97"/>
                <a:gd name="T28" fmla="*/ 77 w 154"/>
                <a:gd name="T29" fmla="*/ 8 h 97"/>
                <a:gd name="T30" fmla="*/ 114 w 154"/>
                <a:gd name="T31" fmla="*/ 19 h 97"/>
                <a:gd name="T32" fmla="*/ 118 w 154"/>
                <a:gd name="T33" fmla="*/ 22 h 97"/>
                <a:gd name="T34" fmla="*/ 122 w 154"/>
                <a:gd name="T35" fmla="*/ 23 h 97"/>
                <a:gd name="T36" fmla="*/ 123 w 154"/>
                <a:gd name="T37" fmla="*/ 25 h 97"/>
                <a:gd name="T38" fmla="*/ 124 w 154"/>
                <a:gd name="T39" fmla="*/ 26 h 97"/>
                <a:gd name="T40" fmla="*/ 139 w 154"/>
                <a:gd name="T41" fmla="*/ 44 h 97"/>
                <a:gd name="T42" fmla="*/ 140 w 154"/>
                <a:gd name="T43" fmla="*/ 45 h 97"/>
                <a:gd name="T44" fmla="*/ 141 w 154"/>
                <a:gd name="T45" fmla="*/ 52 h 97"/>
                <a:gd name="T46" fmla="*/ 142 w 154"/>
                <a:gd name="T47" fmla="*/ 55 h 97"/>
                <a:gd name="T48" fmla="*/ 143 w 154"/>
                <a:gd name="T49" fmla="*/ 54 h 97"/>
                <a:gd name="T50" fmla="*/ 144 w 154"/>
                <a:gd name="T51" fmla="*/ 57 h 97"/>
                <a:gd name="T52" fmla="*/ 142 w 154"/>
                <a:gd name="T53" fmla="*/ 56 h 97"/>
                <a:gd name="T54" fmla="*/ 143 w 154"/>
                <a:gd name="T55" fmla="*/ 57 h 97"/>
                <a:gd name="T56" fmla="*/ 144 w 154"/>
                <a:gd name="T57" fmla="*/ 62 h 97"/>
                <a:gd name="T58" fmla="*/ 145 w 154"/>
                <a:gd name="T59" fmla="*/ 76 h 97"/>
                <a:gd name="T60" fmla="*/ 144 w 154"/>
                <a:gd name="T61" fmla="*/ 89 h 97"/>
                <a:gd name="T62" fmla="*/ 144 w 154"/>
                <a:gd name="T63" fmla="*/ 95 h 97"/>
                <a:gd name="T64" fmla="*/ 143 w 154"/>
                <a:gd name="T65" fmla="*/ 93 h 97"/>
                <a:gd name="T66" fmla="*/ 151 w 154"/>
                <a:gd name="T67" fmla="*/ 97 h 97"/>
                <a:gd name="T68" fmla="*/ 77 w 154"/>
                <a:gd name="T69" fmla="*/ 0 h 97"/>
                <a:gd name="T70" fmla="*/ 142 w 154"/>
                <a:gd name="T71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4" h="97">
                  <a:moveTo>
                    <a:pt x="77" y="0"/>
                  </a:moveTo>
                  <a:cubicBezTo>
                    <a:pt x="35" y="0"/>
                    <a:pt x="0" y="34"/>
                    <a:pt x="0" y="76"/>
                  </a:cubicBezTo>
                  <a:cubicBezTo>
                    <a:pt x="0" y="83"/>
                    <a:pt x="1" y="90"/>
                    <a:pt x="3" y="97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10" y="91"/>
                    <a:pt x="8" y="84"/>
                    <a:pt x="8" y="76"/>
                  </a:cubicBezTo>
                  <a:cubicBezTo>
                    <a:pt x="8" y="73"/>
                    <a:pt x="9" y="70"/>
                    <a:pt x="9" y="66"/>
                  </a:cubicBezTo>
                  <a:cubicBezTo>
                    <a:pt x="9" y="66"/>
                    <a:pt x="9" y="65"/>
                    <a:pt x="9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10" y="52"/>
                    <a:pt x="15" y="41"/>
                    <a:pt x="23" y="32"/>
                  </a:cubicBezTo>
                  <a:cubicBezTo>
                    <a:pt x="23" y="32"/>
                    <a:pt x="24" y="32"/>
                    <a:pt x="24" y="32"/>
                  </a:cubicBezTo>
                  <a:cubicBezTo>
                    <a:pt x="25" y="32"/>
                    <a:pt x="25" y="31"/>
                    <a:pt x="26" y="31"/>
                  </a:cubicBezTo>
                  <a:cubicBezTo>
                    <a:pt x="26" y="31"/>
                    <a:pt x="26" y="30"/>
                    <a:pt x="27" y="30"/>
                  </a:cubicBezTo>
                  <a:cubicBezTo>
                    <a:pt x="27" y="30"/>
                    <a:pt x="27" y="29"/>
                    <a:pt x="26" y="29"/>
                  </a:cubicBezTo>
                  <a:cubicBezTo>
                    <a:pt x="26" y="28"/>
                    <a:pt x="27" y="29"/>
                    <a:pt x="27" y="28"/>
                  </a:cubicBezTo>
                  <a:cubicBezTo>
                    <a:pt x="27" y="28"/>
                    <a:pt x="28" y="28"/>
                    <a:pt x="28" y="28"/>
                  </a:cubicBezTo>
                  <a:cubicBezTo>
                    <a:pt x="29" y="28"/>
                    <a:pt x="30" y="27"/>
                    <a:pt x="30" y="26"/>
                  </a:cubicBezTo>
                  <a:cubicBezTo>
                    <a:pt x="31" y="26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0" y="25"/>
                  </a:cubicBezTo>
                  <a:cubicBezTo>
                    <a:pt x="30" y="25"/>
                    <a:pt x="30" y="24"/>
                    <a:pt x="30" y="24"/>
                  </a:cubicBezTo>
                  <a:cubicBezTo>
                    <a:pt x="30" y="24"/>
                    <a:pt x="31" y="24"/>
                    <a:pt x="31" y="23"/>
                  </a:cubicBezTo>
                  <a:cubicBezTo>
                    <a:pt x="31" y="24"/>
                    <a:pt x="32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3"/>
                    <a:pt x="32" y="23"/>
                    <a:pt x="32" y="23"/>
                  </a:cubicBezTo>
                  <a:cubicBezTo>
                    <a:pt x="36" y="19"/>
                    <a:pt x="40" y="17"/>
                    <a:pt x="44" y="14"/>
                  </a:cubicBezTo>
                  <a:cubicBezTo>
                    <a:pt x="44" y="15"/>
                    <a:pt x="45" y="14"/>
                    <a:pt x="45" y="15"/>
                  </a:cubicBezTo>
                  <a:cubicBezTo>
                    <a:pt x="45" y="16"/>
                    <a:pt x="43" y="16"/>
                    <a:pt x="42" y="16"/>
                  </a:cubicBezTo>
                  <a:cubicBezTo>
                    <a:pt x="42" y="16"/>
                    <a:pt x="42" y="17"/>
                    <a:pt x="42" y="17"/>
                  </a:cubicBezTo>
                  <a:cubicBezTo>
                    <a:pt x="52" y="11"/>
                    <a:pt x="64" y="8"/>
                    <a:pt x="77" y="8"/>
                  </a:cubicBezTo>
                  <a:cubicBezTo>
                    <a:pt x="90" y="8"/>
                    <a:pt x="102" y="11"/>
                    <a:pt x="112" y="17"/>
                  </a:cubicBezTo>
                  <a:cubicBezTo>
                    <a:pt x="113" y="18"/>
                    <a:pt x="114" y="18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20"/>
                    <a:pt x="117" y="21"/>
                    <a:pt x="118" y="22"/>
                  </a:cubicBezTo>
                  <a:cubicBezTo>
                    <a:pt x="119" y="22"/>
                    <a:pt x="120" y="22"/>
                    <a:pt x="120" y="22"/>
                  </a:cubicBezTo>
                  <a:cubicBezTo>
                    <a:pt x="121" y="22"/>
                    <a:pt x="121" y="23"/>
                    <a:pt x="122" y="23"/>
                  </a:cubicBezTo>
                  <a:cubicBezTo>
                    <a:pt x="122" y="24"/>
                    <a:pt x="122" y="24"/>
                    <a:pt x="121" y="24"/>
                  </a:cubicBezTo>
                  <a:cubicBezTo>
                    <a:pt x="122" y="25"/>
                    <a:pt x="122" y="25"/>
                    <a:pt x="123" y="25"/>
                  </a:cubicBezTo>
                  <a:cubicBezTo>
                    <a:pt x="123" y="25"/>
                    <a:pt x="123" y="26"/>
                    <a:pt x="123" y="26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5" y="26"/>
                    <a:pt x="125" y="26"/>
                    <a:pt x="126" y="26"/>
                  </a:cubicBezTo>
                  <a:cubicBezTo>
                    <a:pt x="131" y="31"/>
                    <a:pt x="136" y="37"/>
                    <a:pt x="139" y="44"/>
                  </a:cubicBezTo>
                  <a:cubicBezTo>
                    <a:pt x="139" y="44"/>
                    <a:pt x="138" y="44"/>
                    <a:pt x="138" y="45"/>
                  </a:cubicBezTo>
                  <a:cubicBezTo>
                    <a:pt x="138" y="46"/>
                    <a:pt x="139" y="46"/>
                    <a:pt x="140" y="45"/>
                  </a:cubicBezTo>
                  <a:cubicBezTo>
                    <a:pt x="140" y="46"/>
                    <a:pt x="141" y="47"/>
                    <a:pt x="141" y="48"/>
                  </a:cubicBezTo>
                  <a:cubicBezTo>
                    <a:pt x="141" y="49"/>
                    <a:pt x="141" y="51"/>
                    <a:pt x="141" y="52"/>
                  </a:cubicBezTo>
                  <a:cubicBezTo>
                    <a:pt x="141" y="52"/>
                    <a:pt x="141" y="52"/>
                    <a:pt x="141" y="52"/>
                  </a:cubicBezTo>
                  <a:cubicBezTo>
                    <a:pt x="141" y="53"/>
                    <a:pt x="142" y="54"/>
                    <a:pt x="142" y="55"/>
                  </a:cubicBezTo>
                  <a:cubicBezTo>
                    <a:pt x="142" y="54"/>
                    <a:pt x="142" y="54"/>
                    <a:pt x="142" y="53"/>
                  </a:cubicBezTo>
                  <a:cubicBezTo>
                    <a:pt x="143" y="53"/>
                    <a:pt x="143" y="53"/>
                    <a:pt x="143" y="54"/>
                  </a:cubicBezTo>
                  <a:cubicBezTo>
                    <a:pt x="144" y="55"/>
                    <a:pt x="144" y="55"/>
                    <a:pt x="144" y="56"/>
                  </a:cubicBezTo>
                  <a:cubicBezTo>
                    <a:pt x="144" y="56"/>
                    <a:pt x="144" y="57"/>
                    <a:pt x="144" y="57"/>
                  </a:cubicBezTo>
                  <a:cubicBezTo>
                    <a:pt x="143" y="57"/>
                    <a:pt x="144" y="56"/>
                    <a:pt x="143" y="56"/>
                  </a:cubicBezTo>
                  <a:cubicBezTo>
                    <a:pt x="143" y="56"/>
                    <a:pt x="143" y="56"/>
                    <a:pt x="142" y="56"/>
                  </a:cubicBezTo>
                  <a:cubicBezTo>
                    <a:pt x="143" y="56"/>
                    <a:pt x="143" y="57"/>
                    <a:pt x="143" y="57"/>
                  </a:cubicBezTo>
                  <a:cubicBezTo>
                    <a:pt x="143" y="57"/>
                    <a:pt x="143" y="57"/>
                    <a:pt x="143" y="57"/>
                  </a:cubicBezTo>
                  <a:cubicBezTo>
                    <a:pt x="143" y="57"/>
                    <a:pt x="143" y="57"/>
                    <a:pt x="143" y="57"/>
                  </a:cubicBezTo>
                  <a:cubicBezTo>
                    <a:pt x="143" y="59"/>
                    <a:pt x="144" y="60"/>
                    <a:pt x="144" y="62"/>
                  </a:cubicBezTo>
                  <a:cubicBezTo>
                    <a:pt x="144" y="62"/>
                    <a:pt x="144" y="62"/>
                    <a:pt x="144" y="62"/>
                  </a:cubicBezTo>
                  <a:cubicBezTo>
                    <a:pt x="145" y="67"/>
                    <a:pt x="145" y="71"/>
                    <a:pt x="145" y="76"/>
                  </a:cubicBezTo>
                  <a:cubicBezTo>
                    <a:pt x="145" y="81"/>
                    <a:pt x="145" y="85"/>
                    <a:pt x="144" y="89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5" y="90"/>
                    <a:pt x="145" y="90"/>
                    <a:pt x="146" y="90"/>
                  </a:cubicBezTo>
                  <a:cubicBezTo>
                    <a:pt x="145" y="92"/>
                    <a:pt x="145" y="94"/>
                    <a:pt x="144" y="95"/>
                  </a:cubicBezTo>
                  <a:cubicBezTo>
                    <a:pt x="144" y="95"/>
                    <a:pt x="144" y="94"/>
                    <a:pt x="144" y="94"/>
                  </a:cubicBezTo>
                  <a:cubicBezTo>
                    <a:pt x="144" y="93"/>
                    <a:pt x="144" y="93"/>
                    <a:pt x="143" y="93"/>
                  </a:cubicBezTo>
                  <a:cubicBezTo>
                    <a:pt x="143" y="94"/>
                    <a:pt x="143" y="96"/>
                    <a:pt x="142" y="97"/>
                  </a:cubicBezTo>
                  <a:cubicBezTo>
                    <a:pt x="151" y="97"/>
                    <a:pt x="151" y="97"/>
                    <a:pt x="151" y="97"/>
                  </a:cubicBezTo>
                  <a:cubicBezTo>
                    <a:pt x="153" y="90"/>
                    <a:pt x="154" y="83"/>
                    <a:pt x="154" y="76"/>
                  </a:cubicBezTo>
                  <a:cubicBezTo>
                    <a:pt x="154" y="34"/>
                    <a:pt x="119" y="0"/>
                    <a:pt x="77" y="0"/>
                  </a:cubicBezTo>
                  <a:close/>
                  <a:moveTo>
                    <a:pt x="143" y="53"/>
                  </a:moveTo>
                  <a:cubicBezTo>
                    <a:pt x="142" y="52"/>
                    <a:pt x="142" y="51"/>
                    <a:pt x="142" y="50"/>
                  </a:cubicBezTo>
                  <a:cubicBezTo>
                    <a:pt x="142" y="51"/>
                    <a:pt x="143" y="52"/>
                    <a:pt x="143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5" name="Freeform 65"/>
            <p:cNvSpPr>
              <a:spLocks/>
            </p:cNvSpPr>
            <p:nvPr/>
          </p:nvSpPr>
          <p:spPr bwMode="auto">
            <a:xfrm>
              <a:off x="3961592" y="5668537"/>
              <a:ext cx="5422" cy="325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6" name="Freeform 66"/>
            <p:cNvSpPr>
              <a:spLocks/>
            </p:cNvSpPr>
            <p:nvPr/>
          </p:nvSpPr>
          <p:spPr bwMode="auto">
            <a:xfrm>
              <a:off x="3969183" y="5666368"/>
              <a:ext cx="2169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7" name="Freeform 67"/>
            <p:cNvSpPr>
              <a:spLocks noEditPoints="1"/>
            </p:cNvSpPr>
            <p:nvPr/>
          </p:nvSpPr>
          <p:spPr bwMode="auto">
            <a:xfrm>
              <a:off x="3884608" y="5683717"/>
              <a:ext cx="114934" cy="185413"/>
            </a:xfrm>
            <a:custGeom>
              <a:avLst/>
              <a:gdLst>
                <a:gd name="T0" fmla="*/ 23 w 45"/>
                <a:gd name="T1" fmla="*/ 6 h 72"/>
                <a:gd name="T2" fmla="*/ 20 w 45"/>
                <a:gd name="T3" fmla="*/ 3 h 72"/>
                <a:gd name="T4" fmla="*/ 18 w 45"/>
                <a:gd name="T5" fmla="*/ 4 h 72"/>
                <a:gd name="T6" fmla="*/ 18 w 45"/>
                <a:gd name="T7" fmla="*/ 6 h 72"/>
                <a:gd name="T8" fmla="*/ 15 w 45"/>
                <a:gd name="T9" fmla="*/ 7 h 72"/>
                <a:gd name="T10" fmla="*/ 1 w 45"/>
                <a:gd name="T11" fmla="*/ 41 h 72"/>
                <a:gd name="T12" fmla="*/ 3 w 45"/>
                <a:gd name="T13" fmla="*/ 47 h 72"/>
                <a:gd name="T14" fmla="*/ 4 w 45"/>
                <a:gd name="T15" fmla="*/ 44 h 72"/>
                <a:gd name="T16" fmla="*/ 7 w 45"/>
                <a:gd name="T17" fmla="*/ 47 h 72"/>
                <a:gd name="T18" fmla="*/ 14 w 45"/>
                <a:gd name="T19" fmla="*/ 55 h 72"/>
                <a:gd name="T20" fmla="*/ 17 w 45"/>
                <a:gd name="T21" fmla="*/ 57 h 72"/>
                <a:gd name="T22" fmla="*/ 21 w 45"/>
                <a:gd name="T23" fmla="*/ 61 h 72"/>
                <a:gd name="T24" fmla="*/ 20 w 45"/>
                <a:gd name="T25" fmla="*/ 68 h 72"/>
                <a:gd name="T26" fmla="*/ 21 w 45"/>
                <a:gd name="T27" fmla="*/ 72 h 72"/>
                <a:gd name="T28" fmla="*/ 45 w 45"/>
                <a:gd name="T29" fmla="*/ 70 h 72"/>
                <a:gd name="T30" fmla="*/ 42 w 45"/>
                <a:gd name="T31" fmla="*/ 66 h 72"/>
                <a:gd name="T32" fmla="*/ 36 w 45"/>
                <a:gd name="T33" fmla="*/ 64 h 72"/>
                <a:gd name="T34" fmla="*/ 29 w 45"/>
                <a:gd name="T35" fmla="*/ 56 h 72"/>
                <a:gd name="T36" fmla="*/ 26 w 45"/>
                <a:gd name="T37" fmla="*/ 55 h 72"/>
                <a:gd name="T38" fmla="*/ 21 w 45"/>
                <a:gd name="T39" fmla="*/ 58 h 72"/>
                <a:gd name="T40" fmla="*/ 19 w 45"/>
                <a:gd name="T41" fmla="*/ 53 h 72"/>
                <a:gd name="T42" fmla="*/ 14 w 45"/>
                <a:gd name="T43" fmla="*/ 48 h 72"/>
                <a:gd name="T44" fmla="*/ 14 w 45"/>
                <a:gd name="T45" fmla="*/ 43 h 72"/>
                <a:gd name="T46" fmla="*/ 20 w 45"/>
                <a:gd name="T47" fmla="*/ 43 h 72"/>
                <a:gd name="T48" fmla="*/ 20 w 45"/>
                <a:gd name="T49" fmla="*/ 42 h 72"/>
                <a:gd name="T50" fmla="*/ 25 w 45"/>
                <a:gd name="T51" fmla="*/ 37 h 72"/>
                <a:gd name="T52" fmla="*/ 27 w 45"/>
                <a:gd name="T53" fmla="*/ 31 h 72"/>
                <a:gd name="T54" fmla="*/ 32 w 45"/>
                <a:gd name="T55" fmla="*/ 29 h 72"/>
                <a:gd name="T56" fmla="*/ 32 w 45"/>
                <a:gd name="T57" fmla="*/ 25 h 72"/>
                <a:gd name="T58" fmla="*/ 35 w 45"/>
                <a:gd name="T59" fmla="*/ 27 h 72"/>
                <a:gd name="T60" fmla="*/ 37 w 45"/>
                <a:gd name="T61" fmla="*/ 27 h 72"/>
                <a:gd name="T62" fmla="*/ 34 w 45"/>
                <a:gd name="T63" fmla="*/ 21 h 72"/>
                <a:gd name="T64" fmla="*/ 31 w 45"/>
                <a:gd name="T65" fmla="*/ 15 h 72"/>
                <a:gd name="T66" fmla="*/ 30 w 45"/>
                <a:gd name="T67" fmla="*/ 14 h 72"/>
                <a:gd name="T68" fmla="*/ 25 w 45"/>
                <a:gd name="T69" fmla="*/ 13 h 72"/>
                <a:gd name="T70" fmla="*/ 24 w 45"/>
                <a:gd name="T71" fmla="*/ 20 h 72"/>
                <a:gd name="T72" fmla="*/ 21 w 45"/>
                <a:gd name="T73" fmla="*/ 20 h 72"/>
                <a:gd name="T74" fmla="*/ 17 w 45"/>
                <a:gd name="T75" fmla="*/ 16 h 72"/>
                <a:gd name="T76" fmla="*/ 22 w 45"/>
                <a:gd name="T77" fmla="*/ 11 h 72"/>
                <a:gd name="T78" fmla="*/ 25 w 45"/>
                <a:gd name="T79" fmla="*/ 6 h 72"/>
                <a:gd name="T80" fmla="*/ 28 w 45"/>
                <a:gd name="T81" fmla="*/ 6 h 72"/>
                <a:gd name="T82" fmla="*/ 28 w 45"/>
                <a:gd name="T83" fmla="*/ 11 h 72"/>
                <a:gd name="T84" fmla="*/ 32 w 45"/>
                <a:gd name="T85" fmla="*/ 9 h 72"/>
                <a:gd name="T86" fmla="*/ 35 w 45"/>
                <a:gd name="T87" fmla="*/ 8 h 72"/>
                <a:gd name="T88" fmla="*/ 32 w 45"/>
                <a:gd name="T89" fmla="*/ 5 h 72"/>
                <a:gd name="T90" fmla="*/ 29 w 45"/>
                <a:gd name="T91" fmla="*/ 2 h 72"/>
                <a:gd name="T92" fmla="*/ 23 w 45"/>
                <a:gd name="T93" fmla="*/ 0 h 72"/>
                <a:gd name="T94" fmla="*/ 34 w 45"/>
                <a:gd name="T95" fmla="*/ 22 h 72"/>
                <a:gd name="T96" fmla="*/ 3 w 45"/>
                <a:gd name="T97" fmla="*/ 42 h 72"/>
                <a:gd name="T98" fmla="*/ 3 w 45"/>
                <a:gd name="T99" fmla="*/ 4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5" h="72">
                  <a:moveTo>
                    <a:pt x="22" y="1"/>
                  </a:moveTo>
                  <a:cubicBezTo>
                    <a:pt x="21" y="2"/>
                    <a:pt x="21" y="4"/>
                    <a:pt x="22" y="5"/>
                  </a:cubicBezTo>
                  <a:cubicBezTo>
                    <a:pt x="22" y="5"/>
                    <a:pt x="23" y="5"/>
                    <a:pt x="23" y="6"/>
                  </a:cubicBezTo>
                  <a:cubicBezTo>
                    <a:pt x="23" y="6"/>
                    <a:pt x="23" y="7"/>
                    <a:pt x="22" y="8"/>
                  </a:cubicBezTo>
                  <a:cubicBezTo>
                    <a:pt x="22" y="7"/>
                    <a:pt x="23" y="7"/>
                    <a:pt x="22" y="6"/>
                  </a:cubicBezTo>
                  <a:cubicBezTo>
                    <a:pt x="22" y="5"/>
                    <a:pt x="21" y="5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19" y="3"/>
                    <a:pt x="19" y="3"/>
                  </a:cubicBezTo>
                  <a:cubicBezTo>
                    <a:pt x="19" y="4"/>
                    <a:pt x="18" y="3"/>
                    <a:pt x="18" y="4"/>
                  </a:cubicBezTo>
                  <a:cubicBezTo>
                    <a:pt x="19" y="4"/>
                    <a:pt x="19" y="5"/>
                    <a:pt x="19" y="5"/>
                  </a:cubicBezTo>
                  <a:cubicBezTo>
                    <a:pt x="19" y="6"/>
                    <a:pt x="19" y="7"/>
                    <a:pt x="18" y="7"/>
                  </a:cubicBezTo>
                  <a:cubicBezTo>
                    <a:pt x="18" y="7"/>
                    <a:pt x="18" y="7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7" y="7"/>
                    <a:pt x="16" y="7"/>
                  </a:cubicBezTo>
                  <a:cubicBezTo>
                    <a:pt x="16" y="7"/>
                    <a:pt x="15" y="7"/>
                    <a:pt x="15" y="7"/>
                  </a:cubicBezTo>
                  <a:cubicBezTo>
                    <a:pt x="7" y="16"/>
                    <a:pt x="2" y="27"/>
                    <a:pt x="0" y="39"/>
                  </a:cubicBezTo>
                  <a:cubicBezTo>
                    <a:pt x="0" y="39"/>
                    <a:pt x="0" y="39"/>
                    <a:pt x="1" y="39"/>
                  </a:cubicBezTo>
                  <a:cubicBezTo>
                    <a:pt x="1" y="40"/>
                    <a:pt x="1" y="41"/>
                    <a:pt x="1" y="41"/>
                  </a:cubicBezTo>
                  <a:cubicBezTo>
                    <a:pt x="1" y="42"/>
                    <a:pt x="2" y="43"/>
                    <a:pt x="2" y="43"/>
                  </a:cubicBezTo>
                  <a:cubicBezTo>
                    <a:pt x="2" y="43"/>
                    <a:pt x="2" y="44"/>
                    <a:pt x="2" y="44"/>
                  </a:cubicBezTo>
                  <a:cubicBezTo>
                    <a:pt x="3" y="44"/>
                    <a:pt x="3" y="46"/>
                    <a:pt x="3" y="47"/>
                  </a:cubicBezTo>
                  <a:cubicBezTo>
                    <a:pt x="4" y="46"/>
                    <a:pt x="4" y="47"/>
                    <a:pt x="5" y="47"/>
                  </a:cubicBezTo>
                  <a:cubicBezTo>
                    <a:pt x="5" y="46"/>
                    <a:pt x="4" y="46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44"/>
                    <a:pt x="5" y="45"/>
                    <a:pt x="5" y="45"/>
                  </a:cubicBezTo>
                  <a:cubicBezTo>
                    <a:pt x="5" y="46"/>
                    <a:pt x="6" y="47"/>
                    <a:pt x="7" y="47"/>
                  </a:cubicBezTo>
                  <a:cubicBezTo>
                    <a:pt x="6" y="49"/>
                    <a:pt x="7" y="50"/>
                    <a:pt x="8" y="52"/>
                  </a:cubicBezTo>
                  <a:cubicBezTo>
                    <a:pt x="10" y="52"/>
                    <a:pt x="11" y="54"/>
                    <a:pt x="13" y="53"/>
                  </a:cubicBezTo>
                  <a:cubicBezTo>
                    <a:pt x="13" y="54"/>
                    <a:pt x="14" y="54"/>
                    <a:pt x="14" y="55"/>
                  </a:cubicBezTo>
                  <a:cubicBezTo>
                    <a:pt x="15" y="55"/>
                    <a:pt x="15" y="55"/>
                    <a:pt x="16" y="55"/>
                  </a:cubicBezTo>
                  <a:cubicBezTo>
                    <a:pt x="16" y="56"/>
                    <a:pt x="16" y="56"/>
                    <a:pt x="17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7"/>
                    <a:pt x="19" y="59"/>
                    <a:pt x="20" y="59"/>
                  </a:cubicBezTo>
                  <a:cubicBezTo>
                    <a:pt x="20" y="59"/>
                    <a:pt x="20" y="58"/>
                    <a:pt x="20" y="58"/>
                  </a:cubicBezTo>
                  <a:cubicBezTo>
                    <a:pt x="21" y="59"/>
                    <a:pt x="21" y="60"/>
                    <a:pt x="21" y="61"/>
                  </a:cubicBezTo>
                  <a:cubicBezTo>
                    <a:pt x="21" y="61"/>
                    <a:pt x="21" y="61"/>
                    <a:pt x="21" y="62"/>
                  </a:cubicBezTo>
                  <a:cubicBezTo>
                    <a:pt x="21" y="63"/>
                    <a:pt x="20" y="63"/>
                    <a:pt x="20" y="64"/>
                  </a:cubicBezTo>
                  <a:cubicBezTo>
                    <a:pt x="19" y="66"/>
                    <a:pt x="21" y="67"/>
                    <a:pt x="20" y="68"/>
                  </a:cubicBezTo>
                  <a:cubicBezTo>
                    <a:pt x="20" y="69"/>
                    <a:pt x="21" y="69"/>
                    <a:pt x="21" y="69"/>
                  </a:cubicBezTo>
                  <a:cubicBezTo>
                    <a:pt x="21" y="70"/>
                    <a:pt x="21" y="70"/>
                    <a:pt x="20" y="70"/>
                  </a:cubicBezTo>
                  <a:cubicBezTo>
                    <a:pt x="20" y="71"/>
                    <a:pt x="20" y="72"/>
                    <a:pt x="21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1"/>
                    <a:pt x="45" y="71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69"/>
                    <a:pt x="45" y="68"/>
                    <a:pt x="45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3" y="67"/>
                    <a:pt x="42" y="66"/>
                    <a:pt x="42" y="66"/>
                  </a:cubicBezTo>
                  <a:cubicBezTo>
                    <a:pt x="41" y="66"/>
                    <a:pt x="40" y="66"/>
                    <a:pt x="40" y="66"/>
                  </a:cubicBezTo>
                  <a:cubicBezTo>
                    <a:pt x="39" y="65"/>
                    <a:pt x="38" y="66"/>
                    <a:pt x="38" y="64"/>
                  </a:cubicBezTo>
                  <a:cubicBezTo>
                    <a:pt x="37" y="64"/>
                    <a:pt x="36" y="65"/>
                    <a:pt x="36" y="64"/>
                  </a:cubicBezTo>
                  <a:cubicBezTo>
                    <a:pt x="37" y="63"/>
                    <a:pt x="36" y="59"/>
                    <a:pt x="34" y="60"/>
                  </a:cubicBezTo>
                  <a:cubicBezTo>
                    <a:pt x="33" y="60"/>
                    <a:pt x="32" y="59"/>
                    <a:pt x="32" y="58"/>
                  </a:cubicBezTo>
                  <a:cubicBezTo>
                    <a:pt x="31" y="57"/>
                    <a:pt x="30" y="57"/>
                    <a:pt x="29" y="56"/>
                  </a:cubicBezTo>
                  <a:cubicBezTo>
                    <a:pt x="29" y="56"/>
                    <a:pt x="29" y="57"/>
                    <a:pt x="28" y="57"/>
                  </a:cubicBezTo>
                  <a:cubicBezTo>
                    <a:pt x="28" y="56"/>
                    <a:pt x="27" y="56"/>
                    <a:pt x="27" y="55"/>
                  </a:cubicBezTo>
                  <a:cubicBezTo>
                    <a:pt x="26" y="54"/>
                    <a:pt x="26" y="55"/>
                    <a:pt x="26" y="55"/>
                  </a:cubicBezTo>
                  <a:cubicBezTo>
                    <a:pt x="25" y="55"/>
                    <a:pt x="25" y="55"/>
                    <a:pt x="24" y="54"/>
                  </a:cubicBezTo>
                  <a:cubicBezTo>
                    <a:pt x="24" y="55"/>
                    <a:pt x="24" y="55"/>
                    <a:pt x="23" y="55"/>
                  </a:cubicBezTo>
                  <a:cubicBezTo>
                    <a:pt x="23" y="56"/>
                    <a:pt x="22" y="57"/>
                    <a:pt x="21" y="58"/>
                  </a:cubicBezTo>
                  <a:cubicBezTo>
                    <a:pt x="21" y="57"/>
                    <a:pt x="21" y="56"/>
                    <a:pt x="20" y="56"/>
                  </a:cubicBezTo>
                  <a:cubicBezTo>
                    <a:pt x="20" y="57"/>
                    <a:pt x="20" y="57"/>
                    <a:pt x="19" y="57"/>
                  </a:cubicBezTo>
                  <a:cubicBezTo>
                    <a:pt x="18" y="56"/>
                    <a:pt x="19" y="55"/>
                    <a:pt x="19" y="53"/>
                  </a:cubicBezTo>
                  <a:cubicBezTo>
                    <a:pt x="18" y="52"/>
                    <a:pt x="17" y="52"/>
                    <a:pt x="16" y="52"/>
                  </a:cubicBezTo>
                  <a:cubicBezTo>
                    <a:pt x="16" y="51"/>
                    <a:pt x="17" y="50"/>
                    <a:pt x="17" y="48"/>
                  </a:cubicBezTo>
                  <a:cubicBezTo>
                    <a:pt x="16" y="48"/>
                    <a:pt x="16" y="48"/>
                    <a:pt x="14" y="48"/>
                  </a:cubicBezTo>
                  <a:cubicBezTo>
                    <a:pt x="14" y="49"/>
                    <a:pt x="14" y="50"/>
                    <a:pt x="13" y="50"/>
                  </a:cubicBezTo>
                  <a:cubicBezTo>
                    <a:pt x="10" y="51"/>
                    <a:pt x="12" y="46"/>
                    <a:pt x="12" y="44"/>
                  </a:cubicBezTo>
                  <a:cubicBezTo>
                    <a:pt x="12" y="43"/>
                    <a:pt x="13" y="43"/>
                    <a:pt x="14" y="43"/>
                  </a:cubicBezTo>
                  <a:cubicBezTo>
                    <a:pt x="15" y="42"/>
                    <a:pt x="15" y="43"/>
                    <a:pt x="16" y="43"/>
                  </a:cubicBezTo>
                  <a:cubicBezTo>
                    <a:pt x="16" y="43"/>
                    <a:pt x="16" y="43"/>
                    <a:pt x="17" y="43"/>
                  </a:cubicBezTo>
                  <a:cubicBezTo>
                    <a:pt x="18" y="43"/>
                    <a:pt x="19" y="42"/>
                    <a:pt x="20" y="43"/>
                  </a:cubicBezTo>
                  <a:cubicBezTo>
                    <a:pt x="19" y="45"/>
                    <a:pt x="20" y="46"/>
                    <a:pt x="21" y="46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2"/>
                    <a:pt x="20" y="42"/>
                  </a:cubicBezTo>
                  <a:cubicBezTo>
                    <a:pt x="21" y="40"/>
                    <a:pt x="22" y="39"/>
                    <a:pt x="23" y="38"/>
                  </a:cubicBezTo>
                  <a:cubicBezTo>
                    <a:pt x="24" y="38"/>
                    <a:pt x="24" y="38"/>
                    <a:pt x="23" y="37"/>
                  </a:cubicBezTo>
                  <a:cubicBezTo>
                    <a:pt x="24" y="37"/>
                    <a:pt x="24" y="37"/>
                    <a:pt x="25" y="37"/>
                  </a:cubicBezTo>
                  <a:cubicBezTo>
                    <a:pt x="24" y="35"/>
                    <a:pt x="25" y="35"/>
                    <a:pt x="25" y="34"/>
                  </a:cubicBezTo>
                  <a:cubicBezTo>
                    <a:pt x="26" y="33"/>
                    <a:pt x="27" y="33"/>
                    <a:pt x="27" y="32"/>
                  </a:cubicBezTo>
                  <a:cubicBezTo>
                    <a:pt x="28" y="32"/>
                    <a:pt x="27" y="32"/>
                    <a:pt x="27" y="31"/>
                  </a:cubicBezTo>
                  <a:cubicBezTo>
                    <a:pt x="28" y="30"/>
                    <a:pt x="29" y="30"/>
                    <a:pt x="30" y="29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1" y="30"/>
                    <a:pt x="32" y="29"/>
                    <a:pt x="32" y="29"/>
                  </a:cubicBezTo>
                  <a:cubicBezTo>
                    <a:pt x="32" y="28"/>
                    <a:pt x="31" y="28"/>
                    <a:pt x="31" y="27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2" y="25"/>
                    <a:pt x="32" y="26"/>
                    <a:pt x="32" y="25"/>
                  </a:cubicBezTo>
                  <a:cubicBezTo>
                    <a:pt x="33" y="26"/>
                    <a:pt x="34" y="23"/>
                    <a:pt x="35" y="24"/>
                  </a:cubicBezTo>
                  <a:cubicBezTo>
                    <a:pt x="35" y="25"/>
                    <a:pt x="34" y="26"/>
                    <a:pt x="33" y="28"/>
                  </a:cubicBezTo>
                  <a:cubicBezTo>
                    <a:pt x="34" y="28"/>
                    <a:pt x="34" y="27"/>
                    <a:pt x="35" y="27"/>
                  </a:cubicBezTo>
                  <a:cubicBezTo>
                    <a:pt x="35" y="28"/>
                    <a:pt x="35" y="29"/>
                    <a:pt x="35" y="29"/>
                  </a:cubicBezTo>
                  <a:cubicBezTo>
                    <a:pt x="35" y="28"/>
                    <a:pt x="36" y="29"/>
                    <a:pt x="37" y="29"/>
                  </a:cubicBezTo>
                  <a:cubicBezTo>
                    <a:pt x="37" y="28"/>
                    <a:pt x="36" y="27"/>
                    <a:pt x="37" y="27"/>
                  </a:cubicBezTo>
                  <a:cubicBezTo>
                    <a:pt x="36" y="27"/>
                    <a:pt x="36" y="26"/>
                    <a:pt x="35" y="25"/>
                  </a:cubicBezTo>
                  <a:cubicBezTo>
                    <a:pt x="36" y="23"/>
                    <a:pt x="36" y="23"/>
                    <a:pt x="35" y="21"/>
                  </a:cubicBezTo>
                  <a:cubicBezTo>
                    <a:pt x="35" y="21"/>
                    <a:pt x="35" y="21"/>
                    <a:pt x="34" y="21"/>
                  </a:cubicBezTo>
                  <a:cubicBezTo>
                    <a:pt x="34" y="20"/>
                    <a:pt x="33" y="20"/>
                    <a:pt x="33" y="19"/>
                  </a:cubicBezTo>
                  <a:cubicBezTo>
                    <a:pt x="33" y="19"/>
                    <a:pt x="33" y="18"/>
                    <a:pt x="33" y="18"/>
                  </a:cubicBezTo>
                  <a:cubicBezTo>
                    <a:pt x="32" y="17"/>
                    <a:pt x="33" y="15"/>
                    <a:pt x="31" y="15"/>
                  </a:cubicBezTo>
                  <a:cubicBezTo>
                    <a:pt x="31" y="16"/>
                    <a:pt x="32" y="17"/>
                    <a:pt x="31" y="17"/>
                  </a:cubicBezTo>
                  <a:cubicBezTo>
                    <a:pt x="31" y="16"/>
                    <a:pt x="30" y="17"/>
                    <a:pt x="30" y="16"/>
                  </a:cubicBezTo>
                  <a:cubicBezTo>
                    <a:pt x="30" y="15"/>
                    <a:pt x="30" y="14"/>
                    <a:pt x="30" y="14"/>
                  </a:cubicBezTo>
                  <a:cubicBezTo>
                    <a:pt x="28" y="14"/>
                    <a:pt x="29" y="13"/>
                    <a:pt x="27" y="13"/>
                  </a:cubicBezTo>
                  <a:cubicBezTo>
                    <a:pt x="27" y="13"/>
                    <a:pt x="27" y="12"/>
                    <a:pt x="26" y="12"/>
                  </a:cubicBezTo>
                  <a:cubicBezTo>
                    <a:pt x="26" y="12"/>
                    <a:pt x="26" y="13"/>
                    <a:pt x="25" y="13"/>
                  </a:cubicBezTo>
                  <a:cubicBezTo>
                    <a:pt x="25" y="15"/>
                    <a:pt x="24" y="17"/>
                    <a:pt x="25" y="19"/>
                  </a:cubicBezTo>
                  <a:cubicBezTo>
                    <a:pt x="24" y="19"/>
                    <a:pt x="24" y="18"/>
                    <a:pt x="23" y="19"/>
                  </a:cubicBezTo>
                  <a:cubicBezTo>
                    <a:pt x="24" y="20"/>
                    <a:pt x="24" y="19"/>
                    <a:pt x="24" y="20"/>
                  </a:cubicBezTo>
                  <a:cubicBezTo>
                    <a:pt x="24" y="20"/>
                    <a:pt x="24" y="22"/>
                    <a:pt x="23" y="23"/>
                  </a:cubicBezTo>
                  <a:cubicBezTo>
                    <a:pt x="23" y="22"/>
                    <a:pt x="23" y="21"/>
                    <a:pt x="22" y="20"/>
                  </a:cubicBezTo>
                  <a:cubicBezTo>
                    <a:pt x="22" y="19"/>
                    <a:pt x="22" y="20"/>
                    <a:pt x="21" y="20"/>
                  </a:cubicBezTo>
                  <a:cubicBezTo>
                    <a:pt x="21" y="19"/>
                    <a:pt x="21" y="20"/>
                    <a:pt x="20" y="20"/>
                  </a:cubicBezTo>
                  <a:cubicBezTo>
                    <a:pt x="20" y="19"/>
                    <a:pt x="19" y="18"/>
                    <a:pt x="18" y="18"/>
                  </a:cubicBezTo>
                  <a:cubicBezTo>
                    <a:pt x="18" y="16"/>
                    <a:pt x="17" y="17"/>
                    <a:pt x="17" y="16"/>
                  </a:cubicBezTo>
                  <a:cubicBezTo>
                    <a:pt x="18" y="16"/>
                    <a:pt x="18" y="15"/>
                    <a:pt x="18" y="15"/>
                  </a:cubicBezTo>
                  <a:cubicBezTo>
                    <a:pt x="18" y="14"/>
                    <a:pt x="19" y="13"/>
                    <a:pt x="20" y="13"/>
                  </a:cubicBezTo>
                  <a:cubicBezTo>
                    <a:pt x="20" y="12"/>
                    <a:pt x="20" y="11"/>
                    <a:pt x="22" y="11"/>
                  </a:cubicBezTo>
                  <a:cubicBezTo>
                    <a:pt x="22" y="10"/>
                    <a:pt x="21" y="10"/>
                    <a:pt x="21" y="10"/>
                  </a:cubicBezTo>
                  <a:cubicBezTo>
                    <a:pt x="23" y="9"/>
                    <a:pt x="24" y="9"/>
                    <a:pt x="25" y="9"/>
                  </a:cubicBezTo>
                  <a:cubicBezTo>
                    <a:pt x="25" y="8"/>
                    <a:pt x="25" y="7"/>
                    <a:pt x="25" y="6"/>
                  </a:cubicBezTo>
                  <a:cubicBezTo>
                    <a:pt x="25" y="5"/>
                    <a:pt x="24" y="5"/>
                    <a:pt x="24" y="5"/>
                  </a:cubicBezTo>
                  <a:cubicBezTo>
                    <a:pt x="25" y="5"/>
                    <a:pt x="26" y="5"/>
                    <a:pt x="26" y="6"/>
                  </a:cubicBezTo>
                  <a:cubicBezTo>
                    <a:pt x="27" y="5"/>
                    <a:pt x="27" y="6"/>
                    <a:pt x="28" y="6"/>
                  </a:cubicBezTo>
                  <a:cubicBezTo>
                    <a:pt x="28" y="7"/>
                    <a:pt x="29" y="6"/>
                    <a:pt x="29" y="8"/>
                  </a:cubicBezTo>
                  <a:cubicBezTo>
                    <a:pt x="29" y="10"/>
                    <a:pt x="26" y="9"/>
                    <a:pt x="26" y="11"/>
                  </a:cubicBezTo>
                  <a:cubicBezTo>
                    <a:pt x="26" y="11"/>
                    <a:pt x="27" y="11"/>
                    <a:pt x="28" y="11"/>
                  </a:cubicBezTo>
                  <a:cubicBezTo>
                    <a:pt x="30" y="12"/>
                    <a:pt x="30" y="14"/>
                    <a:pt x="32" y="14"/>
                  </a:cubicBezTo>
                  <a:cubicBezTo>
                    <a:pt x="32" y="13"/>
                    <a:pt x="33" y="13"/>
                    <a:pt x="32" y="11"/>
                  </a:cubicBezTo>
                  <a:cubicBezTo>
                    <a:pt x="32" y="10"/>
                    <a:pt x="32" y="10"/>
                    <a:pt x="32" y="9"/>
                  </a:cubicBezTo>
                  <a:cubicBezTo>
                    <a:pt x="33" y="9"/>
                    <a:pt x="33" y="10"/>
                    <a:pt x="34" y="11"/>
                  </a:cubicBezTo>
                  <a:cubicBezTo>
                    <a:pt x="34" y="10"/>
                    <a:pt x="33" y="9"/>
                    <a:pt x="34" y="9"/>
                  </a:cubicBezTo>
                  <a:cubicBezTo>
                    <a:pt x="34" y="9"/>
                    <a:pt x="35" y="8"/>
                    <a:pt x="35" y="8"/>
                  </a:cubicBezTo>
                  <a:cubicBezTo>
                    <a:pt x="34" y="8"/>
                    <a:pt x="34" y="7"/>
                    <a:pt x="34" y="7"/>
                  </a:cubicBezTo>
                  <a:cubicBezTo>
                    <a:pt x="33" y="7"/>
                    <a:pt x="32" y="6"/>
                    <a:pt x="32" y="6"/>
                  </a:cubicBezTo>
                  <a:cubicBezTo>
                    <a:pt x="32" y="6"/>
                    <a:pt x="32" y="6"/>
                    <a:pt x="32" y="5"/>
                  </a:cubicBezTo>
                  <a:cubicBezTo>
                    <a:pt x="32" y="4"/>
                    <a:pt x="31" y="4"/>
                    <a:pt x="31" y="3"/>
                  </a:cubicBezTo>
                  <a:cubicBezTo>
                    <a:pt x="31" y="3"/>
                    <a:pt x="30" y="3"/>
                    <a:pt x="29" y="3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2"/>
                    <a:pt x="27" y="2"/>
                    <a:pt x="26" y="2"/>
                  </a:cubicBezTo>
                  <a:cubicBezTo>
                    <a:pt x="26" y="0"/>
                    <a:pt x="24" y="1"/>
                    <a:pt x="24" y="2"/>
                  </a:cubicBezTo>
                  <a:cubicBezTo>
                    <a:pt x="24" y="1"/>
                    <a:pt x="24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1"/>
                    <a:pt x="22" y="1"/>
                  </a:cubicBezTo>
                  <a:close/>
                  <a:moveTo>
                    <a:pt x="34" y="22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lose/>
                  <a:moveTo>
                    <a:pt x="3" y="42"/>
                  </a:moveTo>
                  <a:cubicBezTo>
                    <a:pt x="3" y="41"/>
                    <a:pt x="3" y="42"/>
                    <a:pt x="3" y="42"/>
                  </a:cubicBezTo>
                  <a:cubicBezTo>
                    <a:pt x="3" y="42"/>
                    <a:pt x="3" y="42"/>
                    <a:pt x="3" y="42"/>
                  </a:cubicBezTo>
                  <a:close/>
                  <a:moveTo>
                    <a:pt x="3" y="42"/>
                  </a:moveTo>
                  <a:cubicBezTo>
                    <a:pt x="4" y="42"/>
                    <a:pt x="4" y="43"/>
                    <a:pt x="4" y="43"/>
                  </a:cubicBezTo>
                  <a:cubicBezTo>
                    <a:pt x="4" y="44"/>
                    <a:pt x="3" y="43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8" name="Freeform 68"/>
            <p:cNvSpPr>
              <a:spLocks noEditPoints="1"/>
            </p:cNvSpPr>
            <p:nvPr/>
          </p:nvSpPr>
          <p:spPr bwMode="auto">
            <a:xfrm>
              <a:off x="3940991" y="5655525"/>
              <a:ext cx="37950" cy="31445"/>
            </a:xfrm>
            <a:custGeom>
              <a:avLst/>
              <a:gdLst>
                <a:gd name="T0" fmla="*/ 12 w 15"/>
                <a:gd name="T1" fmla="*/ 2 h 12"/>
                <a:gd name="T2" fmla="*/ 15 w 15"/>
                <a:gd name="T3" fmla="*/ 1 h 12"/>
                <a:gd name="T4" fmla="*/ 14 w 15"/>
                <a:gd name="T5" fmla="*/ 0 h 12"/>
                <a:gd name="T6" fmla="*/ 2 w 15"/>
                <a:gd name="T7" fmla="*/ 9 h 12"/>
                <a:gd name="T8" fmla="*/ 3 w 15"/>
                <a:gd name="T9" fmla="*/ 10 h 12"/>
                <a:gd name="T10" fmla="*/ 3 w 15"/>
                <a:gd name="T11" fmla="*/ 10 h 12"/>
                <a:gd name="T12" fmla="*/ 3 w 15"/>
                <a:gd name="T13" fmla="*/ 10 h 12"/>
                <a:gd name="T14" fmla="*/ 1 w 15"/>
                <a:gd name="T15" fmla="*/ 9 h 12"/>
                <a:gd name="T16" fmla="*/ 0 w 15"/>
                <a:gd name="T17" fmla="*/ 10 h 12"/>
                <a:gd name="T18" fmla="*/ 0 w 15"/>
                <a:gd name="T19" fmla="*/ 11 h 12"/>
                <a:gd name="T20" fmla="*/ 2 w 15"/>
                <a:gd name="T21" fmla="*/ 11 h 12"/>
                <a:gd name="T22" fmla="*/ 5 w 15"/>
                <a:gd name="T23" fmla="*/ 10 h 12"/>
                <a:gd name="T24" fmla="*/ 6 w 15"/>
                <a:gd name="T25" fmla="*/ 9 h 12"/>
                <a:gd name="T26" fmla="*/ 5 w 15"/>
                <a:gd name="T27" fmla="*/ 9 h 12"/>
                <a:gd name="T28" fmla="*/ 7 w 15"/>
                <a:gd name="T29" fmla="*/ 9 h 12"/>
                <a:gd name="T30" fmla="*/ 8 w 15"/>
                <a:gd name="T31" fmla="*/ 6 h 12"/>
                <a:gd name="T32" fmla="*/ 8 w 15"/>
                <a:gd name="T33" fmla="*/ 6 h 12"/>
                <a:gd name="T34" fmla="*/ 10 w 15"/>
                <a:gd name="T35" fmla="*/ 5 h 12"/>
                <a:gd name="T36" fmla="*/ 11 w 15"/>
                <a:gd name="T37" fmla="*/ 5 h 12"/>
                <a:gd name="T38" fmla="*/ 11 w 15"/>
                <a:gd name="T39" fmla="*/ 4 h 12"/>
                <a:gd name="T40" fmla="*/ 12 w 15"/>
                <a:gd name="T41" fmla="*/ 4 h 12"/>
                <a:gd name="T42" fmla="*/ 12 w 15"/>
                <a:gd name="T43" fmla="*/ 3 h 12"/>
                <a:gd name="T44" fmla="*/ 12 w 15"/>
                <a:gd name="T45" fmla="*/ 3 h 12"/>
                <a:gd name="T46" fmla="*/ 12 w 15"/>
                <a:gd name="T47" fmla="*/ 2 h 12"/>
                <a:gd name="T48" fmla="*/ 4 w 15"/>
                <a:gd name="T49" fmla="*/ 10 h 12"/>
                <a:gd name="T50" fmla="*/ 4 w 15"/>
                <a:gd name="T51" fmla="*/ 10 h 12"/>
                <a:gd name="T52" fmla="*/ 4 w 15"/>
                <a:gd name="T5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" h="12">
                  <a:moveTo>
                    <a:pt x="12" y="2"/>
                  </a:moveTo>
                  <a:cubicBezTo>
                    <a:pt x="13" y="2"/>
                    <a:pt x="15" y="2"/>
                    <a:pt x="15" y="1"/>
                  </a:cubicBezTo>
                  <a:cubicBezTo>
                    <a:pt x="15" y="0"/>
                    <a:pt x="14" y="1"/>
                    <a:pt x="14" y="0"/>
                  </a:cubicBezTo>
                  <a:cubicBezTo>
                    <a:pt x="10" y="3"/>
                    <a:pt x="6" y="5"/>
                    <a:pt x="2" y="9"/>
                  </a:cubicBezTo>
                  <a:cubicBezTo>
                    <a:pt x="2" y="9"/>
                    <a:pt x="3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1" y="10"/>
                    <a:pt x="0" y="10"/>
                    <a:pt x="0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3" y="11"/>
                    <a:pt x="5" y="12"/>
                    <a:pt x="5" y="10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8"/>
                    <a:pt x="5" y="9"/>
                    <a:pt x="5" y="9"/>
                  </a:cubicBezTo>
                  <a:cubicBezTo>
                    <a:pt x="6" y="9"/>
                    <a:pt x="6" y="9"/>
                    <a:pt x="7" y="9"/>
                  </a:cubicBezTo>
                  <a:cubicBezTo>
                    <a:pt x="7" y="7"/>
                    <a:pt x="8" y="7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5"/>
                    <a:pt x="10" y="5"/>
                  </a:cubicBezTo>
                  <a:cubicBezTo>
                    <a:pt x="10" y="5"/>
                    <a:pt x="10" y="5"/>
                    <a:pt x="11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2" y="4"/>
                  </a:cubicBezTo>
                  <a:cubicBezTo>
                    <a:pt x="12" y="4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2"/>
                    <a:pt x="12" y="2"/>
                  </a:cubicBezTo>
                  <a:close/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9" name="Freeform 69"/>
            <p:cNvSpPr>
              <a:spLocks/>
            </p:cNvSpPr>
            <p:nvPr/>
          </p:nvSpPr>
          <p:spPr bwMode="auto">
            <a:xfrm>
              <a:off x="4192545" y="5812747"/>
              <a:ext cx="2169" cy="4337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0" name="Freeform 70"/>
            <p:cNvSpPr>
              <a:spLocks/>
            </p:cNvSpPr>
            <p:nvPr/>
          </p:nvSpPr>
          <p:spPr bwMode="auto">
            <a:xfrm>
              <a:off x="4072189" y="5779134"/>
              <a:ext cx="2169" cy="2169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0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1" name="Freeform 71"/>
            <p:cNvSpPr>
              <a:spLocks/>
            </p:cNvSpPr>
            <p:nvPr/>
          </p:nvSpPr>
          <p:spPr bwMode="auto">
            <a:xfrm>
              <a:off x="4030986" y="5724920"/>
              <a:ext cx="9759" cy="22770"/>
            </a:xfrm>
            <a:custGeom>
              <a:avLst/>
              <a:gdLst>
                <a:gd name="T0" fmla="*/ 3 w 4"/>
                <a:gd name="T1" fmla="*/ 5 h 9"/>
                <a:gd name="T2" fmla="*/ 3 w 4"/>
                <a:gd name="T3" fmla="*/ 2 h 9"/>
                <a:gd name="T4" fmla="*/ 2 w 4"/>
                <a:gd name="T5" fmla="*/ 1 h 9"/>
                <a:gd name="T6" fmla="*/ 2 w 4"/>
                <a:gd name="T7" fmla="*/ 0 h 9"/>
                <a:gd name="T8" fmla="*/ 1 w 4"/>
                <a:gd name="T9" fmla="*/ 0 h 9"/>
                <a:gd name="T10" fmla="*/ 0 w 4"/>
                <a:gd name="T11" fmla="*/ 4 h 9"/>
                <a:gd name="T12" fmla="*/ 2 w 4"/>
                <a:gd name="T13" fmla="*/ 4 h 9"/>
                <a:gd name="T14" fmla="*/ 0 w 4"/>
                <a:gd name="T15" fmla="*/ 5 h 9"/>
                <a:gd name="T16" fmla="*/ 1 w 4"/>
                <a:gd name="T17" fmla="*/ 8 h 9"/>
                <a:gd name="T18" fmla="*/ 0 w 4"/>
                <a:gd name="T19" fmla="*/ 9 h 9"/>
                <a:gd name="T20" fmla="*/ 3 w 4"/>
                <a:gd name="T21" fmla="*/ 8 h 9"/>
                <a:gd name="T22" fmla="*/ 4 w 4"/>
                <a:gd name="T23" fmla="*/ 6 h 9"/>
                <a:gd name="T24" fmla="*/ 3 w 4"/>
                <a:gd name="T2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9">
                  <a:moveTo>
                    <a:pt x="3" y="5"/>
                  </a:moveTo>
                  <a:cubicBezTo>
                    <a:pt x="4" y="3"/>
                    <a:pt x="2" y="3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2"/>
                    <a:pt x="0" y="2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5"/>
                    <a:pt x="1" y="6"/>
                    <a:pt x="0" y="5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" y="9"/>
                    <a:pt x="2" y="8"/>
                    <a:pt x="3" y="8"/>
                  </a:cubicBezTo>
                  <a:cubicBezTo>
                    <a:pt x="4" y="7"/>
                    <a:pt x="3" y="7"/>
                    <a:pt x="4" y="6"/>
                  </a:cubicBezTo>
                  <a:cubicBezTo>
                    <a:pt x="4" y="5"/>
                    <a:pt x="4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2" name="Freeform 72"/>
            <p:cNvSpPr>
              <a:spLocks noEditPoints="1"/>
            </p:cNvSpPr>
            <p:nvPr/>
          </p:nvSpPr>
          <p:spPr bwMode="auto">
            <a:xfrm>
              <a:off x="4015806" y="5673959"/>
              <a:ext cx="209267" cy="195171"/>
            </a:xfrm>
            <a:custGeom>
              <a:avLst/>
              <a:gdLst>
                <a:gd name="T0" fmla="*/ 80 w 82"/>
                <a:gd name="T1" fmla="*/ 23 h 76"/>
                <a:gd name="T2" fmla="*/ 64 w 82"/>
                <a:gd name="T3" fmla="*/ 4 h 76"/>
                <a:gd name="T4" fmla="*/ 61 w 82"/>
                <a:gd name="T5" fmla="*/ 1 h 76"/>
                <a:gd name="T6" fmla="*/ 56 w 82"/>
                <a:gd name="T7" fmla="*/ 2 h 76"/>
                <a:gd name="T8" fmla="*/ 50 w 82"/>
                <a:gd name="T9" fmla="*/ 4 h 76"/>
                <a:gd name="T10" fmla="*/ 46 w 82"/>
                <a:gd name="T11" fmla="*/ 6 h 76"/>
                <a:gd name="T12" fmla="*/ 43 w 82"/>
                <a:gd name="T13" fmla="*/ 6 h 76"/>
                <a:gd name="T14" fmla="*/ 35 w 82"/>
                <a:gd name="T15" fmla="*/ 10 h 76"/>
                <a:gd name="T16" fmla="*/ 29 w 82"/>
                <a:gd name="T17" fmla="*/ 13 h 76"/>
                <a:gd name="T18" fmla="*/ 29 w 82"/>
                <a:gd name="T19" fmla="*/ 13 h 76"/>
                <a:gd name="T20" fmla="*/ 21 w 82"/>
                <a:gd name="T21" fmla="*/ 7 h 76"/>
                <a:gd name="T22" fmla="*/ 15 w 82"/>
                <a:gd name="T23" fmla="*/ 15 h 76"/>
                <a:gd name="T24" fmla="*/ 12 w 82"/>
                <a:gd name="T25" fmla="*/ 21 h 76"/>
                <a:gd name="T26" fmla="*/ 11 w 82"/>
                <a:gd name="T27" fmla="*/ 25 h 76"/>
                <a:gd name="T28" fmla="*/ 7 w 82"/>
                <a:gd name="T29" fmla="*/ 30 h 76"/>
                <a:gd name="T30" fmla="*/ 8 w 82"/>
                <a:gd name="T31" fmla="*/ 35 h 76"/>
                <a:gd name="T32" fmla="*/ 7 w 82"/>
                <a:gd name="T33" fmla="*/ 41 h 76"/>
                <a:gd name="T34" fmla="*/ 14 w 82"/>
                <a:gd name="T35" fmla="*/ 34 h 76"/>
                <a:gd name="T36" fmla="*/ 15 w 82"/>
                <a:gd name="T37" fmla="*/ 36 h 76"/>
                <a:gd name="T38" fmla="*/ 18 w 82"/>
                <a:gd name="T39" fmla="*/ 40 h 76"/>
                <a:gd name="T40" fmla="*/ 17 w 82"/>
                <a:gd name="T41" fmla="*/ 34 h 76"/>
                <a:gd name="T42" fmla="*/ 20 w 82"/>
                <a:gd name="T43" fmla="*/ 41 h 76"/>
                <a:gd name="T44" fmla="*/ 23 w 82"/>
                <a:gd name="T45" fmla="*/ 40 h 76"/>
                <a:gd name="T46" fmla="*/ 28 w 82"/>
                <a:gd name="T47" fmla="*/ 41 h 76"/>
                <a:gd name="T48" fmla="*/ 20 w 82"/>
                <a:gd name="T49" fmla="*/ 45 h 76"/>
                <a:gd name="T50" fmla="*/ 12 w 82"/>
                <a:gd name="T51" fmla="*/ 41 h 76"/>
                <a:gd name="T52" fmla="*/ 3 w 82"/>
                <a:gd name="T53" fmla="*/ 47 h 76"/>
                <a:gd name="T54" fmla="*/ 2 w 82"/>
                <a:gd name="T55" fmla="*/ 64 h 76"/>
                <a:gd name="T56" fmla="*/ 10 w 82"/>
                <a:gd name="T57" fmla="*/ 65 h 76"/>
                <a:gd name="T58" fmla="*/ 15 w 82"/>
                <a:gd name="T59" fmla="*/ 74 h 76"/>
                <a:gd name="T60" fmla="*/ 32 w 82"/>
                <a:gd name="T61" fmla="*/ 69 h 76"/>
                <a:gd name="T62" fmla="*/ 35 w 82"/>
                <a:gd name="T63" fmla="*/ 60 h 76"/>
                <a:gd name="T64" fmla="*/ 29 w 82"/>
                <a:gd name="T65" fmla="*/ 51 h 76"/>
                <a:gd name="T66" fmla="*/ 34 w 82"/>
                <a:gd name="T67" fmla="*/ 59 h 76"/>
                <a:gd name="T68" fmla="*/ 42 w 82"/>
                <a:gd name="T69" fmla="*/ 52 h 76"/>
                <a:gd name="T70" fmla="*/ 37 w 82"/>
                <a:gd name="T71" fmla="*/ 46 h 76"/>
                <a:gd name="T72" fmla="*/ 44 w 82"/>
                <a:gd name="T73" fmla="*/ 50 h 76"/>
                <a:gd name="T74" fmla="*/ 48 w 82"/>
                <a:gd name="T75" fmla="*/ 53 h 76"/>
                <a:gd name="T76" fmla="*/ 51 w 82"/>
                <a:gd name="T77" fmla="*/ 62 h 76"/>
                <a:gd name="T78" fmla="*/ 55 w 82"/>
                <a:gd name="T79" fmla="*/ 56 h 76"/>
                <a:gd name="T80" fmla="*/ 60 w 82"/>
                <a:gd name="T81" fmla="*/ 55 h 76"/>
                <a:gd name="T82" fmla="*/ 63 w 82"/>
                <a:gd name="T83" fmla="*/ 60 h 76"/>
                <a:gd name="T84" fmla="*/ 66 w 82"/>
                <a:gd name="T85" fmla="*/ 63 h 76"/>
                <a:gd name="T86" fmla="*/ 67 w 82"/>
                <a:gd name="T87" fmla="*/ 62 h 76"/>
                <a:gd name="T88" fmla="*/ 69 w 82"/>
                <a:gd name="T89" fmla="*/ 54 h 76"/>
                <a:gd name="T90" fmla="*/ 75 w 82"/>
                <a:gd name="T91" fmla="*/ 45 h 76"/>
                <a:gd name="T92" fmla="*/ 75 w 82"/>
                <a:gd name="T93" fmla="*/ 40 h 76"/>
                <a:gd name="T94" fmla="*/ 78 w 82"/>
                <a:gd name="T95" fmla="*/ 36 h 76"/>
                <a:gd name="T96" fmla="*/ 82 w 82"/>
                <a:gd name="T97" fmla="*/ 27 h 76"/>
                <a:gd name="T98" fmla="*/ 19 w 82"/>
                <a:gd name="T99" fmla="*/ 24 h 76"/>
                <a:gd name="T100" fmla="*/ 15 w 82"/>
                <a:gd name="T101" fmla="*/ 24 h 76"/>
                <a:gd name="T102" fmla="*/ 18 w 82"/>
                <a:gd name="T103" fmla="*/ 19 h 76"/>
                <a:gd name="T104" fmla="*/ 21 w 82"/>
                <a:gd name="T105" fmla="*/ 19 h 76"/>
                <a:gd name="T106" fmla="*/ 24 w 82"/>
                <a:gd name="T107" fmla="*/ 9 h 76"/>
                <a:gd name="T108" fmla="*/ 28 w 82"/>
                <a:gd name="T109" fmla="*/ 48 h 76"/>
                <a:gd name="T110" fmla="*/ 28 w 82"/>
                <a:gd name="T111" fmla="*/ 15 h 76"/>
                <a:gd name="T112" fmla="*/ 45 w 82"/>
                <a:gd name="T113" fmla="*/ 9 h 76"/>
                <a:gd name="T114" fmla="*/ 61 w 82"/>
                <a:gd name="T115" fmla="*/ 5 h 76"/>
                <a:gd name="T116" fmla="*/ 62 w 82"/>
                <a:gd name="T117" fmla="*/ 4 h 76"/>
                <a:gd name="T118" fmla="*/ 74 w 82"/>
                <a:gd name="T119" fmla="*/ 3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2" h="76">
                  <a:moveTo>
                    <a:pt x="82" y="27"/>
                  </a:moveTo>
                  <a:cubicBezTo>
                    <a:pt x="82" y="26"/>
                    <a:pt x="81" y="25"/>
                    <a:pt x="81" y="24"/>
                  </a:cubicBezTo>
                  <a:cubicBezTo>
                    <a:pt x="80" y="25"/>
                    <a:pt x="79" y="25"/>
                    <a:pt x="79" y="24"/>
                  </a:cubicBezTo>
                  <a:cubicBezTo>
                    <a:pt x="79" y="23"/>
                    <a:pt x="80" y="23"/>
                    <a:pt x="80" y="23"/>
                  </a:cubicBezTo>
                  <a:cubicBezTo>
                    <a:pt x="77" y="16"/>
                    <a:pt x="72" y="10"/>
                    <a:pt x="67" y="5"/>
                  </a:cubicBezTo>
                  <a:cubicBezTo>
                    <a:pt x="66" y="5"/>
                    <a:pt x="66" y="5"/>
                    <a:pt x="65" y="5"/>
                  </a:cubicBezTo>
                  <a:cubicBezTo>
                    <a:pt x="65" y="5"/>
                    <a:pt x="65" y="5"/>
                    <a:pt x="64" y="5"/>
                  </a:cubicBezTo>
                  <a:cubicBezTo>
                    <a:pt x="64" y="5"/>
                    <a:pt x="64" y="4"/>
                    <a:pt x="64" y="4"/>
                  </a:cubicBezTo>
                  <a:cubicBezTo>
                    <a:pt x="63" y="4"/>
                    <a:pt x="63" y="4"/>
                    <a:pt x="62" y="4"/>
                  </a:cubicBezTo>
                  <a:cubicBezTo>
                    <a:pt x="62" y="4"/>
                    <a:pt x="62" y="4"/>
                    <a:pt x="62" y="3"/>
                  </a:cubicBezTo>
                  <a:cubicBezTo>
                    <a:pt x="63" y="3"/>
                    <a:pt x="63" y="3"/>
                    <a:pt x="63" y="2"/>
                  </a:cubicBezTo>
                  <a:cubicBezTo>
                    <a:pt x="62" y="2"/>
                    <a:pt x="62" y="1"/>
                    <a:pt x="61" y="1"/>
                  </a:cubicBezTo>
                  <a:cubicBezTo>
                    <a:pt x="61" y="1"/>
                    <a:pt x="60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1"/>
                    <a:pt x="58" y="0"/>
                    <a:pt x="57" y="0"/>
                  </a:cubicBezTo>
                  <a:cubicBezTo>
                    <a:pt x="57" y="0"/>
                    <a:pt x="56" y="1"/>
                    <a:pt x="56" y="2"/>
                  </a:cubicBezTo>
                  <a:cubicBezTo>
                    <a:pt x="55" y="1"/>
                    <a:pt x="56" y="3"/>
                    <a:pt x="55" y="2"/>
                  </a:cubicBezTo>
                  <a:cubicBezTo>
                    <a:pt x="54" y="2"/>
                    <a:pt x="55" y="1"/>
                    <a:pt x="54" y="2"/>
                  </a:cubicBezTo>
                  <a:cubicBezTo>
                    <a:pt x="53" y="2"/>
                    <a:pt x="52" y="3"/>
                    <a:pt x="51" y="3"/>
                  </a:cubicBezTo>
                  <a:cubicBezTo>
                    <a:pt x="51" y="3"/>
                    <a:pt x="50" y="4"/>
                    <a:pt x="50" y="4"/>
                  </a:cubicBezTo>
                  <a:cubicBezTo>
                    <a:pt x="49" y="4"/>
                    <a:pt x="50" y="5"/>
                    <a:pt x="49" y="5"/>
                  </a:cubicBezTo>
                  <a:cubicBezTo>
                    <a:pt x="48" y="5"/>
                    <a:pt x="47" y="4"/>
                    <a:pt x="48" y="5"/>
                  </a:cubicBezTo>
                  <a:cubicBezTo>
                    <a:pt x="48" y="6"/>
                    <a:pt x="49" y="6"/>
                    <a:pt x="49" y="7"/>
                  </a:cubicBezTo>
                  <a:cubicBezTo>
                    <a:pt x="48" y="7"/>
                    <a:pt x="48" y="6"/>
                    <a:pt x="46" y="6"/>
                  </a:cubicBezTo>
                  <a:cubicBezTo>
                    <a:pt x="46" y="7"/>
                    <a:pt x="46" y="8"/>
                    <a:pt x="46" y="8"/>
                  </a:cubicBezTo>
                  <a:cubicBezTo>
                    <a:pt x="46" y="7"/>
                    <a:pt x="46" y="7"/>
                    <a:pt x="46" y="6"/>
                  </a:cubicBezTo>
                  <a:cubicBezTo>
                    <a:pt x="45" y="6"/>
                    <a:pt x="45" y="7"/>
                    <a:pt x="44" y="7"/>
                  </a:cubicBezTo>
                  <a:cubicBezTo>
                    <a:pt x="44" y="6"/>
                    <a:pt x="44" y="5"/>
                    <a:pt x="43" y="6"/>
                  </a:cubicBezTo>
                  <a:cubicBezTo>
                    <a:pt x="42" y="7"/>
                    <a:pt x="41" y="8"/>
                    <a:pt x="40" y="9"/>
                  </a:cubicBezTo>
                  <a:cubicBezTo>
                    <a:pt x="39" y="9"/>
                    <a:pt x="39" y="8"/>
                    <a:pt x="37" y="8"/>
                  </a:cubicBezTo>
                  <a:cubicBezTo>
                    <a:pt x="37" y="10"/>
                    <a:pt x="39" y="9"/>
                    <a:pt x="38" y="10"/>
                  </a:cubicBezTo>
                  <a:cubicBezTo>
                    <a:pt x="37" y="10"/>
                    <a:pt x="36" y="10"/>
                    <a:pt x="35" y="10"/>
                  </a:cubicBezTo>
                  <a:cubicBezTo>
                    <a:pt x="34" y="10"/>
                    <a:pt x="33" y="11"/>
                    <a:pt x="32" y="12"/>
                  </a:cubicBezTo>
                  <a:cubicBezTo>
                    <a:pt x="32" y="11"/>
                    <a:pt x="32" y="11"/>
                    <a:pt x="32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1"/>
                    <a:pt x="31" y="13"/>
                    <a:pt x="29" y="13"/>
                  </a:cubicBezTo>
                  <a:cubicBezTo>
                    <a:pt x="29" y="14"/>
                    <a:pt x="28" y="13"/>
                    <a:pt x="28" y="14"/>
                  </a:cubicBezTo>
                  <a:cubicBezTo>
                    <a:pt x="27" y="14"/>
                    <a:pt x="28" y="15"/>
                    <a:pt x="28" y="15"/>
                  </a:cubicBezTo>
                  <a:cubicBezTo>
                    <a:pt x="26" y="15"/>
                    <a:pt x="26" y="13"/>
                    <a:pt x="26" y="12"/>
                  </a:cubicBezTo>
                  <a:cubicBezTo>
                    <a:pt x="27" y="12"/>
                    <a:pt x="29" y="12"/>
                    <a:pt x="29" y="13"/>
                  </a:cubicBezTo>
                  <a:cubicBezTo>
                    <a:pt x="30" y="11"/>
                    <a:pt x="28" y="10"/>
                    <a:pt x="26" y="10"/>
                  </a:cubicBezTo>
                  <a:cubicBezTo>
                    <a:pt x="26" y="9"/>
                    <a:pt x="25" y="9"/>
                    <a:pt x="25" y="9"/>
                  </a:cubicBezTo>
                  <a:cubicBezTo>
                    <a:pt x="24" y="8"/>
                    <a:pt x="24" y="8"/>
                    <a:pt x="23" y="7"/>
                  </a:cubicBezTo>
                  <a:cubicBezTo>
                    <a:pt x="23" y="7"/>
                    <a:pt x="22" y="7"/>
                    <a:pt x="21" y="7"/>
                  </a:cubicBezTo>
                  <a:cubicBezTo>
                    <a:pt x="21" y="8"/>
                    <a:pt x="20" y="8"/>
                    <a:pt x="19" y="9"/>
                  </a:cubicBezTo>
                  <a:cubicBezTo>
                    <a:pt x="19" y="8"/>
                    <a:pt x="19" y="9"/>
                    <a:pt x="19" y="9"/>
                  </a:cubicBezTo>
                  <a:cubicBezTo>
                    <a:pt x="18" y="10"/>
                    <a:pt x="17" y="11"/>
                    <a:pt x="16" y="12"/>
                  </a:cubicBezTo>
                  <a:cubicBezTo>
                    <a:pt x="16" y="13"/>
                    <a:pt x="15" y="14"/>
                    <a:pt x="15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2" y="15"/>
                    <a:pt x="12" y="17"/>
                    <a:pt x="12" y="18"/>
                  </a:cubicBezTo>
                  <a:cubicBezTo>
                    <a:pt x="12" y="19"/>
                    <a:pt x="12" y="20"/>
                    <a:pt x="12" y="21"/>
                  </a:cubicBezTo>
                  <a:cubicBezTo>
                    <a:pt x="12" y="22"/>
                    <a:pt x="14" y="22"/>
                    <a:pt x="14" y="22"/>
                  </a:cubicBezTo>
                  <a:cubicBezTo>
                    <a:pt x="14" y="23"/>
                    <a:pt x="13" y="23"/>
                    <a:pt x="13" y="24"/>
                  </a:cubicBezTo>
                  <a:cubicBezTo>
                    <a:pt x="14" y="24"/>
                    <a:pt x="14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0" y="27"/>
                    <a:pt x="10" y="29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8" y="29"/>
                    <a:pt x="8" y="30"/>
                    <a:pt x="7" y="30"/>
                  </a:cubicBezTo>
                  <a:cubicBezTo>
                    <a:pt x="7" y="30"/>
                    <a:pt x="6" y="30"/>
                    <a:pt x="6" y="31"/>
                  </a:cubicBezTo>
                  <a:cubicBezTo>
                    <a:pt x="6" y="32"/>
                    <a:pt x="7" y="31"/>
                    <a:pt x="8" y="31"/>
                  </a:cubicBezTo>
                  <a:cubicBezTo>
                    <a:pt x="8" y="33"/>
                    <a:pt x="9" y="32"/>
                    <a:pt x="9" y="34"/>
                  </a:cubicBezTo>
                  <a:cubicBezTo>
                    <a:pt x="8" y="34"/>
                    <a:pt x="8" y="35"/>
                    <a:pt x="8" y="35"/>
                  </a:cubicBezTo>
                  <a:cubicBezTo>
                    <a:pt x="7" y="34"/>
                    <a:pt x="6" y="35"/>
                    <a:pt x="4" y="35"/>
                  </a:cubicBezTo>
                  <a:cubicBezTo>
                    <a:pt x="4" y="36"/>
                    <a:pt x="5" y="38"/>
                    <a:pt x="4" y="38"/>
                  </a:cubicBezTo>
                  <a:cubicBezTo>
                    <a:pt x="4" y="39"/>
                    <a:pt x="5" y="39"/>
                    <a:pt x="4" y="40"/>
                  </a:cubicBezTo>
                  <a:cubicBezTo>
                    <a:pt x="6" y="40"/>
                    <a:pt x="6" y="41"/>
                    <a:pt x="7" y="41"/>
                  </a:cubicBezTo>
                  <a:cubicBezTo>
                    <a:pt x="7" y="40"/>
                    <a:pt x="8" y="40"/>
                    <a:pt x="8" y="41"/>
                  </a:cubicBezTo>
                  <a:cubicBezTo>
                    <a:pt x="9" y="40"/>
                    <a:pt x="10" y="39"/>
                    <a:pt x="10" y="37"/>
                  </a:cubicBezTo>
                  <a:cubicBezTo>
                    <a:pt x="11" y="37"/>
                    <a:pt x="10" y="35"/>
                    <a:pt x="12" y="35"/>
                  </a:cubicBezTo>
                  <a:cubicBezTo>
                    <a:pt x="13" y="35"/>
                    <a:pt x="13" y="35"/>
                    <a:pt x="14" y="34"/>
                  </a:cubicBezTo>
                  <a:cubicBezTo>
                    <a:pt x="13" y="36"/>
                    <a:pt x="14" y="37"/>
                    <a:pt x="14" y="39"/>
                  </a:cubicBezTo>
                  <a:cubicBezTo>
                    <a:pt x="16" y="38"/>
                    <a:pt x="15" y="37"/>
                    <a:pt x="15" y="36"/>
                  </a:cubicBezTo>
                  <a:cubicBezTo>
                    <a:pt x="15" y="36"/>
                    <a:pt x="14" y="35"/>
                    <a:pt x="15" y="35"/>
                  </a:cubicBezTo>
                  <a:cubicBezTo>
                    <a:pt x="15" y="35"/>
                    <a:pt x="15" y="35"/>
                    <a:pt x="15" y="36"/>
                  </a:cubicBezTo>
                  <a:cubicBezTo>
                    <a:pt x="15" y="36"/>
                    <a:pt x="15" y="36"/>
                    <a:pt x="15" y="37"/>
                  </a:cubicBezTo>
                  <a:cubicBezTo>
                    <a:pt x="17" y="37"/>
                    <a:pt x="17" y="37"/>
                    <a:pt x="18" y="38"/>
                  </a:cubicBezTo>
                  <a:cubicBezTo>
                    <a:pt x="18" y="39"/>
                    <a:pt x="17" y="39"/>
                    <a:pt x="16" y="39"/>
                  </a:cubicBezTo>
                  <a:cubicBezTo>
                    <a:pt x="16" y="40"/>
                    <a:pt x="17" y="40"/>
                    <a:pt x="18" y="40"/>
                  </a:cubicBezTo>
                  <a:cubicBezTo>
                    <a:pt x="17" y="39"/>
                    <a:pt x="18" y="39"/>
                    <a:pt x="19" y="38"/>
                  </a:cubicBezTo>
                  <a:cubicBezTo>
                    <a:pt x="19" y="38"/>
                    <a:pt x="18" y="38"/>
                    <a:pt x="18" y="38"/>
                  </a:cubicBezTo>
                  <a:cubicBezTo>
                    <a:pt x="19" y="37"/>
                    <a:pt x="19" y="38"/>
                    <a:pt x="19" y="38"/>
                  </a:cubicBezTo>
                  <a:cubicBezTo>
                    <a:pt x="19" y="36"/>
                    <a:pt x="16" y="36"/>
                    <a:pt x="17" y="34"/>
                  </a:cubicBezTo>
                  <a:cubicBezTo>
                    <a:pt x="17" y="35"/>
                    <a:pt x="19" y="36"/>
                    <a:pt x="19" y="37"/>
                  </a:cubicBezTo>
                  <a:cubicBezTo>
                    <a:pt x="20" y="37"/>
                    <a:pt x="20" y="38"/>
                    <a:pt x="20" y="38"/>
                  </a:cubicBezTo>
                  <a:cubicBezTo>
                    <a:pt x="20" y="38"/>
                    <a:pt x="20" y="38"/>
                    <a:pt x="20" y="39"/>
                  </a:cubicBezTo>
                  <a:cubicBezTo>
                    <a:pt x="20" y="39"/>
                    <a:pt x="20" y="40"/>
                    <a:pt x="20" y="41"/>
                  </a:cubicBezTo>
                  <a:cubicBezTo>
                    <a:pt x="21" y="41"/>
                    <a:pt x="21" y="41"/>
                    <a:pt x="22" y="41"/>
                  </a:cubicBezTo>
                  <a:cubicBezTo>
                    <a:pt x="22" y="40"/>
                    <a:pt x="22" y="39"/>
                    <a:pt x="22" y="38"/>
                  </a:cubicBezTo>
                  <a:cubicBezTo>
                    <a:pt x="22" y="38"/>
                    <a:pt x="23" y="38"/>
                    <a:pt x="23" y="38"/>
                  </a:cubicBezTo>
                  <a:cubicBezTo>
                    <a:pt x="23" y="39"/>
                    <a:pt x="23" y="39"/>
                    <a:pt x="23" y="40"/>
                  </a:cubicBezTo>
                  <a:cubicBezTo>
                    <a:pt x="23" y="40"/>
                    <a:pt x="23" y="40"/>
                    <a:pt x="23" y="41"/>
                  </a:cubicBezTo>
                  <a:cubicBezTo>
                    <a:pt x="24" y="41"/>
                    <a:pt x="26" y="41"/>
                    <a:pt x="26" y="41"/>
                  </a:cubicBezTo>
                  <a:cubicBezTo>
                    <a:pt x="27" y="41"/>
                    <a:pt x="26" y="42"/>
                    <a:pt x="27" y="42"/>
                  </a:cubicBezTo>
                  <a:cubicBezTo>
                    <a:pt x="28" y="42"/>
                    <a:pt x="27" y="40"/>
                    <a:pt x="28" y="41"/>
                  </a:cubicBezTo>
                  <a:cubicBezTo>
                    <a:pt x="28" y="41"/>
                    <a:pt x="28" y="42"/>
                    <a:pt x="28" y="42"/>
                  </a:cubicBezTo>
                  <a:cubicBezTo>
                    <a:pt x="27" y="43"/>
                    <a:pt x="28" y="45"/>
                    <a:pt x="27" y="45"/>
                  </a:cubicBezTo>
                  <a:cubicBezTo>
                    <a:pt x="25" y="44"/>
                    <a:pt x="23" y="44"/>
                    <a:pt x="21" y="44"/>
                  </a:cubicBezTo>
                  <a:cubicBezTo>
                    <a:pt x="20" y="44"/>
                    <a:pt x="20" y="45"/>
                    <a:pt x="20" y="45"/>
                  </a:cubicBezTo>
                  <a:cubicBezTo>
                    <a:pt x="19" y="44"/>
                    <a:pt x="16" y="44"/>
                    <a:pt x="15" y="43"/>
                  </a:cubicBezTo>
                  <a:cubicBezTo>
                    <a:pt x="16" y="42"/>
                    <a:pt x="15" y="42"/>
                    <a:pt x="15" y="41"/>
                  </a:cubicBezTo>
                  <a:cubicBezTo>
                    <a:pt x="16" y="41"/>
                    <a:pt x="16" y="40"/>
                    <a:pt x="15" y="40"/>
                  </a:cubicBezTo>
                  <a:cubicBezTo>
                    <a:pt x="14" y="40"/>
                    <a:pt x="13" y="40"/>
                    <a:pt x="12" y="41"/>
                  </a:cubicBezTo>
                  <a:cubicBezTo>
                    <a:pt x="10" y="41"/>
                    <a:pt x="8" y="41"/>
                    <a:pt x="7" y="42"/>
                  </a:cubicBezTo>
                  <a:cubicBezTo>
                    <a:pt x="7" y="41"/>
                    <a:pt x="7" y="41"/>
                    <a:pt x="6" y="41"/>
                  </a:cubicBezTo>
                  <a:cubicBezTo>
                    <a:pt x="6" y="42"/>
                    <a:pt x="5" y="42"/>
                    <a:pt x="4" y="43"/>
                  </a:cubicBezTo>
                  <a:cubicBezTo>
                    <a:pt x="4" y="44"/>
                    <a:pt x="4" y="46"/>
                    <a:pt x="3" y="47"/>
                  </a:cubicBezTo>
                  <a:cubicBezTo>
                    <a:pt x="3" y="48"/>
                    <a:pt x="2" y="48"/>
                    <a:pt x="1" y="49"/>
                  </a:cubicBezTo>
                  <a:cubicBezTo>
                    <a:pt x="1" y="51"/>
                    <a:pt x="1" y="52"/>
                    <a:pt x="0" y="53"/>
                  </a:cubicBezTo>
                  <a:cubicBezTo>
                    <a:pt x="0" y="55"/>
                    <a:pt x="0" y="57"/>
                    <a:pt x="0" y="60"/>
                  </a:cubicBezTo>
                  <a:cubicBezTo>
                    <a:pt x="1" y="61"/>
                    <a:pt x="2" y="62"/>
                    <a:pt x="2" y="64"/>
                  </a:cubicBezTo>
                  <a:cubicBezTo>
                    <a:pt x="3" y="64"/>
                    <a:pt x="4" y="65"/>
                    <a:pt x="5" y="66"/>
                  </a:cubicBezTo>
                  <a:cubicBezTo>
                    <a:pt x="6" y="65"/>
                    <a:pt x="7" y="65"/>
                    <a:pt x="8" y="65"/>
                  </a:cubicBezTo>
                  <a:cubicBezTo>
                    <a:pt x="9" y="65"/>
                    <a:pt x="9" y="64"/>
                    <a:pt x="10" y="64"/>
                  </a:cubicBezTo>
                  <a:cubicBezTo>
                    <a:pt x="10" y="64"/>
                    <a:pt x="10" y="65"/>
                    <a:pt x="10" y="65"/>
                  </a:cubicBezTo>
                  <a:cubicBezTo>
                    <a:pt x="11" y="65"/>
                    <a:pt x="12" y="66"/>
                    <a:pt x="13" y="66"/>
                  </a:cubicBezTo>
                  <a:cubicBezTo>
                    <a:pt x="13" y="65"/>
                    <a:pt x="13" y="65"/>
                    <a:pt x="14" y="65"/>
                  </a:cubicBezTo>
                  <a:cubicBezTo>
                    <a:pt x="14" y="67"/>
                    <a:pt x="14" y="68"/>
                    <a:pt x="14" y="70"/>
                  </a:cubicBezTo>
                  <a:cubicBezTo>
                    <a:pt x="14" y="71"/>
                    <a:pt x="15" y="73"/>
                    <a:pt x="15" y="74"/>
                  </a:cubicBezTo>
                  <a:cubicBezTo>
                    <a:pt x="15" y="75"/>
                    <a:pt x="15" y="75"/>
                    <a:pt x="16" y="76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2" y="72"/>
                    <a:pt x="32" y="71"/>
                    <a:pt x="32" y="69"/>
                  </a:cubicBezTo>
                  <a:cubicBezTo>
                    <a:pt x="33" y="69"/>
                    <a:pt x="33" y="68"/>
                    <a:pt x="34" y="68"/>
                  </a:cubicBezTo>
                  <a:cubicBezTo>
                    <a:pt x="35" y="66"/>
                    <a:pt x="36" y="64"/>
                    <a:pt x="37" y="62"/>
                  </a:cubicBezTo>
                  <a:cubicBezTo>
                    <a:pt x="37" y="61"/>
                    <a:pt x="38" y="60"/>
                    <a:pt x="37" y="59"/>
                  </a:cubicBezTo>
                  <a:cubicBezTo>
                    <a:pt x="36" y="59"/>
                    <a:pt x="36" y="60"/>
                    <a:pt x="35" y="60"/>
                  </a:cubicBezTo>
                  <a:cubicBezTo>
                    <a:pt x="34" y="60"/>
                    <a:pt x="34" y="60"/>
                    <a:pt x="33" y="60"/>
                  </a:cubicBezTo>
                  <a:cubicBezTo>
                    <a:pt x="33" y="58"/>
                    <a:pt x="32" y="57"/>
                    <a:pt x="31" y="56"/>
                  </a:cubicBezTo>
                  <a:cubicBezTo>
                    <a:pt x="31" y="55"/>
                    <a:pt x="30" y="55"/>
                    <a:pt x="30" y="53"/>
                  </a:cubicBezTo>
                  <a:cubicBezTo>
                    <a:pt x="30" y="52"/>
                    <a:pt x="29" y="52"/>
                    <a:pt x="29" y="51"/>
                  </a:cubicBezTo>
                  <a:cubicBezTo>
                    <a:pt x="29" y="50"/>
                    <a:pt x="28" y="49"/>
                    <a:pt x="29" y="49"/>
                  </a:cubicBezTo>
                  <a:cubicBezTo>
                    <a:pt x="29" y="49"/>
                    <a:pt x="30" y="51"/>
                    <a:pt x="30" y="51"/>
                  </a:cubicBezTo>
                  <a:cubicBezTo>
                    <a:pt x="30" y="53"/>
                    <a:pt x="31" y="54"/>
                    <a:pt x="32" y="55"/>
                  </a:cubicBezTo>
                  <a:cubicBezTo>
                    <a:pt x="33" y="56"/>
                    <a:pt x="33" y="58"/>
                    <a:pt x="34" y="59"/>
                  </a:cubicBezTo>
                  <a:cubicBezTo>
                    <a:pt x="35" y="59"/>
                    <a:pt x="36" y="57"/>
                    <a:pt x="38" y="57"/>
                  </a:cubicBezTo>
                  <a:cubicBezTo>
                    <a:pt x="39" y="57"/>
                    <a:pt x="38" y="56"/>
                    <a:pt x="39" y="56"/>
                  </a:cubicBezTo>
                  <a:cubicBezTo>
                    <a:pt x="40" y="56"/>
                    <a:pt x="40" y="55"/>
                    <a:pt x="41" y="54"/>
                  </a:cubicBezTo>
                  <a:cubicBezTo>
                    <a:pt x="41" y="53"/>
                    <a:pt x="42" y="53"/>
                    <a:pt x="42" y="52"/>
                  </a:cubicBezTo>
                  <a:cubicBezTo>
                    <a:pt x="42" y="51"/>
                    <a:pt x="40" y="51"/>
                    <a:pt x="40" y="50"/>
                  </a:cubicBezTo>
                  <a:cubicBezTo>
                    <a:pt x="40" y="49"/>
                    <a:pt x="39" y="50"/>
                    <a:pt x="39" y="50"/>
                  </a:cubicBezTo>
                  <a:cubicBezTo>
                    <a:pt x="38" y="49"/>
                    <a:pt x="38" y="49"/>
                    <a:pt x="38" y="47"/>
                  </a:cubicBezTo>
                  <a:cubicBezTo>
                    <a:pt x="37" y="47"/>
                    <a:pt x="37" y="47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9" y="47"/>
                    <a:pt x="38" y="50"/>
                    <a:pt x="41" y="49"/>
                  </a:cubicBezTo>
                  <a:cubicBezTo>
                    <a:pt x="41" y="50"/>
                    <a:pt x="41" y="50"/>
                    <a:pt x="41" y="51"/>
                  </a:cubicBezTo>
                  <a:cubicBezTo>
                    <a:pt x="42" y="51"/>
                    <a:pt x="42" y="50"/>
                    <a:pt x="44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6" y="50"/>
                    <a:pt x="46" y="51"/>
                    <a:pt x="47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3"/>
                    <a:pt x="48" y="53"/>
                    <a:pt x="48" y="53"/>
                  </a:cubicBezTo>
                  <a:cubicBezTo>
                    <a:pt x="48" y="54"/>
                    <a:pt x="49" y="54"/>
                    <a:pt x="48" y="55"/>
                  </a:cubicBezTo>
                  <a:cubicBezTo>
                    <a:pt x="49" y="56"/>
                    <a:pt x="49" y="57"/>
                    <a:pt x="50" y="59"/>
                  </a:cubicBezTo>
                  <a:cubicBezTo>
                    <a:pt x="50" y="59"/>
                    <a:pt x="51" y="60"/>
                    <a:pt x="51" y="61"/>
                  </a:cubicBezTo>
                  <a:cubicBezTo>
                    <a:pt x="51" y="61"/>
                    <a:pt x="51" y="62"/>
                    <a:pt x="51" y="62"/>
                  </a:cubicBezTo>
                  <a:cubicBezTo>
                    <a:pt x="51" y="63"/>
                    <a:pt x="52" y="62"/>
                    <a:pt x="53" y="62"/>
                  </a:cubicBezTo>
                  <a:cubicBezTo>
                    <a:pt x="53" y="61"/>
                    <a:pt x="54" y="60"/>
                    <a:pt x="54" y="57"/>
                  </a:cubicBezTo>
                  <a:cubicBezTo>
                    <a:pt x="54" y="57"/>
                    <a:pt x="54" y="57"/>
                    <a:pt x="55" y="57"/>
                  </a:cubicBezTo>
                  <a:cubicBezTo>
                    <a:pt x="55" y="57"/>
                    <a:pt x="55" y="56"/>
                    <a:pt x="55" y="56"/>
                  </a:cubicBezTo>
                  <a:cubicBezTo>
                    <a:pt x="55" y="57"/>
                    <a:pt x="55" y="55"/>
                    <a:pt x="56" y="56"/>
                  </a:cubicBezTo>
                  <a:cubicBezTo>
                    <a:pt x="56" y="54"/>
                    <a:pt x="57" y="54"/>
                    <a:pt x="57" y="53"/>
                  </a:cubicBezTo>
                  <a:cubicBezTo>
                    <a:pt x="57" y="53"/>
                    <a:pt x="58" y="52"/>
                    <a:pt x="59" y="52"/>
                  </a:cubicBezTo>
                  <a:cubicBezTo>
                    <a:pt x="60" y="53"/>
                    <a:pt x="60" y="54"/>
                    <a:pt x="60" y="55"/>
                  </a:cubicBezTo>
                  <a:cubicBezTo>
                    <a:pt x="60" y="55"/>
                    <a:pt x="60" y="55"/>
                    <a:pt x="60" y="56"/>
                  </a:cubicBezTo>
                  <a:cubicBezTo>
                    <a:pt x="60" y="57"/>
                    <a:pt x="62" y="56"/>
                    <a:pt x="63" y="57"/>
                  </a:cubicBezTo>
                  <a:cubicBezTo>
                    <a:pt x="62" y="58"/>
                    <a:pt x="63" y="58"/>
                    <a:pt x="62" y="59"/>
                  </a:cubicBezTo>
                  <a:cubicBezTo>
                    <a:pt x="63" y="59"/>
                    <a:pt x="63" y="59"/>
                    <a:pt x="63" y="60"/>
                  </a:cubicBezTo>
                  <a:cubicBezTo>
                    <a:pt x="63" y="61"/>
                    <a:pt x="63" y="61"/>
                    <a:pt x="63" y="62"/>
                  </a:cubicBezTo>
                  <a:cubicBezTo>
                    <a:pt x="63" y="62"/>
                    <a:pt x="64" y="63"/>
                    <a:pt x="63" y="64"/>
                  </a:cubicBezTo>
                  <a:cubicBezTo>
                    <a:pt x="65" y="65"/>
                    <a:pt x="66" y="66"/>
                    <a:pt x="67" y="67"/>
                  </a:cubicBezTo>
                  <a:cubicBezTo>
                    <a:pt x="67" y="65"/>
                    <a:pt x="66" y="65"/>
                    <a:pt x="66" y="63"/>
                  </a:cubicBezTo>
                  <a:cubicBezTo>
                    <a:pt x="65" y="63"/>
                    <a:pt x="64" y="62"/>
                    <a:pt x="64" y="61"/>
                  </a:cubicBezTo>
                  <a:cubicBezTo>
                    <a:pt x="64" y="60"/>
                    <a:pt x="64" y="59"/>
                    <a:pt x="65" y="59"/>
                  </a:cubicBezTo>
                  <a:cubicBezTo>
                    <a:pt x="65" y="60"/>
                    <a:pt x="65" y="61"/>
                    <a:pt x="66" y="61"/>
                  </a:cubicBezTo>
                  <a:cubicBezTo>
                    <a:pt x="67" y="61"/>
                    <a:pt x="67" y="61"/>
                    <a:pt x="67" y="62"/>
                  </a:cubicBezTo>
                  <a:cubicBezTo>
                    <a:pt x="69" y="62"/>
                    <a:pt x="70" y="59"/>
                    <a:pt x="69" y="56"/>
                  </a:cubicBezTo>
                  <a:cubicBezTo>
                    <a:pt x="69" y="56"/>
                    <a:pt x="68" y="56"/>
                    <a:pt x="68" y="55"/>
                  </a:cubicBezTo>
                  <a:cubicBezTo>
                    <a:pt x="68" y="54"/>
                    <a:pt x="67" y="54"/>
                    <a:pt x="68" y="53"/>
                  </a:cubicBezTo>
                  <a:cubicBezTo>
                    <a:pt x="68" y="53"/>
                    <a:pt x="68" y="54"/>
                    <a:pt x="69" y="54"/>
                  </a:cubicBezTo>
                  <a:cubicBezTo>
                    <a:pt x="69" y="53"/>
                    <a:pt x="71" y="53"/>
                    <a:pt x="72" y="53"/>
                  </a:cubicBezTo>
                  <a:cubicBezTo>
                    <a:pt x="73" y="52"/>
                    <a:pt x="74" y="51"/>
                    <a:pt x="74" y="49"/>
                  </a:cubicBezTo>
                  <a:cubicBezTo>
                    <a:pt x="74" y="49"/>
                    <a:pt x="74" y="48"/>
                    <a:pt x="75" y="48"/>
                  </a:cubicBezTo>
                  <a:cubicBezTo>
                    <a:pt x="75" y="47"/>
                    <a:pt x="75" y="45"/>
                    <a:pt x="75" y="45"/>
                  </a:cubicBezTo>
                  <a:cubicBezTo>
                    <a:pt x="75" y="44"/>
                    <a:pt x="75" y="44"/>
                    <a:pt x="75" y="43"/>
                  </a:cubicBezTo>
                  <a:cubicBezTo>
                    <a:pt x="74" y="43"/>
                    <a:pt x="74" y="42"/>
                    <a:pt x="74" y="42"/>
                  </a:cubicBezTo>
                  <a:cubicBezTo>
                    <a:pt x="74" y="41"/>
                    <a:pt x="74" y="41"/>
                    <a:pt x="74" y="40"/>
                  </a:cubicBezTo>
                  <a:cubicBezTo>
                    <a:pt x="74" y="40"/>
                    <a:pt x="75" y="40"/>
                    <a:pt x="75" y="40"/>
                  </a:cubicBezTo>
                  <a:cubicBezTo>
                    <a:pt x="75" y="39"/>
                    <a:pt x="74" y="38"/>
                    <a:pt x="75" y="38"/>
                  </a:cubicBezTo>
                  <a:cubicBezTo>
                    <a:pt x="75" y="39"/>
                    <a:pt x="76" y="39"/>
                    <a:pt x="77" y="40"/>
                  </a:cubicBezTo>
                  <a:cubicBezTo>
                    <a:pt x="76" y="41"/>
                    <a:pt x="77" y="42"/>
                    <a:pt x="78" y="42"/>
                  </a:cubicBezTo>
                  <a:cubicBezTo>
                    <a:pt x="79" y="41"/>
                    <a:pt x="78" y="38"/>
                    <a:pt x="78" y="36"/>
                  </a:cubicBezTo>
                  <a:cubicBezTo>
                    <a:pt x="79" y="35"/>
                    <a:pt x="80" y="35"/>
                    <a:pt x="80" y="35"/>
                  </a:cubicBezTo>
                  <a:cubicBezTo>
                    <a:pt x="81" y="34"/>
                    <a:pt x="81" y="32"/>
                    <a:pt x="82" y="31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2" y="30"/>
                    <a:pt x="82" y="28"/>
                    <a:pt x="82" y="27"/>
                  </a:cubicBezTo>
                  <a:close/>
                  <a:moveTo>
                    <a:pt x="21" y="19"/>
                  </a:moveTo>
                  <a:cubicBezTo>
                    <a:pt x="21" y="20"/>
                    <a:pt x="21" y="21"/>
                    <a:pt x="21" y="22"/>
                  </a:cubicBezTo>
                  <a:cubicBezTo>
                    <a:pt x="21" y="22"/>
                    <a:pt x="21" y="20"/>
                    <a:pt x="20" y="21"/>
                  </a:cubicBezTo>
                  <a:cubicBezTo>
                    <a:pt x="20" y="21"/>
                    <a:pt x="20" y="23"/>
                    <a:pt x="19" y="24"/>
                  </a:cubicBezTo>
                  <a:cubicBezTo>
                    <a:pt x="19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5"/>
                  </a:cubicBezTo>
                  <a:cubicBezTo>
                    <a:pt x="16" y="25"/>
                    <a:pt x="15" y="24"/>
                    <a:pt x="15" y="25"/>
                  </a:cubicBezTo>
                  <a:cubicBezTo>
                    <a:pt x="15" y="25"/>
                    <a:pt x="15" y="24"/>
                    <a:pt x="15" y="24"/>
                  </a:cubicBezTo>
                  <a:cubicBezTo>
                    <a:pt x="15" y="23"/>
                    <a:pt x="15" y="22"/>
                    <a:pt x="15" y="21"/>
                  </a:cubicBezTo>
                  <a:cubicBezTo>
                    <a:pt x="16" y="21"/>
                    <a:pt x="15" y="25"/>
                    <a:pt x="17" y="24"/>
                  </a:cubicBezTo>
                  <a:cubicBezTo>
                    <a:pt x="18" y="23"/>
                    <a:pt x="18" y="21"/>
                    <a:pt x="19" y="20"/>
                  </a:cubicBezTo>
                  <a:cubicBezTo>
                    <a:pt x="19" y="20"/>
                    <a:pt x="18" y="19"/>
                    <a:pt x="18" y="19"/>
                  </a:cubicBezTo>
                  <a:cubicBezTo>
                    <a:pt x="18" y="16"/>
                    <a:pt x="20" y="15"/>
                    <a:pt x="21" y="13"/>
                  </a:cubicBezTo>
                  <a:cubicBezTo>
                    <a:pt x="21" y="13"/>
                    <a:pt x="21" y="13"/>
                    <a:pt x="21" y="14"/>
                  </a:cubicBezTo>
                  <a:cubicBezTo>
                    <a:pt x="21" y="16"/>
                    <a:pt x="19" y="15"/>
                    <a:pt x="19" y="18"/>
                  </a:cubicBezTo>
                  <a:cubicBezTo>
                    <a:pt x="20" y="18"/>
                    <a:pt x="21" y="19"/>
                    <a:pt x="21" y="19"/>
                  </a:cubicBezTo>
                  <a:close/>
                  <a:moveTo>
                    <a:pt x="22" y="20"/>
                  </a:moveTo>
                  <a:cubicBezTo>
                    <a:pt x="22" y="19"/>
                    <a:pt x="23" y="19"/>
                    <a:pt x="23" y="19"/>
                  </a:cubicBezTo>
                  <a:cubicBezTo>
                    <a:pt x="23" y="20"/>
                    <a:pt x="23" y="20"/>
                    <a:pt x="22" y="20"/>
                  </a:cubicBezTo>
                  <a:close/>
                  <a:moveTo>
                    <a:pt x="24" y="9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  <a:moveTo>
                    <a:pt x="28" y="48"/>
                  </a:move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9"/>
                    <a:pt x="28" y="48"/>
                  </a:cubicBezTo>
                  <a:close/>
                  <a:moveTo>
                    <a:pt x="28" y="15"/>
                  </a:moveTo>
                  <a:cubicBezTo>
                    <a:pt x="28" y="14"/>
                    <a:pt x="29" y="14"/>
                    <a:pt x="29" y="14"/>
                  </a:cubicBezTo>
                  <a:cubicBezTo>
                    <a:pt x="29" y="14"/>
                    <a:pt x="28" y="15"/>
                    <a:pt x="28" y="15"/>
                  </a:cubicBezTo>
                  <a:close/>
                  <a:moveTo>
                    <a:pt x="45" y="9"/>
                  </a:moveTo>
                  <a:cubicBezTo>
                    <a:pt x="44" y="9"/>
                    <a:pt x="45" y="8"/>
                    <a:pt x="45" y="9"/>
                  </a:cubicBezTo>
                  <a:cubicBezTo>
                    <a:pt x="45" y="10"/>
                    <a:pt x="46" y="9"/>
                    <a:pt x="46" y="10"/>
                  </a:cubicBezTo>
                  <a:cubicBezTo>
                    <a:pt x="45" y="10"/>
                    <a:pt x="45" y="10"/>
                    <a:pt x="45" y="9"/>
                  </a:cubicBezTo>
                  <a:close/>
                  <a:moveTo>
                    <a:pt x="60" y="5"/>
                  </a:moveTo>
                  <a:cubicBezTo>
                    <a:pt x="60" y="5"/>
                    <a:pt x="60" y="5"/>
                    <a:pt x="60" y="5"/>
                  </a:cubicBezTo>
                  <a:cubicBezTo>
                    <a:pt x="61" y="5"/>
                    <a:pt x="60" y="5"/>
                    <a:pt x="60" y="5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lose/>
                  <a:moveTo>
                    <a:pt x="62" y="4"/>
                  </a:moveTo>
                  <a:cubicBezTo>
                    <a:pt x="61" y="4"/>
                    <a:pt x="62" y="4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lose/>
                  <a:moveTo>
                    <a:pt x="72" y="39"/>
                  </a:moveTo>
                  <a:cubicBezTo>
                    <a:pt x="72" y="38"/>
                    <a:pt x="73" y="38"/>
                    <a:pt x="74" y="38"/>
                  </a:cubicBezTo>
                  <a:cubicBezTo>
                    <a:pt x="74" y="38"/>
                    <a:pt x="73" y="39"/>
                    <a:pt x="74" y="39"/>
                  </a:cubicBezTo>
                  <a:cubicBezTo>
                    <a:pt x="73" y="40"/>
                    <a:pt x="73" y="39"/>
                    <a:pt x="7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3" name="Freeform 73"/>
            <p:cNvSpPr>
              <a:spLocks/>
            </p:cNvSpPr>
            <p:nvPr/>
          </p:nvSpPr>
          <p:spPr bwMode="auto">
            <a:xfrm>
              <a:off x="4228326" y="5756364"/>
              <a:ext cx="4337" cy="9759"/>
            </a:xfrm>
            <a:custGeom>
              <a:avLst/>
              <a:gdLst>
                <a:gd name="T0" fmla="*/ 1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1 h 4"/>
                <a:gd name="T8" fmla="*/ 0 w 2"/>
                <a:gd name="T9" fmla="*/ 0 h 4"/>
                <a:gd name="T10" fmla="*/ 0 w 2"/>
                <a:gd name="T11" fmla="*/ 2 h 4"/>
                <a:gd name="T12" fmla="*/ 0 w 2"/>
                <a:gd name="T13" fmla="*/ 3 h 4"/>
                <a:gd name="T14" fmla="*/ 0 w 2"/>
                <a:gd name="T15" fmla="*/ 3 h 4"/>
                <a:gd name="T16" fmla="*/ 1 w 2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cubicBezTo>
                    <a:pt x="2" y="3"/>
                    <a:pt x="1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2"/>
                    <a:pt x="2" y="2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4" name="Freeform 74"/>
            <p:cNvSpPr>
              <a:spLocks/>
            </p:cNvSpPr>
            <p:nvPr/>
          </p:nvSpPr>
          <p:spPr bwMode="auto">
            <a:xfrm>
              <a:off x="4213146" y="5820337"/>
              <a:ext cx="9759" cy="9759"/>
            </a:xfrm>
            <a:custGeom>
              <a:avLst/>
              <a:gdLst>
                <a:gd name="T0" fmla="*/ 0 w 4"/>
                <a:gd name="T1" fmla="*/ 3 h 4"/>
                <a:gd name="T2" fmla="*/ 1 w 4"/>
                <a:gd name="T3" fmla="*/ 3 h 4"/>
                <a:gd name="T4" fmla="*/ 1 w 4"/>
                <a:gd name="T5" fmla="*/ 4 h 4"/>
                <a:gd name="T6" fmla="*/ 4 w 4"/>
                <a:gd name="T7" fmla="*/ 3 h 4"/>
                <a:gd name="T8" fmla="*/ 2 w 4"/>
                <a:gd name="T9" fmla="*/ 2 h 4"/>
                <a:gd name="T10" fmla="*/ 1 w 4"/>
                <a:gd name="T11" fmla="*/ 0 h 4"/>
                <a:gd name="T12" fmla="*/ 1 w 4"/>
                <a:gd name="T13" fmla="*/ 2 h 4"/>
                <a:gd name="T14" fmla="*/ 0 w 4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4"/>
                    <a:pt x="0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4" y="3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5" name="Freeform 75"/>
            <p:cNvSpPr>
              <a:spLocks/>
            </p:cNvSpPr>
            <p:nvPr/>
          </p:nvSpPr>
          <p:spPr bwMode="auto">
            <a:xfrm>
              <a:off x="4204472" y="5845275"/>
              <a:ext cx="10843" cy="13011"/>
            </a:xfrm>
            <a:custGeom>
              <a:avLst/>
              <a:gdLst>
                <a:gd name="T0" fmla="*/ 4 w 4"/>
                <a:gd name="T1" fmla="*/ 1 h 5"/>
                <a:gd name="T2" fmla="*/ 2 w 4"/>
                <a:gd name="T3" fmla="*/ 0 h 5"/>
                <a:gd name="T4" fmla="*/ 2 w 4"/>
                <a:gd name="T5" fmla="*/ 5 h 5"/>
                <a:gd name="T6" fmla="*/ 2 w 4"/>
                <a:gd name="T7" fmla="*/ 3 h 5"/>
                <a:gd name="T8" fmla="*/ 3 w 4"/>
                <a:gd name="T9" fmla="*/ 4 h 5"/>
                <a:gd name="T10" fmla="*/ 3 w 4"/>
                <a:gd name="T11" fmla="*/ 1 h 5"/>
                <a:gd name="T12" fmla="*/ 4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0"/>
                    <a:pt x="2" y="1"/>
                    <a:pt x="2" y="0"/>
                  </a:cubicBezTo>
                  <a:cubicBezTo>
                    <a:pt x="1" y="1"/>
                    <a:pt x="0" y="4"/>
                    <a:pt x="2" y="5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3" y="4"/>
                    <a:pt x="3" y="5"/>
                    <a:pt x="3" y="4"/>
                  </a:cubicBezTo>
                  <a:cubicBezTo>
                    <a:pt x="3" y="3"/>
                    <a:pt x="3" y="3"/>
                    <a:pt x="3" y="1"/>
                  </a:cubicBezTo>
                  <a:cubicBezTo>
                    <a:pt x="3" y="2"/>
                    <a:pt x="3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6" name="Freeform 76"/>
            <p:cNvSpPr>
              <a:spLocks/>
            </p:cNvSpPr>
            <p:nvPr/>
          </p:nvSpPr>
          <p:spPr bwMode="auto">
            <a:xfrm>
              <a:off x="4192545" y="5835516"/>
              <a:ext cx="15180" cy="22770"/>
            </a:xfrm>
            <a:custGeom>
              <a:avLst/>
              <a:gdLst>
                <a:gd name="T0" fmla="*/ 0 w 6"/>
                <a:gd name="T1" fmla="*/ 5 h 9"/>
                <a:gd name="T2" fmla="*/ 1 w 6"/>
                <a:gd name="T3" fmla="*/ 8 h 9"/>
                <a:gd name="T4" fmla="*/ 4 w 6"/>
                <a:gd name="T5" fmla="*/ 9 h 9"/>
                <a:gd name="T6" fmla="*/ 5 w 6"/>
                <a:gd name="T7" fmla="*/ 8 h 9"/>
                <a:gd name="T8" fmla="*/ 4 w 6"/>
                <a:gd name="T9" fmla="*/ 8 h 9"/>
                <a:gd name="T10" fmla="*/ 5 w 6"/>
                <a:gd name="T11" fmla="*/ 5 h 9"/>
                <a:gd name="T12" fmla="*/ 5 w 6"/>
                <a:gd name="T13" fmla="*/ 3 h 9"/>
                <a:gd name="T14" fmla="*/ 6 w 6"/>
                <a:gd name="T15" fmla="*/ 1 h 9"/>
                <a:gd name="T16" fmla="*/ 4 w 6"/>
                <a:gd name="T17" fmla="*/ 0 h 9"/>
                <a:gd name="T18" fmla="*/ 0 w 6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9">
                  <a:moveTo>
                    <a:pt x="0" y="5"/>
                  </a:moveTo>
                  <a:cubicBezTo>
                    <a:pt x="0" y="6"/>
                    <a:pt x="1" y="6"/>
                    <a:pt x="1" y="8"/>
                  </a:cubicBezTo>
                  <a:cubicBezTo>
                    <a:pt x="3" y="7"/>
                    <a:pt x="3" y="9"/>
                    <a:pt x="4" y="9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5" y="4"/>
                    <a:pt x="6" y="3"/>
                    <a:pt x="5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3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7" name="Freeform 77"/>
            <p:cNvSpPr>
              <a:spLocks/>
            </p:cNvSpPr>
            <p:nvPr/>
          </p:nvSpPr>
          <p:spPr bwMode="auto">
            <a:xfrm>
              <a:off x="4187123" y="5858287"/>
              <a:ext cx="15180" cy="7590"/>
            </a:xfrm>
            <a:custGeom>
              <a:avLst/>
              <a:gdLst>
                <a:gd name="T0" fmla="*/ 0 w 6"/>
                <a:gd name="T1" fmla="*/ 2 h 3"/>
                <a:gd name="T2" fmla="*/ 6 w 6"/>
                <a:gd name="T3" fmla="*/ 3 h 3"/>
                <a:gd name="T4" fmla="*/ 5 w 6"/>
                <a:gd name="T5" fmla="*/ 1 h 3"/>
                <a:gd name="T6" fmla="*/ 1 w 6"/>
                <a:gd name="T7" fmla="*/ 0 h 3"/>
                <a:gd name="T8" fmla="*/ 0 w 6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2"/>
                  </a:moveTo>
                  <a:cubicBezTo>
                    <a:pt x="2" y="2"/>
                    <a:pt x="3" y="3"/>
                    <a:pt x="6" y="3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8" name="Freeform 78"/>
            <p:cNvSpPr>
              <a:spLocks/>
            </p:cNvSpPr>
            <p:nvPr/>
          </p:nvSpPr>
          <p:spPr bwMode="auto">
            <a:xfrm>
              <a:off x="4204472" y="5799735"/>
              <a:ext cx="5422" cy="7590"/>
            </a:xfrm>
            <a:custGeom>
              <a:avLst/>
              <a:gdLst>
                <a:gd name="T0" fmla="*/ 0 w 2"/>
                <a:gd name="T1" fmla="*/ 1 h 3"/>
                <a:gd name="T2" fmla="*/ 1 w 2"/>
                <a:gd name="T3" fmla="*/ 3 h 3"/>
                <a:gd name="T4" fmla="*/ 2 w 2"/>
                <a:gd name="T5" fmla="*/ 1 h 3"/>
                <a:gd name="T6" fmla="*/ 0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2"/>
                    <a:pt x="1" y="2"/>
                    <a:pt x="1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9" name="Freeform 79"/>
            <p:cNvSpPr>
              <a:spLocks/>
            </p:cNvSpPr>
            <p:nvPr/>
          </p:nvSpPr>
          <p:spPr bwMode="auto">
            <a:xfrm>
              <a:off x="4207725" y="5809494"/>
              <a:ext cx="5422" cy="10843"/>
            </a:xfrm>
            <a:custGeom>
              <a:avLst/>
              <a:gdLst>
                <a:gd name="T0" fmla="*/ 0 w 2"/>
                <a:gd name="T1" fmla="*/ 2 h 4"/>
                <a:gd name="T2" fmla="*/ 1 w 2"/>
                <a:gd name="T3" fmla="*/ 4 h 4"/>
                <a:gd name="T4" fmla="*/ 2 w 2"/>
                <a:gd name="T5" fmla="*/ 1 h 4"/>
                <a:gd name="T6" fmla="*/ 0 w 2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0" y="3"/>
                    <a:pt x="1" y="3"/>
                    <a:pt x="1" y="4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0" name="Freeform 80"/>
            <p:cNvSpPr>
              <a:spLocks/>
            </p:cNvSpPr>
            <p:nvPr/>
          </p:nvSpPr>
          <p:spPr bwMode="auto">
            <a:xfrm>
              <a:off x="4220736" y="5845275"/>
              <a:ext cx="7590" cy="5422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1" y="2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1" name="Freeform 81"/>
            <p:cNvSpPr>
              <a:spLocks/>
            </p:cNvSpPr>
            <p:nvPr/>
          </p:nvSpPr>
          <p:spPr bwMode="auto">
            <a:xfrm>
              <a:off x="4217483" y="5766122"/>
              <a:ext cx="15180" cy="22770"/>
            </a:xfrm>
            <a:custGeom>
              <a:avLst/>
              <a:gdLst>
                <a:gd name="T0" fmla="*/ 5 w 6"/>
                <a:gd name="T1" fmla="*/ 0 h 9"/>
                <a:gd name="T2" fmla="*/ 5 w 6"/>
                <a:gd name="T3" fmla="*/ 0 h 9"/>
                <a:gd name="T4" fmla="*/ 5 w 6"/>
                <a:gd name="T5" fmla="*/ 0 h 9"/>
                <a:gd name="T6" fmla="*/ 5 w 6"/>
                <a:gd name="T7" fmla="*/ 3 h 9"/>
                <a:gd name="T8" fmla="*/ 5 w 6"/>
                <a:gd name="T9" fmla="*/ 3 h 9"/>
                <a:gd name="T10" fmla="*/ 2 w 6"/>
                <a:gd name="T11" fmla="*/ 5 h 9"/>
                <a:gd name="T12" fmla="*/ 0 w 6"/>
                <a:gd name="T13" fmla="*/ 7 h 9"/>
                <a:gd name="T14" fmla="*/ 1 w 6"/>
                <a:gd name="T15" fmla="*/ 7 h 9"/>
                <a:gd name="T16" fmla="*/ 0 w 6"/>
                <a:gd name="T17" fmla="*/ 7 h 9"/>
                <a:gd name="T18" fmla="*/ 1 w 6"/>
                <a:gd name="T19" fmla="*/ 9 h 9"/>
                <a:gd name="T20" fmla="*/ 2 w 6"/>
                <a:gd name="T21" fmla="*/ 7 h 9"/>
                <a:gd name="T22" fmla="*/ 3 w 6"/>
                <a:gd name="T23" fmla="*/ 7 h 9"/>
                <a:gd name="T24" fmla="*/ 6 w 6"/>
                <a:gd name="T25" fmla="*/ 5 h 9"/>
                <a:gd name="T26" fmla="*/ 6 w 6"/>
                <a:gd name="T27" fmla="*/ 5 h 9"/>
                <a:gd name="T28" fmla="*/ 5 w 6"/>
                <a:gd name="T2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9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4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2" y="6"/>
                    <a:pt x="0" y="5"/>
                    <a:pt x="0" y="7"/>
                  </a:cubicBezTo>
                  <a:cubicBezTo>
                    <a:pt x="0" y="7"/>
                    <a:pt x="1" y="6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8"/>
                    <a:pt x="0" y="8"/>
                    <a:pt x="1" y="9"/>
                  </a:cubicBezTo>
                  <a:cubicBezTo>
                    <a:pt x="1" y="8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5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5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2" name="Freeform 82"/>
            <p:cNvSpPr>
              <a:spLocks/>
            </p:cNvSpPr>
            <p:nvPr/>
          </p:nvSpPr>
          <p:spPr bwMode="auto">
            <a:xfrm>
              <a:off x="4228326" y="5747690"/>
              <a:ext cx="2169" cy="8674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0 h 3"/>
                <a:gd name="T4" fmla="*/ 1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2"/>
                    <a:pt x="0" y="1"/>
                    <a:pt x="0" y="0"/>
                  </a:cubicBezTo>
                  <a:cubicBezTo>
                    <a:pt x="0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3" name="Freeform 83"/>
            <p:cNvSpPr>
              <a:spLocks/>
            </p:cNvSpPr>
            <p:nvPr/>
          </p:nvSpPr>
          <p:spPr bwMode="auto">
            <a:xfrm>
              <a:off x="4174112" y="5837685"/>
              <a:ext cx="13011" cy="20602"/>
            </a:xfrm>
            <a:custGeom>
              <a:avLst/>
              <a:gdLst>
                <a:gd name="T0" fmla="*/ 5 w 5"/>
                <a:gd name="T1" fmla="*/ 8 h 8"/>
                <a:gd name="T2" fmla="*/ 4 w 5"/>
                <a:gd name="T3" fmla="*/ 4 h 8"/>
                <a:gd name="T4" fmla="*/ 3 w 5"/>
                <a:gd name="T5" fmla="*/ 2 h 8"/>
                <a:gd name="T6" fmla="*/ 2 w 5"/>
                <a:gd name="T7" fmla="*/ 0 h 8"/>
                <a:gd name="T8" fmla="*/ 1 w 5"/>
                <a:gd name="T9" fmla="*/ 0 h 8"/>
                <a:gd name="T10" fmla="*/ 0 w 5"/>
                <a:gd name="T11" fmla="*/ 0 h 8"/>
                <a:gd name="T12" fmla="*/ 2 w 5"/>
                <a:gd name="T13" fmla="*/ 6 h 8"/>
                <a:gd name="T14" fmla="*/ 5 w 5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8">
                  <a:moveTo>
                    <a:pt x="5" y="8"/>
                  </a:moveTo>
                  <a:cubicBezTo>
                    <a:pt x="5" y="7"/>
                    <a:pt x="4" y="5"/>
                    <a:pt x="4" y="4"/>
                  </a:cubicBezTo>
                  <a:cubicBezTo>
                    <a:pt x="4" y="4"/>
                    <a:pt x="3" y="3"/>
                    <a:pt x="3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3"/>
                    <a:pt x="3" y="3"/>
                    <a:pt x="2" y="6"/>
                  </a:cubicBezTo>
                  <a:cubicBezTo>
                    <a:pt x="4" y="7"/>
                    <a:pt x="4" y="8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4" name="Freeform 84"/>
            <p:cNvSpPr>
              <a:spLocks/>
            </p:cNvSpPr>
            <p:nvPr/>
          </p:nvSpPr>
          <p:spPr bwMode="auto">
            <a:xfrm>
              <a:off x="4151342" y="5830095"/>
              <a:ext cx="5422" cy="7590"/>
            </a:xfrm>
            <a:custGeom>
              <a:avLst/>
              <a:gdLst>
                <a:gd name="T0" fmla="*/ 1 w 2"/>
                <a:gd name="T1" fmla="*/ 3 h 3"/>
                <a:gd name="T2" fmla="*/ 2 w 2"/>
                <a:gd name="T3" fmla="*/ 2 h 3"/>
                <a:gd name="T4" fmla="*/ 1 w 2"/>
                <a:gd name="T5" fmla="*/ 0 h 3"/>
                <a:gd name="T6" fmla="*/ 1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2"/>
                    <a:pt x="2" y="2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5" name="Freeform 85"/>
            <p:cNvSpPr>
              <a:spLocks noEditPoints="1"/>
            </p:cNvSpPr>
            <p:nvPr/>
          </p:nvSpPr>
          <p:spPr bwMode="auto">
            <a:xfrm>
              <a:off x="3963761" y="5651188"/>
              <a:ext cx="74816" cy="73731"/>
            </a:xfrm>
            <a:custGeom>
              <a:avLst/>
              <a:gdLst>
                <a:gd name="T0" fmla="*/ 9 w 29"/>
                <a:gd name="T1" fmla="*/ 28 h 29"/>
                <a:gd name="T2" fmla="*/ 10 w 29"/>
                <a:gd name="T3" fmla="*/ 28 h 29"/>
                <a:gd name="T4" fmla="*/ 11 w 29"/>
                <a:gd name="T5" fmla="*/ 29 h 29"/>
                <a:gd name="T6" fmla="*/ 12 w 29"/>
                <a:gd name="T7" fmla="*/ 28 h 29"/>
                <a:gd name="T8" fmla="*/ 13 w 29"/>
                <a:gd name="T9" fmla="*/ 24 h 29"/>
                <a:gd name="T10" fmla="*/ 14 w 29"/>
                <a:gd name="T11" fmla="*/ 22 h 29"/>
                <a:gd name="T12" fmla="*/ 16 w 29"/>
                <a:gd name="T13" fmla="*/ 22 h 29"/>
                <a:gd name="T14" fmla="*/ 17 w 29"/>
                <a:gd name="T15" fmla="*/ 21 h 29"/>
                <a:gd name="T16" fmla="*/ 20 w 29"/>
                <a:gd name="T17" fmla="*/ 20 h 29"/>
                <a:gd name="T18" fmla="*/ 22 w 29"/>
                <a:gd name="T19" fmla="*/ 17 h 29"/>
                <a:gd name="T20" fmla="*/ 19 w 29"/>
                <a:gd name="T21" fmla="*/ 17 h 29"/>
                <a:gd name="T22" fmla="*/ 20 w 29"/>
                <a:gd name="T23" fmla="*/ 16 h 29"/>
                <a:gd name="T24" fmla="*/ 23 w 29"/>
                <a:gd name="T25" fmla="*/ 17 h 29"/>
                <a:gd name="T26" fmla="*/ 22 w 29"/>
                <a:gd name="T27" fmla="*/ 16 h 29"/>
                <a:gd name="T28" fmla="*/ 23 w 29"/>
                <a:gd name="T29" fmla="*/ 16 h 29"/>
                <a:gd name="T30" fmla="*/ 23 w 29"/>
                <a:gd name="T31" fmla="*/ 15 h 29"/>
                <a:gd name="T32" fmla="*/ 24 w 29"/>
                <a:gd name="T33" fmla="*/ 10 h 29"/>
                <a:gd name="T34" fmla="*/ 26 w 29"/>
                <a:gd name="T35" fmla="*/ 10 h 29"/>
                <a:gd name="T36" fmla="*/ 24 w 29"/>
                <a:gd name="T37" fmla="*/ 8 h 29"/>
                <a:gd name="T38" fmla="*/ 25 w 29"/>
                <a:gd name="T39" fmla="*/ 8 h 29"/>
                <a:gd name="T40" fmla="*/ 25 w 29"/>
                <a:gd name="T41" fmla="*/ 6 h 29"/>
                <a:gd name="T42" fmla="*/ 27 w 29"/>
                <a:gd name="T43" fmla="*/ 5 h 29"/>
                <a:gd name="T44" fmla="*/ 29 w 29"/>
                <a:gd name="T45" fmla="*/ 5 h 29"/>
                <a:gd name="T46" fmla="*/ 27 w 29"/>
                <a:gd name="T47" fmla="*/ 4 h 29"/>
                <a:gd name="T48" fmla="*/ 26 w 29"/>
                <a:gd name="T49" fmla="*/ 3 h 29"/>
                <a:gd name="T50" fmla="*/ 24 w 29"/>
                <a:gd name="T51" fmla="*/ 4 h 29"/>
                <a:gd name="T52" fmla="*/ 26 w 29"/>
                <a:gd name="T53" fmla="*/ 2 h 29"/>
                <a:gd name="T54" fmla="*/ 23 w 29"/>
                <a:gd name="T55" fmla="*/ 1 h 29"/>
                <a:gd name="T56" fmla="*/ 21 w 29"/>
                <a:gd name="T57" fmla="*/ 1 h 29"/>
                <a:gd name="T58" fmla="*/ 20 w 29"/>
                <a:gd name="T59" fmla="*/ 1 h 29"/>
                <a:gd name="T60" fmla="*/ 16 w 29"/>
                <a:gd name="T61" fmla="*/ 1 h 29"/>
                <a:gd name="T62" fmla="*/ 13 w 29"/>
                <a:gd name="T63" fmla="*/ 2 h 29"/>
                <a:gd name="T64" fmla="*/ 13 w 29"/>
                <a:gd name="T65" fmla="*/ 4 h 29"/>
                <a:gd name="T66" fmla="*/ 9 w 29"/>
                <a:gd name="T67" fmla="*/ 3 h 29"/>
                <a:gd name="T68" fmla="*/ 3 w 29"/>
                <a:gd name="T69" fmla="*/ 6 h 29"/>
                <a:gd name="T70" fmla="*/ 4 w 29"/>
                <a:gd name="T71" fmla="*/ 7 h 29"/>
                <a:gd name="T72" fmla="*/ 1 w 29"/>
                <a:gd name="T73" fmla="*/ 8 h 29"/>
                <a:gd name="T74" fmla="*/ 0 w 29"/>
                <a:gd name="T75" fmla="*/ 9 h 29"/>
                <a:gd name="T76" fmla="*/ 1 w 29"/>
                <a:gd name="T77" fmla="*/ 10 h 29"/>
                <a:gd name="T78" fmla="*/ 2 w 29"/>
                <a:gd name="T79" fmla="*/ 10 h 29"/>
                <a:gd name="T80" fmla="*/ 4 w 29"/>
                <a:gd name="T81" fmla="*/ 10 h 29"/>
                <a:gd name="T82" fmla="*/ 1 w 29"/>
                <a:gd name="T83" fmla="*/ 10 h 29"/>
                <a:gd name="T84" fmla="*/ 3 w 29"/>
                <a:gd name="T85" fmla="*/ 12 h 29"/>
                <a:gd name="T86" fmla="*/ 4 w 29"/>
                <a:gd name="T87" fmla="*/ 11 h 29"/>
                <a:gd name="T88" fmla="*/ 7 w 29"/>
                <a:gd name="T89" fmla="*/ 12 h 29"/>
                <a:gd name="T90" fmla="*/ 7 w 29"/>
                <a:gd name="T91" fmla="*/ 14 h 29"/>
                <a:gd name="T92" fmla="*/ 7 w 29"/>
                <a:gd name="T93" fmla="*/ 16 h 29"/>
                <a:gd name="T94" fmla="*/ 8 w 29"/>
                <a:gd name="T95" fmla="*/ 16 h 29"/>
                <a:gd name="T96" fmla="*/ 7 w 29"/>
                <a:gd name="T97" fmla="*/ 17 h 29"/>
                <a:gd name="T98" fmla="*/ 9 w 29"/>
                <a:gd name="T99" fmla="*/ 19 h 29"/>
                <a:gd name="T100" fmla="*/ 7 w 29"/>
                <a:gd name="T101" fmla="*/ 20 h 29"/>
                <a:gd name="T102" fmla="*/ 7 w 29"/>
                <a:gd name="T103" fmla="*/ 22 h 29"/>
                <a:gd name="T104" fmla="*/ 9 w 29"/>
                <a:gd name="T105" fmla="*/ 28 h 29"/>
                <a:gd name="T106" fmla="*/ 22 w 29"/>
                <a:gd name="T107" fmla="*/ 16 h 29"/>
                <a:gd name="T108" fmla="*/ 22 w 29"/>
                <a:gd name="T109" fmla="*/ 14 h 29"/>
                <a:gd name="T110" fmla="*/ 22 w 29"/>
                <a:gd name="T111" fmla="*/ 16 h 29"/>
                <a:gd name="T112" fmla="*/ 23 w 29"/>
                <a:gd name="T113" fmla="*/ 3 h 29"/>
                <a:gd name="T114" fmla="*/ 22 w 29"/>
                <a:gd name="T115" fmla="*/ 4 h 29"/>
                <a:gd name="T116" fmla="*/ 19 w 29"/>
                <a:gd name="T117" fmla="*/ 4 h 29"/>
                <a:gd name="T118" fmla="*/ 23 w 29"/>
                <a:gd name="T119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" h="29">
                  <a:moveTo>
                    <a:pt x="9" y="28"/>
                  </a:moveTo>
                  <a:cubicBezTo>
                    <a:pt x="9" y="28"/>
                    <a:pt x="10" y="28"/>
                    <a:pt x="10" y="28"/>
                  </a:cubicBezTo>
                  <a:cubicBezTo>
                    <a:pt x="11" y="28"/>
                    <a:pt x="11" y="29"/>
                    <a:pt x="11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4" y="26"/>
                    <a:pt x="13" y="24"/>
                  </a:cubicBezTo>
                  <a:cubicBezTo>
                    <a:pt x="14" y="23"/>
                    <a:pt x="14" y="22"/>
                    <a:pt x="14" y="22"/>
                  </a:cubicBezTo>
                  <a:cubicBezTo>
                    <a:pt x="15" y="23"/>
                    <a:pt x="15" y="22"/>
                    <a:pt x="16" y="22"/>
                  </a:cubicBezTo>
                  <a:cubicBezTo>
                    <a:pt x="17" y="22"/>
                    <a:pt x="17" y="22"/>
                    <a:pt x="17" y="21"/>
                  </a:cubicBezTo>
                  <a:cubicBezTo>
                    <a:pt x="18" y="21"/>
                    <a:pt x="19" y="20"/>
                    <a:pt x="20" y="20"/>
                  </a:cubicBezTo>
                  <a:cubicBezTo>
                    <a:pt x="20" y="19"/>
                    <a:pt x="22" y="18"/>
                    <a:pt x="22" y="17"/>
                  </a:cubicBezTo>
                  <a:cubicBezTo>
                    <a:pt x="21" y="18"/>
                    <a:pt x="20" y="17"/>
                    <a:pt x="19" y="17"/>
                  </a:cubicBezTo>
                  <a:cubicBezTo>
                    <a:pt x="20" y="17"/>
                    <a:pt x="20" y="16"/>
                    <a:pt x="20" y="16"/>
                  </a:cubicBezTo>
                  <a:cubicBezTo>
                    <a:pt x="21" y="17"/>
                    <a:pt x="22" y="18"/>
                    <a:pt x="23" y="17"/>
                  </a:cubicBezTo>
                  <a:cubicBezTo>
                    <a:pt x="24" y="17"/>
                    <a:pt x="22" y="16"/>
                    <a:pt x="22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5"/>
                    <a:pt x="23" y="15"/>
                    <a:pt x="23" y="15"/>
                  </a:cubicBezTo>
                  <a:cubicBezTo>
                    <a:pt x="25" y="15"/>
                    <a:pt x="24" y="12"/>
                    <a:pt x="24" y="10"/>
                  </a:cubicBezTo>
                  <a:cubicBezTo>
                    <a:pt x="24" y="10"/>
                    <a:pt x="25" y="10"/>
                    <a:pt x="26" y="10"/>
                  </a:cubicBezTo>
                  <a:cubicBezTo>
                    <a:pt x="26" y="9"/>
                    <a:pt x="25" y="9"/>
                    <a:pt x="24" y="8"/>
                  </a:cubicBezTo>
                  <a:cubicBezTo>
                    <a:pt x="25" y="9"/>
                    <a:pt x="25" y="8"/>
                    <a:pt x="25" y="8"/>
                  </a:cubicBezTo>
                  <a:cubicBezTo>
                    <a:pt x="26" y="7"/>
                    <a:pt x="25" y="7"/>
                    <a:pt x="25" y="6"/>
                  </a:cubicBezTo>
                  <a:cubicBezTo>
                    <a:pt x="26" y="6"/>
                    <a:pt x="26" y="5"/>
                    <a:pt x="27" y="5"/>
                  </a:cubicBezTo>
                  <a:cubicBezTo>
                    <a:pt x="27" y="5"/>
                    <a:pt x="29" y="6"/>
                    <a:pt x="29" y="5"/>
                  </a:cubicBezTo>
                  <a:cubicBezTo>
                    <a:pt x="29" y="4"/>
                    <a:pt x="28" y="5"/>
                    <a:pt x="27" y="4"/>
                  </a:cubicBezTo>
                  <a:cubicBezTo>
                    <a:pt x="27" y="4"/>
                    <a:pt x="27" y="3"/>
                    <a:pt x="26" y="3"/>
                  </a:cubicBezTo>
                  <a:cubicBezTo>
                    <a:pt x="25" y="3"/>
                    <a:pt x="24" y="4"/>
                    <a:pt x="24" y="4"/>
                  </a:cubicBezTo>
                  <a:cubicBezTo>
                    <a:pt x="24" y="2"/>
                    <a:pt x="26" y="3"/>
                    <a:pt x="26" y="2"/>
                  </a:cubicBezTo>
                  <a:cubicBezTo>
                    <a:pt x="25" y="1"/>
                    <a:pt x="24" y="1"/>
                    <a:pt x="23" y="1"/>
                  </a:cubicBezTo>
                  <a:cubicBezTo>
                    <a:pt x="22" y="1"/>
                    <a:pt x="21" y="0"/>
                    <a:pt x="21" y="1"/>
                  </a:cubicBezTo>
                  <a:cubicBezTo>
                    <a:pt x="21" y="1"/>
                    <a:pt x="20" y="1"/>
                    <a:pt x="20" y="1"/>
                  </a:cubicBezTo>
                  <a:cubicBezTo>
                    <a:pt x="19" y="1"/>
                    <a:pt x="17" y="0"/>
                    <a:pt x="16" y="1"/>
                  </a:cubicBezTo>
                  <a:cubicBezTo>
                    <a:pt x="15" y="1"/>
                    <a:pt x="13" y="1"/>
                    <a:pt x="13" y="2"/>
                  </a:cubicBezTo>
                  <a:cubicBezTo>
                    <a:pt x="13" y="2"/>
                    <a:pt x="13" y="3"/>
                    <a:pt x="13" y="4"/>
                  </a:cubicBezTo>
                  <a:cubicBezTo>
                    <a:pt x="11" y="3"/>
                    <a:pt x="10" y="4"/>
                    <a:pt x="9" y="3"/>
                  </a:cubicBezTo>
                  <a:cubicBezTo>
                    <a:pt x="7" y="4"/>
                    <a:pt x="5" y="5"/>
                    <a:pt x="3" y="6"/>
                  </a:cubicBezTo>
                  <a:cubicBezTo>
                    <a:pt x="3" y="7"/>
                    <a:pt x="4" y="6"/>
                    <a:pt x="4" y="7"/>
                  </a:cubicBezTo>
                  <a:cubicBezTo>
                    <a:pt x="3" y="7"/>
                    <a:pt x="2" y="7"/>
                    <a:pt x="1" y="8"/>
                  </a:cubicBezTo>
                  <a:cubicBezTo>
                    <a:pt x="1" y="8"/>
                    <a:pt x="0" y="8"/>
                    <a:pt x="0" y="9"/>
                  </a:cubicBezTo>
                  <a:cubicBezTo>
                    <a:pt x="0" y="9"/>
                    <a:pt x="0" y="9"/>
                    <a:pt x="1" y="10"/>
                  </a:cubicBezTo>
                  <a:cubicBezTo>
                    <a:pt x="1" y="9"/>
                    <a:pt x="2" y="9"/>
                    <a:pt x="2" y="10"/>
                  </a:cubicBezTo>
                  <a:cubicBezTo>
                    <a:pt x="3" y="9"/>
                    <a:pt x="4" y="8"/>
                    <a:pt x="4" y="10"/>
                  </a:cubicBezTo>
                  <a:cubicBezTo>
                    <a:pt x="3" y="10"/>
                    <a:pt x="1" y="10"/>
                    <a:pt x="1" y="10"/>
                  </a:cubicBezTo>
                  <a:cubicBezTo>
                    <a:pt x="1" y="11"/>
                    <a:pt x="2" y="11"/>
                    <a:pt x="3" y="12"/>
                  </a:cubicBezTo>
                  <a:cubicBezTo>
                    <a:pt x="3" y="12"/>
                    <a:pt x="3" y="11"/>
                    <a:pt x="4" y="11"/>
                  </a:cubicBezTo>
                  <a:cubicBezTo>
                    <a:pt x="4" y="12"/>
                    <a:pt x="5" y="12"/>
                    <a:pt x="7" y="12"/>
                  </a:cubicBezTo>
                  <a:cubicBezTo>
                    <a:pt x="6" y="13"/>
                    <a:pt x="7" y="14"/>
                    <a:pt x="7" y="14"/>
                  </a:cubicBezTo>
                  <a:cubicBezTo>
                    <a:pt x="7" y="15"/>
                    <a:pt x="7" y="16"/>
                    <a:pt x="7" y="16"/>
                  </a:cubicBezTo>
                  <a:cubicBezTo>
                    <a:pt x="8" y="17"/>
                    <a:pt x="8" y="15"/>
                    <a:pt x="8" y="16"/>
                  </a:cubicBezTo>
                  <a:cubicBezTo>
                    <a:pt x="9" y="17"/>
                    <a:pt x="8" y="17"/>
                    <a:pt x="7" y="17"/>
                  </a:cubicBezTo>
                  <a:cubicBezTo>
                    <a:pt x="7" y="18"/>
                    <a:pt x="9" y="18"/>
                    <a:pt x="9" y="19"/>
                  </a:cubicBezTo>
                  <a:cubicBezTo>
                    <a:pt x="9" y="19"/>
                    <a:pt x="8" y="20"/>
                    <a:pt x="7" y="20"/>
                  </a:cubicBezTo>
                  <a:cubicBezTo>
                    <a:pt x="8" y="21"/>
                    <a:pt x="7" y="21"/>
                    <a:pt x="7" y="22"/>
                  </a:cubicBezTo>
                  <a:cubicBezTo>
                    <a:pt x="9" y="23"/>
                    <a:pt x="7" y="26"/>
                    <a:pt x="9" y="28"/>
                  </a:cubicBezTo>
                  <a:close/>
                  <a:moveTo>
                    <a:pt x="22" y="16"/>
                  </a:moveTo>
                  <a:cubicBezTo>
                    <a:pt x="21" y="15"/>
                    <a:pt x="22" y="14"/>
                    <a:pt x="22" y="14"/>
                  </a:cubicBezTo>
                  <a:cubicBezTo>
                    <a:pt x="22" y="15"/>
                    <a:pt x="22" y="15"/>
                    <a:pt x="22" y="16"/>
                  </a:cubicBezTo>
                  <a:close/>
                  <a:moveTo>
                    <a:pt x="23" y="3"/>
                  </a:moveTo>
                  <a:cubicBezTo>
                    <a:pt x="23" y="4"/>
                    <a:pt x="23" y="4"/>
                    <a:pt x="22" y="4"/>
                  </a:cubicBezTo>
                  <a:cubicBezTo>
                    <a:pt x="22" y="4"/>
                    <a:pt x="21" y="3"/>
                    <a:pt x="19" y="4"/>
                  </a:cubicBezTo>
                  <a:cubicBezTo>
                    <a:pt x="20" y="2"/>
                    <a:pt x="22" y="3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6" name="Freeform 86"/>
            <p:cNvSpPr>
              <a:spLocks/>
            </p:cNvSpPr>
            <p:nvPr/>
          </p:nvSpPr>
          <p:spPr bwMode="auto">
            <a:xfrm>
              <a:off x="4048335" y="5660947"/>
              <a:ext cx="20602" cy="20602"/>
            </a:xfrm>
            <a:custGeom>
              <a:avLst/>
              <a:gdLst>
                <a:gd name="T0" fmla="*/ 0 w 8"/>
                <a:gd name="T1" fmla="*/ 2 h 8"/>
                <a:gd name="T2" fmla="*/ 1 w 8"/>
                <a:gd name="T3" fmla="*/ 4 h 8"/>
                <a:gd name="T4" fmla="*/ 1 w 8"/>
                <a:gd name="T5" fmla="*/ 5 h 8"/>
                <a:gd name="T6" fmla="*/ 3 w 8"/>
                <a:gd name="T7" fmla="*/ 4 h 8"/>
                <a:gd name="T8" fmla="*/ 2 w 8"/>
                <a:gd name="T9" fmla="*/ 6 h 8"/>
                <a:gd name="T10" fmla="*/ 4 w 8"/>
                <a:gd name="T11" fmla="*/ 7 h 8"/>
                <a:gd name="T12" fmla="*/ 5 w 8"/>
                <a:gd name="T13" fmla="*/ 8 h 8"/>
                <a:gd name="T14" fmla="*/ 5 w 8"/>
                <a:gd name="T15" fmla="*/ 5 h 8"/>
                <a:gd name="T16" fmla="*/ 8 w 8"/>
                <a:gd name="T17" fmla="*/ 6 h 8"/>
                <a:gd name="T18" fmla="*/ 6 w 8"/>
                <a:gd name="T19" fmla="*/ 3 h 8"/>
                <a:gd name="T20" fmla="*/ 5 w 8"/>
                <a:gd name="T21" fmla="*/ 3 h 8"/>
                <a:gd name="T22" fmla="*/ 4 w 8"/>
                <a:gd name="T23" fmla="*/ 2 h 8"/>
                <a:gd name="T24" fmla="*/ 3 w 8"/>
                <a:gd name="T25" fmla="*/ 1 h 8"/>
                <a:gd name="T26" fmla="*/ 3 w 8"/>
                <a:gd name="T27" fmla="*/ 2 h 8"/>
                <a:gd name="T28" fmla="*/ 0 w 8"/>
                <a:gd name="T2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8">
                  <a:moveTo>
                    <a:pt x="0" y="2"/>
                  </a:moveTo>
                  <a:cubicBezTo>
                    <a:pt x="0" y="3"/>
                    <a:pt x="1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3" y="5"/>
                    <a:pt x="2" y="5"/>
                    <a:pt x="2" y="6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6" y="5"/>
                    <a:pt x="6" y="7"/>
                    <a:pt x="8" y="6"/>
                  </a:cubicBezTo>
                  <a:cubicBezTo>
                    <a:pt x="8" y="4"/>
                    <a:pt x="7" y="4"/>
                    <a:pt x="6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5" y="1"/>
                    <a:pt x="4" y="0"/>
                    <a:pt x="3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1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7" name="Freeform 87"/>
            <p:cNvSpPr>
              <a:spLocks/>
            </p:cNvSpPr>
            <p:nvPr/>
          </p:nvSpPr>
          <p:spPr bwMode="auto">
            <a:xfrm>
              <a:off x="4061346" y="5660947"/>
              <a:ext cx="15180" cy="7590"/>
            </a:xfrm>
            <a:custGeom>
              <a:avLst/>
              <a:gdLst>
                <a:gd name="T0" fmla="*/ 5 w 6"/>
                <a:gd name="T1" fmla="*/ 2 h 3"/>
                <a:gd name="T2" fmla="*/ 6 w 6"/>
                <a:gd name="T3" fmla="*/ 1 h 3"/>
                <a:gd name="T4" fmla="*/ 0 w 6"/>
                <a:gd name="T5" fmla="*/ 0 h 3"/>
                <a:gd name="T6" fmla="*/ 0 w 6"/>
                <a:gd name="T7" fmla="*/ 1 h 3"/>
                <a:gd name="T8" fmla="*/ 5 w 6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5" y="2"/>
                  </a:moveTo>
                  <a:cubicBezTo>
                    <a:pt x="5" y="1"/>
                    <a:pt x="6" y="2"/>
                    <a:pt x="6" y="1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3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8" name="Freeform 88"/>
            <p:cNvSpPr>
              <a:spLocks/>
            </p:cNvSpPr>
            <p:nvPr/>
          </p:nvSpPr>
          <p:spPr bwMode="auto">
            <a:xfrm>
              <a:off x="4025565" y="5735762"/>
              <a:ext cx="5422" cy="7590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1 h 3"/>
                <a:gd name="T4" fmla="*/ 0 w 2"/>
                <a:gd name="T5" fmla="*/ 3 h 3"/>
                <a:gd name="T6" fmla="*/ 2 w 2"/>
                <a:gd name="T7" fmla="*/ 2 h 3"/>
                <a:gd name="T8" fmla="*/ 2 w 2"/>
                <a:gd name="T9" fmla="*/ 0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1"/>
                    <a:pt x="0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9" name="Freeform 89"/>
            <p:cNvSpPr>
              <a:spLocks/>
            </p:cNvSpPr>
            <p:nvPr/>
          </p:nvSpPr>
          <p:spPr bwMode="auto">
            <a:xfrm>
              <a:off x="4020144" y="5702150"/>
              <a:ext cx="13011" cy="13011"/>
            </a:xfrm>
            <a:custGeom>
              <a:avLst/>
              <a:gdLst>
                <a:gd name="T0" fmla="*/ 5 w 5"/>
                <a:gd name="T1" fmla="*/ 4 h 5"/>
                <a:gd name="T2" fmla="*/ 5 w 5"/>
                <a:gd name="T3" fmla="*/ 1 h 5"/>
                <a:gd name="T4" fmla="*/ 2 w 5"/>
                <a:gd name="T5" fmla="*/ 2 h 5"/>
                <a:gd name="T6" fmla="*/ 1 w 5"/>
                <a:gd name="T7" fmla="*/ 1 h 5"/>
                <a:gd name="T8" fmla="*/ 0 w 5"/>
                <a:gd name="T9" fmla="*/ 2 h 5"/>
                <a:gd name="T10" fmla="*/ 1 w 5"/>
                <a:gd name="T11" fmla="*/ 2 h 5"/>
                <a:gd name="T12" fmla="*/ 0 w 5"/>
                <a:gd name="T13" fmla="*/ 4 h 5"/>
                <a:gd name="T14" fmla="*/ 2 w 5"/>
                <a:gd name="T15" fmla="*/ 5 h 5"/>
                <a:gd name="T16" fmla="*/ 4 w 5"/>
                <a:gd name="T17" fmla="*/ 5 h 5"/>
                <a:gd name="T18" fmla="*/ 5 w 5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5" y="4"/>
                  </a:moveTo>
                  <a:cubicBezTo>
                    <a:pt x="5" y="3"/>
                    <a:pt x="5" y="3"/>
                    <a:pt x="5" y="1"/>
                  </a:cubicBezTo>
                  <a:cubicBezTo>
                    <a:pt x="4" y="2"/>
                    <a:pt x="3" y="1"/>
                    <a:pt x="2" y="2"/>
                  </a:cubicBezTo>
                  <a:cubicBezTo>
                    <a:pt x="2" y="1"/>
                    <a:pt x="2" y="0"/>
                    <a:pt x="1" y="1"/>
                  </a:cubicBezTo>
                  <a:cubicBezTo>
                    <a:pt x="1" y="2"/>
                    <a:pt x="0" y="1"/>
                    <a:pt x="0" y="2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2" y="3"/>
                    <a:pt x="1" y="5"/>
                    <a:pt x="2" y="5"/>
                  </a:cubicBezTo>
                  <a:cubicBezTo>
                    <a:pt x="2" y="4"/>
                    <a:pt x="4" y="5"/>
                    <a:pt x="4" y="5"/>
                  </a:cubicBezTo>
                  <a:cubicBezTo>
                    <a:pt x="4" y="4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50" name="Freeform 90"/>
            <p:cNvSpPr>
              <a:spLocks/>
            </p:cNvSpPr>
            <p:nvPr/>
          </p:nvSpPr>
          <p:spPr bwMode="auto">
            <a:xfrm>
              <a:off x="4102549" y="5676127"/>
              <a:ext cx="17349" cy="20602"/>
            </a:xfrm>
            <a:custGeom>
              <a:avLst/>
              <a:gdLst>
                <a:gd name="T0" fmla="*/ 1 w 7"/>
                <a:gd name="T1" fmla="*/ 5 h 8"/>
                <a:gd name="T2" fmla="*/ 0 w 7"/>
                <a:gd name="T3" fmla="*/ 6 h 8"/>
                <a:gd name="T4" fmla="*/ 2 w 7"/>
                <a:gd name="T5" fmla="*/ 8 h 8"/>
                <a:gd name="T6" fmla="*/ 3 w 7"/>
                <a:gd name="T7" fmla="*/ 7 h 8"/>
                <a:gd name="T8" fmla="*/ 2 w 7"/>
                <a:gd name="T9" fmla="*/ 4 h 8"/>
                <a:gd name="T10" fmla="*/ 5 w 7"/>
                <a:gd name="T11" fmla="*/ 2 h 8"/>
                <a:gd name="T12" fmla="*/ 7 w 7"/>
                <a:gd name="T13" fmla="*/ 0 h 8"/>
                <a:gd name="T14" fmla="*/ 6 w 7"/>
                <a:gd name="T15" fmla="*/ 0 h 8"/>
                <a:gd name="T16" fmla="*/ 6 w 7"/>
                <a:gd name="T17" fmla="*/ 0 h 8"/>
                <a:gd name="T18" fmla="*/ 2 w 7"/>
                <a:gd name="T19" fmla="*/ 2 h 8"/>
                <a:gd name="T20" fmla="*/ 1 w 7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1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2" y="6"/>
                    <a:pt x="1" y="6"/>
                    <a:pt x="2" y="4"/>
                  </a:cubicBezTo>
                  <a:cubicBezTo>
                    <a:pt x="3" y="4"/>
                    <a:pt x="4" y="2"/>
                    <a:pt x="5" y="2"/>
                  </a:cubicBezTo>
                  <a:cubicBezTo>
                    <a:pt x="7" y="2"/>
                    <a:pt x="7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3" y="1"/>
                    <a:pt x="2" y="2"/>
                  </a:cubicBezTo>
                  <a:cubicBezTo>
                    <a:pt x="2" y="3"/>
                    <a:pt x="0" y="3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51" name="Freeform 91"/>
            <p:cNvSpPr>
              <a:spLocks/>
            </p:cNvSpPr>
            <p:nvPr/>
          </p:nvSpPr>
          <p:spPr bwMode="auto">
            <a:xfrm>
              <a:off x="4107971" y="5660947"/>
              <a:ext cx="4337" cy="7590"/>
            </a:xfrm>
            <a:custGeom>
              <a:avLst/>
              <a:gdLst>
                <a:gd name="T0" fmla="*/ 0 w 2"/>
                <a:gd name="T1" fmla="*/ 2 h 3"/>
                <a:gd name="T2" fmla="*/ 2 w 2"/>
                <a:gd name="T3" fmla="*/ 2 h 3"/>
                <a:gd name="T4" fmla="*/ 0 w 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3"/>
                    <a:pt x="1" y="2"/>
                    <a:pt x="2" y="2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52" name="Freeform 92"/>
            <p:cNvSpPr>
              <a:spLocks/>
            </p:cNvSpPr>
            <p:nvPr/>
          </p:nvSpPr>
          <p:spPr bwMode="auto">
            <a:xfrm>
              <a:off x="4145920" y="5663116"/>
              <a:ext cx="10843" cy="8674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1 h 3"/>
                <a:gd name="T4" fmla="*/ 0 w 4"/>
                <a:gd name="T5" fmla="*/ 2 h 3"/>
                <a:gd name="T6" fmla="*/ 4 w 4"/>
                <a:gd name="T7" fmla="*/ 2 h 3"/>
                <a:gd name="T8" fmla="*/ 4 w 4"/>
                <a:gd name="T9" fmla="*/ 2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2" y="2"/>
                    <a:pt x="3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53" name="Freeform 93"/>
            <p:cNvSpPr>
              <a:spLocks/>
            </p:cNvSpPr>
            <p:nvPr/>
          </p:nvSpPr>
          <p:spPr bwMode="auto">
            <a:xfrm>
              <a:off x="3938823" y="5709740"/>
              <a:ext cx="9759" cy="9759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2 h 4"/>
                <a:gd name="T4" fmla="*/ 2 w 4"/>
                <a:gd name="T5" fmla="*/ 3 h 4"/>
                <a:gd name="T6" fmla="*/ 4 w 4"/>
                <a:gd name="T7" fmla="*/ 2 h 4"/>
                <a:gd name="T8" fmla="*/ 3 w 4"/>
                <a:gd name="T9" fmla="*/ 1 h 4"/>
                <a:gd name="T10" fmla="*/ 2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1"/>
                    <a:pt x="4" y="4"/>
                    <a:pt x="4" y="2"/>
                  </a:cubicBezTo>
                  <a:cubicBezTo>
                    <a:pt x="3" y="2"/>
                    <a:pt x="4" y="1"/>
                    <a:pt x="3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54" name="Freeform 94"/>
            <p:cNvSpPr>
              <a:spLocks/>
            </p:cNvSpPr>
            <p:nvPr/>
          </p:nvSpPr>
          <p:spPr bwMode="auto">
            <a:xfrm>
              <a:off x="3954003" y="5812747"/>
              <a:ext cx="4337" cy="4337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2" y="2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55" name="Freeform 95"/>
            <p:cNvSpPr>
              <a:spLocks/>
            </p:cNvSpPr>
            <p:nvPr/>
          </p:nvSpPr>
          <p:spPr bwMode="auto">
            <a:xfrm>
              <a:off x="3930148" y="5804073"/>
              <a:ext cx="23854" cy="13011"/>
            </a:xfrm>
            <a:custGeom>
              <a:avLst/>
              <a:gdLst>
                <a:gd name="T0" fmla="*/ 6 w 9"/>
                <a:gd name="T1" fmla="*/ 4 h 5"/>
                <a:gd name="T2" fmla="*/ 7 w 9"/>
                <a:gd name="T3" fmla="*/ 5 h 5"/>
                <a:gd name="T4" fmla="*/ 9 w 9"/>
                <a:gd name="T5" fmla="*/ 4 h 5"/>
                <a:gd name="T6" fmla="*/ 6 w 9"/>
                <a:gd name="T7" fmla="*/ 2 h 5"/>
                <a:gd name="T8" fmla="*/ 5 w 9"/>
                <a:gd name="T9" fmla="*/ 1 h 5"/>
                <a:gd name="T10" fmla="*/ 4 w 9"/>
                <a:gd name="T11" fmla="*/ 0 h 5"/>
                <a:gd name="T12" fmla="*/ 1 w 9"/>
                <a:gd name="T13" fmla="*/ 0 h 5"/>
                <a:gd name="T14" fmla="*/ 0 w 9"/>
                <a:gd name="T15" fmla="*/ 2 h 5"/>
                <a:gd name="T16" fmla="*/ 2 w 9"/>
                <a:gd name="T17" fmla="*/ 1 h 5"/>
                <a:gd name="T18" fmla="*/ 4 w 9"/>
                <a:gd name="T19" fmla="*/ 3 h 5"/>
                <a:gd name="T20" fmla="*/ 6 w 9"/>
                <a:gd name="T21" fmla="*/ 3 h 5"/>
                <a:gd name="T22" fmla="*/ 6 w 9"/>
                <a:gd name="T2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5">
                  <a:moveTo>
                    <a:pt x="6" y="4"/>
                  </a:moveTo>
                  <a:cubicBezTo>
                    <a:pt x="7" y="4"/>
                    <a:pt x="7" y="4"/>
                    <a:pt x="7" y="5"/>
                  </a:cubicBezTo>
                  <a:cubicBezTo>
                    <a:pt x="7" y="4"/>
                    <a:pt x="8" y="4"/>
                    <a:pt x="9" y="4"/>
                  </a:cubicBezTo>
                  <a:cubicBezTo>
                    <a:pt x="9" y="2"/>
                    <a:pt x="7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1"/>
                    <a:pt x="3" y="2"/>
                    <a:pt x="4" y="3"/>
                  </a:cubicBezTo>
                  <a:cubicBezTo>
                    <a:pt x="5" y="3"/>
                    <a:pt x="6" y="2"/>
                    <a:pt x="6" y="3"/>
                  </a:cubicBezTo>
                  <a:cubicBezTo>
                    <a:pt x="5" y="3"/>
                    <a:pt x="6" y="3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56" name="Freeform 96"/>
            <p:cNvSpPr>
              <a:spLocks/>
            </p:cNvSpPr>
            <p:nvPr/>
          </p:nvSpPr>
          <p:spPr bwMode="auto">
            <a:xfrm>
              <a:off x="3938823" y="5812747"/>
              <a:ext cx="4337" cy="4337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1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1"/>
                    <a:pt x="1" y="2"/>
                    <a:pt x="2" y="1"/>
                  </a:cubicBezTo>
                  <a:cubicBezTo>
                    <a:pt x="2" y="0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57" name="Freeform 97"/>
            <p:cNvSpPr>
              <a:spLocks/>
            </p:cNvSpPr>
            <p:nvPr/>
          </p:nvSpPr>
          <p:spPr bwMode="auto">
            <a:xfrm>
              <a:off x="3938823" y="5801904"/>
              <a:ext cx="2169" cy="2169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58" name="Freeform 98"/>
            <p:cNvSpPr>
              <a:spLocks/>
            </p:cNvSpPr>
            <p:nvPr/>
          </p:nvSpPr>
          <p:spPr bwMode="auto">
            <a:xfrm>
              <a:off x="3943160" y="5801904"/>
              <a:ext cx="3253" cy="2169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59" name="Freeform 99"/>
            <p:cNvSpPr>
              <a:spLocks/>
            </p:cNvSpPr>
            <p:nvPr/>
          </p:nvSpPr>
          <p:spPr bwMode="auto">
            <a:xfrm>
              <a:off x="3946412" y="5804073"/>
              <a:ext cx="2169" cy="325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0" name="Freeform 100"/>
            <p:cNvSpPr>
              <a:spLocks/>
            </p:cNvSpPr>
            <p:nvPr/>
          </p:nvSpPr>
          <p:spPr bwMode="auto">
            <a:xfrm>
              <a:off x="3948581" y="5807325"/>
              <a:ext cx="2169" cy="2169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1" name="Freeform 101"/>
            <p:cNvSpPr>
              <a:spLocks/>
            </p:cNvSpPr>
            <p:nvPr/>
          </p:nvSpPr>
          <p:spPr bwMode="auto">
            <a:xfrm>
              <a:off x="4222905" y="5848528"/>
              <a:ext cx="15180" cy="15180"/>
            </a:xfrm>
            <a:custGeom>
              <a:avLst/>
              <a:gdLst>
                <a:gd name="T0" fmla="*/ 4 w 6"/>
                <a:gd name="T1" fmla="*/ 6 h 6"/>
                <a:gd name="T2" fmla="*/ 6 w 6"/>
                <a:gd name="T3" fmla="*/ 1 h 6"/>
                <a:gd name="T4" fmla="*/ 4 w 6"/>
                <a:gd name="T5" fmla="*/ 0 h 6"/>
                <a:gd name="T6" fmla="*/ 4 w 6"/>
                <a:gd name="T7" fmla="*/ 0 h 6"/>
                <a:gd name="T8" fmla="*/ 3 w 6"/>
                <a:gd name="T9" fmla="*/ 0 h 6"/>
                <a:gd name="T10" fmla="*/ 2 w 6"/>
                <a:gd name="T11" fmla="*/ 1 h 6"/>
                <a:gd name="T12" fmla="*/ 1 w 6"/>
                <a:gd name="T13" fmla="*/ 1 h 6"/>
                <a:gd name="T14" fmla="*/ 0 w 6"/>
                <a:gd name="T15" fmla="*/ 2 h 6"/>
                <a:gd name="T16" fmla="*/ 1 w 6"/>
                <a:gd name="T17" fmla="*/ 2 h 6"/>
                <a:gd name="T18" fmla="*/ 3 w 6"/>
                <a:gd name="T19" fmla="*/ 4 h 6"/>
                <a:gd name="T20" fmla="*/ 4 w 6"/>
                <a:gd name="T21" fmla="*/ 5 h 6"/>
                <a:gd name="T22" fmla="*/ 4 w 6"/>
                <a:gd name="T2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cubicBezTo>
                    <a:pt x="5" y="5"/>
                    <a:pt x="5" y="3"/>
                    <a:pt x="6" y="1"/>
                  </a:cubicBezTo>
                  <a:cubicBezTo>
                    <a:pt x="5" y="1"/>
                    <a:pt x="5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1"/>
                    <a:pt x="1" y="2"/>
                  </a:cubicBezTo>
                  <a:cubicBezTo>
                    <a:pt x="2" y="2"/>
                    <a:pt x="3" y="3"/>
                    <a:pt x="3" y="4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4" y="5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2" name="Freeform 102"/>
            <p:cNvSpPr>
              <a:spLocks/>
            </p:cNvSpPr>
            <p:nvPr/>
          </p:nvSpPr>
          <p:spPr bwMode="auto">
            <a:xfrm>
              <a:off x="3950749" y="56815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3" name="Freeform 103"/>
            <p:cNvSpPr>
              <a:spLocks/>
            </p:cNvSpPr>
            <p:nvPr/>
          </p:nvSpPr>
          <p:spPr bwMode="auto">
            <a:xfrm>
              <a:off x="4200135" y="5771544"/>
              <a:ext cx="4337" cy="4337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1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1" y="2"/>
                    <a:pt x="2" y="1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4" name="Freeform 104"/>
            <p:cNvSpPr>
              <a:spLocks/>
            </p:cNvSpPr>
            <p:nvPr/>
          </p:nvSpPr>
          <p:spPr bwMode="auto">
            <a:xfrm>
              <a:off x="4168691" y="5686970"/>
              <a:ext cx="3253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5" name="Freeform 105"/>
            <p:cNvSpPr>
              <a:spLocks/>
            </p:cNvSpPr>
            <p:nvPr/>
          </p:nvSpPr>
          <p:spPr bwMode="auto">
            <a:xfrm>
              <a:off x="4171943" y="56869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6" name="Freeform 106"/>
            <p:cNvSpPr>
              <a:spLocks/>
            </p:cNvSpPr>
            <p:nvPr/>
          </p:nvSpPr>
          <p:spPr bwMode="auto">
            <a:xfrm>
              <a:off x="4130741" y="5696728"/>
              <a:ext cx="2169" cy="325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7" name="Freeform 107"/>
            <p:cNvSpPr>
              <a:spLocks/>
            </p:cNvSpPr>
            <p:nvPr/>
          </p:nvSpPr>
          <p:spPr bwMode="auto">
            <a:xfrm>
              <a:off x="3894367" y="579648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8" name="Freeform 108"/>
            <p:cNvSpPr>
              <a:spLocks/>
            </p:cNvSpPr>
            <p:nvPr/>
          </p:nvSpPr>
          <p:spPr bwMode="auto">
            <a:xfrm>
              <a:off x="4051588" y="5763954"/>
              <a:ext cx="2169" cy="21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9" name="Freeform 109"/>
            <p:cNvSpPr>
              <a:spLocks/>
            </p:cNvSpPr>
            <p:nvPr/>
          </p:nvSpPr>
          <p:spPr bwMode="auto">
            <a:xfrm>
              <a:off x="4053757" y="5707571"/>
              <a:ext cx="15180" cy="30360"/>
            </a:xfrm>
            <a:custGeom>
              <a:avLst/>
              <a:gdLst>
                <a:gd name="T0" fmla="*/ 6 w 6"/>
                <a:gd name="T1" fmla="*/ 0 h 12"/>
                <a:gd name="T2" fmla="*/ 3 w 6"/>
                <a:gd name="T3" fmla="*/ 6 h 12"/>
                <a:gd name="T4" fmla="*/ 4 w 6"/>
                <a:gd name="T5" fmla="*/ 7 h 12"/>
                <a:gd name="T6" fmla="*/ 2 w 6"/>
                <a:gd name="T7" fmla="*/ 11 h 12"/>
                <a:gd name="T8" fmla="*/ 0 w 6"/>
                <a:gd name="T9" fmla="*/ 8 h 12"/>
                <a:gd name="T10" fmla="*/ 0 w 6"/>
                <a:gd name="T11" fmla="*/ 11 h 12"/>
                <a:gd name="T12" fmla="*/ 0 w 6"/>
                <a:gd name="T13" fmla="*/ 12 h 12"/>
                <a:gd name="T14" fmla="*/ 1 w 6"/>
                <a:gd name="T15" fmla="*/ 12 h 12"/>
                <a:gd name="T16" fmla="*/ 3 w 6"/>
                <a:gd name="T17" fmla="*/ 11 h 12"/>
                <a:gd name="T18" fmla="*/ 4 w 6"/>
                <a:gd name="T19" fmla="*/ 11 h 12"/>
                <a:gd name="T20" fmla="*/ 5 w 6"/>
                <a:gd name="T21" fmla="*/ 8 h 12"/>
                <a:gd name="T22" fmla="*/ 6 w 6"/>
                <a:gd name="T23" fmla="*/ 9 h 12"/>
                <a:gd name="T24" fmla="*/ 6 w 6"/>
                <a:gd name="T25" fmla="*/ 6 h 12"/>
                <a:gd name="T26" fmla="*/ 4 w 6"/>
                <a:gd name="T27" fmla="*/ 5 h 12"/>
                <a:gd name="T28" fmla="*/ 6 w 6"/>
                <a:gd name="T29" fmla="*/ 1 h 12"/>
                <a:gd name="T30" fmla="*/ 6 w 6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" h="12">
                  <a:moveTo>
                    <a:pt x="6" y="0"/>
                  </a:moveTo>
                  <a:cubicBezTo>
                    <a:pt x="5" y="2"/>
                    <a:pt x="3" y="3"/>
                    <a:pt x="3" y="6"/>
                  </a:cubicBezTo>
                  <a:cubicBezTo>
                    <a:pt x="3" y="6"/>
                    <a:pt x="4" y="7"/>
                    <a:pt x="4" y="7"/>
                  </a:cubicBezTo>
                  <a:cubicBezTo>
                    <a:pt x="3" y="8"/>
                    <a:pt x="3" y="10"/>
                    <a:pt x="2" y="11"/>
                  </a:cubicBezTo>
                  <a:cubicBezTo>
                    <a:pt x="0" y="12"/>
                    <a:pt x="1" y="8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1"/>
                    <a:pt x="1" y="12"/>
                    <a:pt x="1" y="12"/>
                  </a:cubicBezTo>
                  <a:cubicBezTo>
                    <a:pt x="2" y="12"/>
                    <a:pt x="2" y="11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5" y="10"/>
                    <a:pt x="5" y="8"/>
                    <a:pt x="5" y="8"/>
                  </a:cubicBezTo>
                  <a:cubicBezTo>
                    <a:pt x="6" y="7"/>
                    <a:pt x="6" y="9"/>
                    <a:pt x="6" y="9"/>
                  </a:cubicBezTo>
                  <a:cubicBezTo>
                    <a:pt x="6" y="8"/>
                    <a:pt x="6" y="7"/>
                    <a:pt x="6" y="6"/>
                  </a:cubicBezTo>
                  <a:cubicBezTo>
                    <a:pt x="6" y="6"/>
                    <a:pt x="5" y="5"/>
                    <a:pt x="4" y="5"/>
                  </a:cubicBezTo>
                  <a:cubicBezTo>
                    <a:pt x="4" y="2"/>
                    <a:pt x="6" y="3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0" name="Freeform 110"/>
            <p:cNvSpPr>
              <a:spLocks/>
            </p:cNvSpPr>
            <p:nvPr/>
          </p:nvSpPr>
          <p:spPr bwMode="auto">
            <a:xfrm>
              <a:off x="3971351" y="574009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1" name="Freeform 111"/>
            <p:cNvSpPr>
              <a:spLocks/>
            </p:cNvSpPr>
            <p:nvPr/>
          </p:nvSpPr>
          <p:spPr bwMode="auto">
            <a:xfrm>
              <a:off x="4187123" y="5809494"/>
              <a:ext cx="5422" cy="7590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2 h 3"/>
                <a:gd name="T4" fmla="*/ 2 w 2"/>
                <a:gd name="T5" fmla="*/ 3 h 3"/>
                <a:gd name="T6" fmla="*/ 2 w 2"/>
                <a:gd name="T7" fmla="*/ 1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1"/>
                    <a:pt x="2" y="2"/>
                    <a:pt x="2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2" name="Freeform 112"/>
            <p:cNvSpPr>
              <a:spLocks/>
            </p:cNvSpPr>
            <p:nvPr/>
          </p:nvSpPr>
          <p:spPr bwMode="auto">
            <a:xfrm>
              <a:off x="4081948" y="5704318"/>
              <a:ext cx="7590" cy="7590"/>
            </a:xfrm>
            <a:custGeom>
              <a:avLst/>
              <a:gdLst>
                <a:gd name="T0" fmla="*/ 0 w 3"/>
                <a:gd name="T1" fmla="*/ 0 h 3"/>
                <a:gd name="T2" fmla="*/ 2 w 3"/>
                <a:gd name="T3" fmla="*/ 3 h 3"/>
                <a:gd name="T4" fmla="*/ 2 w 3"/>
                <a:gd name="T5" fmla="*/ 2 h 3"/>
                <a:gd name="T6" fmla="*/ 3 w 3"/>
                <a:gd name="T7" fmla="*/ 1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1"/>
                    <a:pt x="0" y="3"/>
                    <a:pt x="2" y="3"/>
                  </a:cubicBezTo>
                  <a:cubicBezTo>
                    <a:pt x="2" y="3"/>
                    <a:pt x="1" y="2"/>
                    <a:pt x="2" y="2"/>
                  </a:cubicBezTo>
                  <a:cubicBezTo>
                    <a:pt x="2" y="1"/>
                    <a:pt x="3" y="2"/>
                    <a:pt x="3" y="1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3" name="Freeform 113"/>
            <p:cNvSpPr>
              <a:spLocks/>
            </p:cNvSpPr>
            <p:nvPr/>
          </p:nvSpPr>
          <p:spPr bwMode="auto">
            <a:xfrm>
              <a:off x="4076526" y="569672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4" name="Freeform 114"/>
            <p:cNvSpPr>
              <a:spLocks/>
            </p:cNvSpPr>
            <p:nvPr/>
          </p:nvSpPr>
          <p:spPr bwMode="auto">
            <a:xfrm>
              <a:off x="4087369" y="5796482"/>
              <a:ext cx="0" cy="325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5" name="Freeform 115"/>
            <p:cNvSpPr>
              <a:spLocks/>
            </p:cNvSpPr>
            <p:nvPr/>
          </p:nvSpPr>
          <p:spPr bwMode="auto">
            <a:xfrm>
              <a:off x="4087369" y="5709740"/>
              <a:ext cx="2169" cy="216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6" name="Freeform 116"/>
            <p:cNvSpPr>
              <a:spLocks/>
            </p:cNvSpPr>
            <p:nvPr/>
          </p:nvSpPr>
          <p:spPr bwMode="auto">
            <a:xfrm>
              <a:off x="4128572" y="5694560"/>
              <a:ext cx="2169" cy="21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7" name="Freeform 117"/>
            <p:cNvSpPr>
              <a:spLocks/>
            </p:cNvSpPr>
            <p:nvPr/>
          </p:nvSpPr>
          <p:spPr bwMode="auto">
            <a:xfrm>
              <a:off x="4072189" y="5722751"/>
              <a:ext cx="2169" cy="216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8" name="Freeform 118"/>
            <p:cNvSpPr>
              <a:spLocks/>
            </p:cNvSpPr>
            <p:nvPr/>
          </p:nvSpPr>
          <p:spPr bwMode="auto">
            <a:xfrm>
              <a:off x="4171943" y="5683717"/>
              <a:ext cx="2169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9" name="Freeform 119"/>
            <p:cNvSpPr>
              <a:spLocks/>
            </p:cNvSpPr>
            <p:nvPr/>
          </p:nvSpPr>
          <p:spPr bwMode="auto">
            <a:xfrm>
              <a:off x="4012554" y="5655525"/>
              <a:ext cx="10843" cy="5422"/>
            </a:xfrm>
            <a:custGeom>
              <a:avLst/>
              <a:gdLst>
                <a:gd name="T0" fmla="*/ 4 w 4"/>
                <a:gd name="T1" fmla="*/ 1 h 2"/>
                <a:gd name="T2" fmla="*/ 0 w 4"/>
                <a:gd name="T3" fmla="*/ 2 h 2"/>
                <a:gd name="T4" fmla="*/ 3 w 4"/>
                <a:gd name="T5" fmla="*/ 2 h 2"/>
                <a:gd name="T6" fmla="*/ 4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4" y="1"/>
                  </a:moveTo>
                  <a:cubicBezTo>
                    <a:pt x="3" y="1"/>
                    <a:pt x="1" y="0"/>
                    <a:pt x="0" y="2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4" y="2"/>
                    <a:pt x="4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80" name="Freeform 120"/>
            <p:cNvSpPr>
              <a:spLocks/>
            </p:cNvSpPr>
            <p:nvPr/>
          </p:nvSpPr>
          <p:spPr bwMode="auto">
            <a:xfrm>
              <a:off x="4017975" y="5686970"/>
              <a:ext cx="2169" cy="4337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81" name="Freeform 121"/>
            <p:cNvSpPr>
              <a:spLocks/>
            </p:cNvSpPr>
            <p:nvPr/>
          </p:nvSpPr>
          <p:spPr bwMode="auto">
            <a:xfrm>
              <a:off x="3892198" y="5792145"/>
              <a:ext cx="2169" cy="4337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2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82" name="Freeform 122"/>
            <p:cNvSpPr>
              <a:spLocks/>
            </p:cNvSpPr>
            <p:nvPr/>
          </p:nvSpPr>
          <p:spPr bwMode="auto">
            <a:xfrm>
              <a:off x="3892198" y="5788893"/>
              <a:ext cx="0" cy="3253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403552" y="1683634"/>
            <a:ext cx="329990" cy="282944"/>
            <a:chOff x="5964264" y="5437584"/>
            <a:chExt cx="532384" cy="456484"/>
          </a:xfrm>
          <a:solidFill>
            <a:schemeClr val="accent2"/>
          </a:solidFill>
        </p:grpSpPr>
        <p:sp>
          <p:nvSpPr>
            <p:cNvPr id="84" name="Freeform 212"/>
            <p:cNvSpPr>
              <a:spLocks noEditPoints="1"/>
            </p:cNvSpPr>
            <p:nvPr/>
          </p:nvSpPr>
          <p:spPr bwMode="auto">
            <a:xfrm>
              <a:off x="6141003" y="5437584"/>
              <a:ext cx="355645" cy="315527"/>
            </a:xfrm>
            <a:custGeom>
              <a:avLst/>
              <a:gdLst>
                <a:gd name="T0" fmla="*/ 8 w 139"/>
                <a:gd name="T1" fmla="*/ 123 h 123"/>
                <a:gd name="T2" fmla="*/ 20 w 139"/>
                <a:gd name="T3" fmla="*/ 90 h 123"/>
                <a:gd name="T4" fmla="*/ 0 w 139"/>
                <a:gd name="T5" fmla="*/ 53 h 123"/>
                <a:gd name="T6" fmla="*/ 69 w 139"/>
                <a:gd name="T7" fmla="*/ 0 h 123"/>
                <a:gd name="T8" fmla="*/ 139 w 139"/>
                <a:gd name="T9" fmla="*/ 53 h 123"/>
                <a:gd name="T10" fmla="*/ 69 w 139"/>
                <a:gd name="T11" fmla="*/ 106 h 123"/>
                <a:gd name="T12" fmla="*/ 45 w 139"/>
                <a:gd name="T13" fmla="*/ 103 h 123"/>
                <a:gd name="T14" fmla="*/ 22 w 139"/>
                <a:gd name="T15" fmla="*/ 115 h 123"/>
                <a:gd name="T16" fmla="*/ 8 w 139"/>
                <a:gd name="T17" fmla="*/ 123 h 123"/>
                <a:gd name="T18" fmla="*/ 69 w 139"/>
                <a:gd name="T19" fmla="*/ 12 h 123"/>
                <a:gd name="T20" fmla="*/ 12 w 139"/>
                <a:gd name="T21" fmla="*/ 53 h 123"/>
                <a:gd name="T22" fmla="*/ 30 w 139"/>
                <a:gd name="T23" fmla="*/ 83 h 123"/>
                <a:gd name="T24" fmla="*/ 34 w 139"/>
                <a:gd name="T25" fmla="*/ 85 h 123"/>
                <a:gd name="T26" fmla="*/ 30 w 139"/>
                <a:gd name="T27" fmla="*/ 97 h 123"/>
                <a:gd name="T28" fmla="*/ 45 w 139"/>
                <a:gd name="T29" fmla="*/ 91 h 123"/>
                <a:gd name="T30" fmla="*/ 46 w 139"/>
                <a:gd name="T31" fmla="*/ 91 h 123"/>
                <a:gd name="T32" fmla="*/ 47 w 139"/>
                <a:gd name="T33" fmla="*/ 91 h 123"/>
                <a:gd name="T34" fmla="*/ 69 w 139"/>
                <a:gd name="T35" fmla="*/ 94 h 123"/>
                <a:gd name="T36" fmla="*/ 127 w 139"/>
                <a:gd name="T37" fmla="*/ 53 h 123"/>
                <a:gd name="T38" fmla="*/ 69 w 139"/>
                <a:gd name="T39" fmla="*/ 1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9" h="123">
                  <a:moveTo>
                    <a:pt x="8" y="123"/>
                  </a:moveTo>
                  <a:cubicBezTo>
                    <a:pt x="20" y="90"/>
                    <a:pt x="20" y="90"/>
                    <a:pt x="20" y="90"/>
                  </a:cubicBezTo>
                  <a:cubicBezTo>
                    <a:pt x="7" y="80"/>
                    <a:pt x="0" y="67"/>
                    <a:pt x="0" y="53"/>
                  </a:cubicBezTo>
                  <a:cubicBezTo>
                    <a:pt x="0" y="24"/>
                    <a:pt x="31" y="0"/>
                    <a:pt x="69" y="0"/>
                  </a:cubicBezTo>
                  <a:cubicBezTo>
                    <a:pt x="108" y="0"/>
                    <a:pt x="139" y="24"/>
                    <a:pt x="139" y="53"/>
                  </a:cubicBezTo>
                  <a:cubicBezTo>
                    <a:pt x="139" y="82"/>
                    <a:pt x="108" y="106"/>
                    <a:pt x="69" y="106"/>
                  </a:cubicBezTo>
                  <a:cubicBezTo>
                    <a:pt x="61" y="106"/>
                    <a:pt x="53" y="105"/>
                    <a:pt x="45" y="103"/>
                  </a:cubicBezTo>
                  <a:cubicBezTo>
                    <a:pt x="42" y="104"/>
                    <a:pt x="31" y="110"/>
                    <a:pt x="22" y="115"/>
                  </a:cubicBezTo>
                  <a:cubicBezTo>
                    <a:pt x="8" y="123"/>
                    <a:pt x="8" y="123"/>
                    <a:pt x="8" y="123"/>
                  </a:cubicBezTo>
                  <a:close/>
                  <a:moveTo>
                    <a:pt x="69" y="12"/>
                  </a:moveTo>
                  <a:cubicBezTo>
                    <a:pt x="38" y="12"/>
                    <a:pt x="12" y="30"/>
                    <a:pt x="12" y="53"/>
                  </a:cubicBezTo>
                  <a:cubicBezTo>
                    <a:pt x="12" y="64"/>
                    <a:pt x="18" y="75"/>
                    <a:pt x="30" y="83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42" y="91"/>
                    <a:pt x="44" y="91"/>
                    <a:pt x="45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7" y="91"/>
                    <a:pt x="47" y="91"/>
                    <a:pt x="47" y="91"/>
                  </a:cubicBezTo>
                  <a:cubicBezTo>
                    <a:pt x="54" y="93"/>
                    <a:pt x="62" y="94"/>
                    <a:pt x="69" y="94"/>
                  </a:cubicBezTo>
                  <a:cubicBezTo>
                    <a:pt x="101" y="94"/>
                    <a:pt x="127" y="76"/>
                    <a:pt x="127" y="53"/>
                  </a:cubicBezTo>
                  <a:cubicBezTo>
                    <a:pt x="127" y="30"/>
                    <a:pt x="101" y="12"/>
                    <a:pt x="6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85" name="Freeform 213"/>
            <p:cNvSpPr>
              <a:spLocks/>
            </p:cNvSpPr>
            <p:nvPr/>
          </p:nvSpPr>
          <p:spPr bwMode="auto">
            <a:xfrm>
              <a:off x="6238588" y="5529748"/>
              <a:ext cx="169148" cy="16265"/>
            </a:xfrm>
            <a:custGeom>
              <a:avLst/>
              <a:gdLst>
                <a:gd name="T0" fmla="*/ 156 w 156"/>
                <a:gd name="T1" fmla="*/ 15 h 15"/>
                <a:gd name="T2" fmla="*/ 0 w 156"/>
                <a:gd name="T3" fmla="*/ 15 h 15"/>
                <a:gd name="T4" fmla="*/ 0 w 156"/>
                <a:gd name="T5" fmla="*/ 0 h 15"/>
                <a:gd name="T6" fmla="*/ 156 w 156"/>
                <a:gd name="T7" fmla="*/ 0 h 15"/>
                <a:gd name="T8" fmla="*/ 156 w 156"/>
                <a:gd name="T9" fmla="*/ 15 h 15"/>
                <a:gd name="T10" fmla="*/ 156 w 156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5">
                  <a:moveTo>
                    <a:pt x="156" y="15"/>
                  </a:moveTo>
                  <a:lnTo>
                    <a:pt x="0" y="15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"/>
                  </a:lnTo>
                  <a:lnTo>
                    <a:pt x="156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86" name="Freeform 214"/>
            <p:cNvSpPr>
              <a:spLocks/>
            </p:cNvSpPr>
            <p:nvPr/>
          </p:nvSpPr>
          <p:spPr bwMode="auto">
            <a:xfrm>
              <a:off x="6238588" y="5561192"/>
              <a:ext cx="169148" cy="15180"/>
            </a:xfrm>
            <a:custGeom>
              <a:avLst/>
              <a:gdLst>
                <a:gd name="T0" fmla="*/ 156 w 156"/>
                <a:gd name="T1" fmla="*/ 14 h 14"/>
                <a:gd name="T2" fmla="*/ 0 w 156"/>
                <a:gd name="T3" fmla="*/ 14 h 14"/>
                <a:gd name="T4" fmla="*/ 0 w 156"/>
                <a:gd name="T5" fmla="*/ 0 h 14"/>
                <a:gd name="T6" fmla="*/ 156 w 156"/>
                <a:gd name="T7" fmla="*/ 0 h 14"/>
                <a:gd name="T8" fmla="*/ 156 w 156"/>
                <a:gd name="T9" fmla="*/ 14 h 14"/>
                <a:gd name="T10" fmla="*/ 156 w 156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4">
                  <a:moveTo>
                    <a:pt x="156" y="14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4"/>
                  </a:lnTo>
                  <a:lnTo>
                    <a:pt x="15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89" name="Freeform 215"/>
            <p:cNvSpPr>
              <a:spLocks/>
            </p:cNvSpPr>
            <p:nvPr/>
          </p:nvSpPr>
          <p:spPr bwMode="auto">
            <a:xfrm>
              <a:off x="6238588" y="5591552"/>
              <a:ext cx="169148" cy="18433"/>
            </a:xfrm>
            <a:custGeom>
              <a:avLst/>
              <a:gdLst>
                <a:gd name="T0" fmla="*/ 156 w 156"/>
                <a:gd name="T1" fmla="*/ 17 h 17"/>
                <a:gd name="T2" fmla="*/ 0 w 156"/>
                <a:gd name="T3" fmla="*/ 17 h 17"/>
                <a:gd name="T4" fmla="*/ 0 w 156"/>
                <a:gd name="T5" fmla="*/ 0 h 17"/>
                <a:gd name="T6" fmla="*/ 156 w 156"/>
                <a:gd name="T7" fmla="*/ 0 h 17"/>
                <a:gd name="T8" fmla="*/ 156 w 156"/>
                <a:gd name="T9" fmla="*/ 17 h 17"/>
                <a:gd name="T10" fmla="*/ 156 w 156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7">
                  <a:moveTo>
                    <a:pt x="156" y="17"/>
                  </a:moveTo>
                  <a:lnTo>
                    <a:pt x="0" y="17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7"/>
                  </a:lnTo>
                  <a:lnTo>
                    <a:pt x="156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90" name="Freeform 216"/>
            <p:cNvSpPr>
              <a:spLocks/>
            </p:cNvSpPr>
            <p:nvPr/>
          </p:nvSpPr>
          <p:spPr bwMode="auto">
            <a:xfrm>
              <a:off x="5964264" y="5622997"/>
              <a:ext cx="250470" cy="271071"/>
            </a:xfrm>
            <a:custGeom>
              <a:avLst/>
              <a:gdLst>
                <a:gd name="T0" fmla="*/ 92 w 98"/>
                <a:gd name="T1" fmla="*/ 73 h 106"/>
                <a:gd name="T2" fmla="*/ 61 w 98"/>
                <a:gd name="T3" fmla="*/ 64 h 106"/>
                <a:gd name="T4" fmla="*/ 62 w 98"/>
                <a:gd name="T5" fmla="*/ 57 h 106"/>
                <a:gd name="T6" fmla="*/ 66 w 98"/>
                <a:gd name="T7" fmla="*/ 51 h 106"/>
                <a:gd name="T8" fmla="*/ 67 w 98"/>
                <a:gd name="T9" fmla="*/ 44 h 106"/>
                <a:gd name="T10" fmla="*/ 69 w 98"/>
                <a:gd name="T11" fmla="*/ 45 h 106"/>
                <a:gd name="T12" fmla="*/ 71 w 98"/>
                <a:gd name="T13" fmla="*/ 43 h 106"/>
                <a:gd name="T14" fmla="*/ 72 w 98"/>
                <a:gd name="T15" fmla="*/ 32 h 106"/>
                <a:gd name="T16" fmla="*/ 70 w 98"/>
                <a:gd name="T17" fmla="*/ 29 h 106"/>
                <a:gd name="T18" fmla="*/ 69 w 98"/>
                <a:gd name="T19" fmla="*/ 30 h 106"/>
                <a:gd name="T20" fmla="*/ 70 w 98"/>
                <a:gd name="T21" fmla="*/ 23 h 106"/>
                <a:gd name="T22" fmla="*/ 66 w 98"/>
                <a:gd name="T23" fmla="*/ 8 h 106"/>
                <a:gd name="T24" fmla="*/ 32 w 98"/>
                <a:gd name="T25" fmla="*/ 8 h 106"/>
                <a:gd name="T26" fmla="*/ 28 w 98"/>
                <a:gd name="T27" fmla="*/ 23 h 106"/>
                <a:gd name="T28" fmla="*/ 29 w 98"/>
                <a:gd name="T29" fmla="*/ 30 h 106"/>
                <a:gd name="T30" fmla="*/ 28 w 98"/>
                <a:gd name="T31" fmla="*/ 29 h 106"/>
                <a:gd name="T32" fmla="*/ 26 w 98"/>
                <a:gd name="T33" fmla="*/ 32 h 106"/>
                <a:gd name="T34" fmla="*/ 27 w 98"/>
                <a:gd name="T35" fmla="*/ 43 h 106"/>
                <a:gd name="T36" fmla="*/ 29 w 98"/>
                <a:gd name="T37" fmla="*/ 45 h 106"/>
                <a:gd name="T38" fmla="*/ 31 w 98"/>
                <a:gd name="T39" fmla="*/ 44 h 106"/>
                <a:gd name="T40" fmla="*/ 31 w 98"/>
                <a:gd name="T41" fmla="*/ 51 h 106"/>
                <a:gd name="T42" fmla="*/ 36 w 98"/>
                <a:gd name="T43" fmla="*/ 57 h 106"/>
                <a:gd name="T44" fmla="*/ 37 w 98"/>
                <a:gd name="T45" fmla="*/ 64 h 106"/>
                <a:gd name="T46" fmla="*/ 5 w 98"/>
                <a:gd name="T47" fmla="*/ 73 h 106"/>
                <a:gd name="T48" fmla="*/ 0 w 98"/>
                <a:gd name="T49" fmla="*/ 83 h 106"/>
                <a:gd name="T50" fmla="*/ 1 w 98"/>
                <a:gd name="T51" fmla="*/ 94 h 106"/>
                <a:gd name="T52" fmla="*/ 8 w 98"/>
                <a:gd name="T53" fmla="*/ 102 h 106"/>
                <a:gd name="T54" fmla="*/ 90 w 98"/>
                <a:gd name="T55" fmla="*/ 102 h 106"/>
                <a:gd name="T56" fmla="*/ 96 w 98"/>
                <a:gd name="T57" fmla="*/ 94 h 106"/>
                <a:gd name="T58" fmla="*/ 98 w 98"/>
                <a:gd name="T59" fmla="*/ 83 h 106"/>
                <a:gd name="T60" fmla="*/ 92 w 98"/>
                <a:gd name="T61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" h="106">
                  <a:moveTo>
                    <a:pt x="92" y="73"/>
                  </a:moveTo>
                  <a:cubicBezTo>
                    <a:pt x="82" y="69"/>
                    <a:pt x="72" y="66"/>
                    <a:pt x="61" y="64"/>
                  </a:cubicBezTo>
                  <a:cubicBezTo>
                    <a:pt x="61" y="62"/>
                    <a:pt x="62" y="59"/>
                    <a:pt x="62" y="57"/>
                  </a:cubicBezTo>
                  <a:cubicBezTo>
                    <a:pt x="65" y="55"/>
                    <a:pt x="66" y="53"/>
                    <a:pt x="66" y="51"/>
                  </a:cubicBezTo>
                  <a:cubicBezTo>
                    <a:pt x="67" y="49"/>
                    <a:pt x="67" y="46"/>
                    <a:pt x="67" y="44"/>
                  </a:cubicBezTo>
                  <a:cubicBezTo>
                    <a:pt x="68" y="44"/>
                    <a:pt x="68" y="44"/>
                    <a:pt x="69" y="45"/>
                  </a:cubicBezTo>
                  <a:cubicBezTo>
                    <a:pt x="70" y="45"/>
                    <a:pt x="71" y="44"/>
                    <a:pt x="71" y="43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1"/>
                    <a:pt x="71" y="30"/>
                    <a:pt x="70" y="29"/>
                  </a:cubicBezTo>
                  <a:cubicBezTo>
                    <a:pt x="70" y="29"/>
                    <a:pt x="69" y="29"/>
                    <a:pt x="69" y="30"/>
                  </a:cubicBezTo>
                  <a:cubicBezTo>
                    <a:pt x="69" y="28"/>
                    <a:pt x="69" y="25"/>
                    <a:pt x="70" y="23"/>
                  </a:cubicBezTo>
                  <a:cubicBezTo>
                    <a:pt x="70" y="20"/>
                    <a:pt x="71" y="13"/>
                    <a:pt x="66" y="8"/>
                  </a:cubicBezTo>
                  <a:cubicBezTo>
                    <a:pt x="58" y="0"/>
                    <a:pt x="40" y="0"/>
                    <a:pt x="32" y="8"/>
                  </a:cubicBezTo>
                  <a:cubicBezTo>
                    <a:pt x="27" y="13"/>
                    <a:pt x="28" y="20"/>
                    <a:pt x="28" y="23"/>
                  </a:cubicBezTo>
                  <a:cubicBezTo>
                    <a:pt x="28" y="25"/>
                    <a:pt x="29" y="28"/>
                    <a:pt x="29" y="30"/>
                  </a:cubicBezTo>
                  <a:cubicBezTo>
                    <a:pt x="29" y="29"/>
                    <a:pt x="28" y="29"/>
                    <a:pt x="28" y="29"/>
                  </a:cubicBezTo>
                  <a:cubicBezTo>
                    <a:pt x="27" y="30"/>
                    <a:pt x="26" y="31"/>
                    <a:pt x="26" y="32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4"/>
                    <a:pt x="28" y="45"/>
                    <a:pt x="29" y="45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1" y="46"/>
                    <a:pt x="31" y="49"/>
                    <a:pt x="31" y="51"/>
                  </a:cubicBezTo>
                  <a:cubicBezTo>
                    <a:pt x="32" y="53"/>
                    <a:pt x="33" y="55"/>
                    <a:pt x="36" y="57"/>
                  </a:cubicBezTo>
                  <a:cubicBezTo>
                    <a:pt x="36" y="59"/>
                    <a:pt x="36" y="62"/>
                    <a:pt x="37" y="64"/>
                  </a:cubicBezTo>
                  <a:cubicBezTo>
                    <a:pt x="26" y="66"/>
                    <a:pt x="15" y="69"/>
                    <a:pt x="5" y="73"/>
                  </a:cubicBezTo>
                  <a:cubicBezTo>
                    <a:pt x="2" y="75"/>
                    <a:pt x="0" y="80"/>
                    <a:pt x="0" y="83"/>
                  </a:cubicBezTo>
                  <a:cubicBezTo>
                    <a:pt x="1" y="87"/>
                    <a:pt x="1" y="91"/>
                    <a:pt x="1" y="94"/>
                  </a:cubicBezTo>
                  <a:cubicBezTo>
                    <a:pt x="2" y="98"/>
                    <a:pt x="5" y="101"/>
                    <a:pt x="8" y="102"/>
                  </a:cubicBezTo>
                  <a:cubicBezTo>
                    <a:pt x="35" y="106"/>
                    <a:pt x="63" y="106"/>
                    <a:pt x="90" y="102"/>
                  </a:cubicBezTo>
                  <a:cubicBezTo>
                    <a:pt x="93" y="101"/>
                    <a:pt x="96" y="98"/>
                    <a:pt x="96" y="94"/>
                  </a:cubicBezTo>
                  <a:cubicBezTo>
                    <a:pt x="97" y="91"/>
                    <a:pt x="97" y="87"/>
                    <a:pt x="98" y="83"/>
                  </a:cubicBezTo>
                  <a:cubicBezTo>
                    <a:pt x="98" y="80"/>
                    <a:pt x="96" y="75"/>
                    <a:pt x="92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6797340" y="1692707"/>
            <a:ext cx="266815" cy="264799"/>
            <a:chOff x="7078908" y="5461438"/>
            <a:chExt cx="430461" cy="427208"/>
          </a:xfrm>
          <a:solidFill>
            <a:schemeClr val="accent3"/>
          </a:solidFill>
        </p:grpSpPr>
        <p:sp>
          <p:nvSpPr>
            <p:cNvPr id="92" name="Freeform 236"/>
            <p:cNvSpPr>
              <a:spLocks/>
            </p:cNvSpPr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93" name="Freeform 237"/>
            <p:cNvSpPr>
              <a:spLocks/>
            </p:cNvSpPr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94" name="Freeform 247"/>
          <p:cNvSpPr>
            <a:spLocks noEditPoints="1"/>
          </p:cNvSpPr>
          <p:nvPr/>
        </p:nvSpPr>
        <p:spPr bwMode="auto">
          <a:xfrm>
            <a:off x="2082349" y="3264100"/>
            <a:ext cx="247997" cy="227162"/>
          </a:xfrm>
          <a:custGeom>
            <a:avLst/>
            <a:gdLst>
              <a:gd name="T0" fmla="*/ 139 w 156"/>
              <a:gd name="T1" fmla="*/ 26 h 143"/>
              <a:gd name="T2" fmla="*/ 117 w 156"/>
              <a:gd name="T3" fmla="*/ 26 h 143"/>
              <a:gd name="T4" fmla="*/ 117 w 156"/>
              <a:gd name="T5" fmla="*/ 23 h 143"/>
              <a:gd name="T6" fmla="*/ 94 w 156"/>
              <a:gd name="T7" fmla="*/ 0 h 143"/>
              <a:gd name="T8" fmla="*/ 62 w 156"/>
              <a:gd name="T9" fmla="*/ 0 h 143"/>
              <a:gd name="T10" fmla="*/ 39 w 156"/>
              <a:gd name="T11" fmla="*/ 23 h 143"/>
              <a:gd name="T12" fmla="*/ 39 w 156"/>
              <a:gd name="T13" fmla="*/ 26 h 143"/>
              <a:gd name="T14" fmla="*/ 16 w 156"/>
              <a:gd name="T15" fmla="*/ 26 h 143"/>
              <a:gd name="T16" fmla="*/ 0 w 156"/>
              <a:gd name="T17" fmla="*/ 42 h 143"/>
              <a:gd name="T18" fmla="*/ 0 w 156"/>
              <a:gd name="T19" fmla="*/ 121 h 143"/>
              <a:gd name="T20" fmla="*/ 15 w 156"/>
              <a:gd name="T21" fmla="*/ 137 h 143"/>
              <a:gd name="T22" fmla="*/ 14 w 156"/>
              <a:gd name="T23" fmla="*/ 139 h 143"/>
              <a:gd name="T24" fmla="*/ 19 w 156"/>
              <a:gd name="T25" fmla="*/ 143 h 143"/>
              <a:gd name="T26" fmla="*/ 27 w 156"/>
              <a:gd name="T27" fmla="*/ 143 h 143"/>
              <a:gd name="T28" fmla="*/ 31 w 156"/>
              <a:gd name="T29" fmla="*/ 139 h 143"/>
              <a:gd name="T30" fmla="*/ 31 w 156"/>
              <a:gd name="T31" fmla="*/ 138 h 143"/>
              <a:gd name="T32" fmla="*/ 125 w 156"/>
              <a:gd name="T33" fmla="*/ 138 h 143"/>
              <a:gd name="T34" fmla="*/ 124 w 156"/>
              <a:gd name="T35" fmla="*/ 139 h 143"/>
              <a:gd name="T36" fmla="*/ 129 w 156"/>
              <a:gd name="T37" fmla="*/ 143 h 143"/>
              <a:gd name="T38" fmla="*/ 137 w 156"/>
              <a:gd name="T39" fmla="*/ 143 h 143"/>
              <a:gd name="T40" fmla="*/ 141 w 156"/>
              <a:gd name="T41" fmla="*/ 139 h 143"/>
              <a:gd name="T42" fmla="*/ 141 w 156"/>
              <a:gd name="T43" fmla="*/ 137 h 143"/>
              <a:gd name="T44" fmla="*/ 156 w 156"/>
              <a:gd name="T45" fmla="*/ 121 h 143"/>
              <a:gd name="T46" fmla="*/ 156 w 156"/>
              <a:gd name="T47" fmla="*/ 42 h 143"/>
              <a:gd name="T48" fmla="*/ 139 w 156"/>
              <a:gd name="T49" fmla="*/ 26 h 143"/>
              <a:gd name="T50" fmla="*/ 126 w 156"/>
              <a:gd name="T51" fmla="*/ 31 h 143"/>
              <a:gd name="T52" fmla="*/ 134 w 156"/>
              <a:gd name="T53" fmla="*/ 31 h 143"/>
              <a:gd name="T54" fmla="*/ 134 w 156"/>
              <a:gd name="T55" fmla="*/ 130 h 143"/>
              <a:gd name="T56" fmla="*/ 126 w 156"/>
              <a:gd name="T57" fmla="*/ 130 h 143"/>
              <a:gd name="T58" fmla="*/ 126 w 156"/>
              <a:gd name="T59" fmla="*/ 31 h 143"/>
              <a:gd name="T60" fmla="*/ 52 w 156"/>
              <a:gd name="T61" fmla="*/ 23 h 143"/>
              <a:gd name="T62" fmla="*/ 62 w 156"/>
              <a:gd name="T63" fmla="*/ 13 h 143"/>
              <a:gd name="T64" fmla="*/ 94 w 156"/>
              <a:gd name="T65" fmla="*/ 13 h 143"/>
              <a:gd name="T66" fmla="*/ 104 w 156"/>
              <a:gd name="T67" fmla="*/ 23 h 143"/>
              <a:gd name="T68" fmla="*/ 104 w 156"/>
              <a:gd name="T69" fmla="*/ 26 h 143"/>
              <a:gd name="T70" fmla="*/ 52 w 156"/>
              <a:gd name="T71" fmla="*/ 26 h 143"/>
              <a:gd name="T72" fmla="*/ 52 w 156"/>
              <a:gd name="T73" fmla="*/ 23 h 143"/>
              <a:gd name="T74" fmla="*/ 22 w 156"/>
              <a:gd name="T75" fmla="*/ 31 h 143"/>
              <a:gd name="T76" fmla="*/ 30 w 156"/>
              <a:gd name="T77" fmla="*/ 31 h 143"/>
              <a:gd name="T78" fmla="*/ 30 w 156"/>
              <a:gd name="T79" fmla="*/ 130 h 143"/>
              <a:gd name="T80" fmla="*/ 22 w 156"/>
              <a:gd name="T81" fmla="*/ 130 h 143"/>
              <a:gd name="T82" fmla="*/ 22 w 156"/>
              <a:gd name="T83" fmla="*/ 3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" h="143">
                <a:moveTo>
                  <a:pt x="139" y="26"/>
                </a:moveTo>
                <a:cubicBezTo>
                  <a:pt x="117" y="26"/>
                  <a:pt x="117" y="26"/>
                  <a:pt x="117" y="26"/>
                </a:cubicBezTo>
                <a:cubicBezTo>
                  <a:pt x="117" y="23"/>
                  <a:pt x="117" y="23"/>
                  <a:pt x="117" y="23"/>
                </a:cubicBezTo>
                <a:cubicBezTo>
                  <a:pt x="117" y="10"/>
                  <a:pt x="106" y="0"/>
                  <a:pt x="94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49" y="0"/>
                  <a:pt x="39" y="10"/>
                  <a:pt x="39" y="23"/>
                </a:cubicBezTo>
                <a:cubicBezTo>
                  <a:pt x="39" y="26"/>
                  <a:pt x="39" y="26"/>
                  <a:pt x="39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7" y="26"/>
                  <a:pt x="0" y="33"/>
                  <a:pt x="0" y="42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30"/>
                  <a:pt x="6" y="137"/>
                  <a:pt x="15" y="137"/>
                </a:cubicBezTo>
                <a:cubicBezTo>
                  <a:pt x="14" y="138"/>
                  <a:pt x="14" y="138"/>
                  <a:pt x="14" y="139"/>
                </a:cubicBezTo>
                <a:cubicBezTo>
                  <a:pt x="14" y="141"/>
                  <a:pt x="16" y="143"/>
                  <a:pt x="19" y="143"/>
                </a:cubicBezTo>
                <a:cubicBezTo>
                  <a:pt x="27" y="143"/>
                  <a:pt x="27" y="143"/>
                  <a:pt x="27" y="143"/>
                </a:cubicBezTo>
                <a:cubicBezTo>
                  <a:pt x="29" y="143"/>
                  <a:pt x="31" y="141"/>
                  <a:pt x="31" y="139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125" y="138"/>
                  <a:pt x="125" y="138"/>
                  <a:pt x="125" y="138"/>
                </a:cubicBezTo>
                <a:cubicBezTo>
                  <a:pt x="125" y="138"/>
                  <a:pt x="124" y="138"/>
                  <a:pt x="124" y="139"/>
                </a:cubicBezTo>
                <a:cubicBezTo>
                  <a:pt x="124" y="141"/>
                  <a:pt x="127" y="143"/>
                  <a:pt x="129" y="143"/>
                </a:cubicBezTo>
                <a:cubicBezTo>
                  <a:pt x="137" y="143"/>
                  <a:pt x="137" y="143"/>
                  <a:pt x="137" y="143"/>
                </a:cubicBezTo>
                <a:cubicBezTo>
                  <a:pt x="139" y="143"/>
                  <a:pt x="141" y="141"/>
                  <a:pt x="141" y="139"/>
                </a:cubicBezTo>
                <a:cubicBezTo>
                  <a:pt x="141" y="138"/>
                  <a:pt x="141" y="138"/>
                  <a:pt x="141" y="137"/>
                </a:cubicBezTo>
                <a:cubicBezTo>
                  <a:pt x="149" y="137"/>
                  <a:pt x="156" y="130"/>
                  <a:pt x="156" y="121"/>
                </a:cubicBezTo>
                <a:cubicBezTo>
                  <a:pt x="156" y="42"/>
                  <a:pt x="156" y="42"/>
                  <a:pt x="156" y="42"/>
                </a:cubicBezTo>
                <a:cubicBezTo>
                  <a:pt x="156" y="33"/>
                  <a:pt x="148" y="26"/>
                  <a:pt x="139" y="26"/>
                </a:cubicBezTo>
                <a:close/>
                <a:moveTo>
                  <a:pt x="126" y="31"/>
                </a:moveTo>
                <a:cubicBezTo>
                  <a:pt x="134" y="31"/>
                  <a:pt x="134" y="31"/>
                  <a:pt x="134" y="31"/>
                </a:cubicBezTo>
                <a:cubicBezTo>
                  <a:pt x="134" y="130"/>
                  <a:pt x="134" y="130"/>
                  <a:pt x="134" y="130"/>
                </a:cubicBezTo>
                <a:cubicBezTo>
                  <a:pt x="126" y="130"/>
                  <a:pt x="126" y="130"/>
                  <a:pt x="126" y="130"/>
                </a:cubicBezTo>
                <a:lnTo>
                  <a:pt x="126" y="31"/>
                </a:lnTo>
                <a:close/>
                <a:moveTo>
                  <a:pt x="52" y="23"/>
                </a:moveTo>
                <a:cubicBezTo>
                  <a:pt x="52" y="17"/>
                  <a:pt x="56" y="13"/>
                  <a:pt x="62" y="13"/>
                </a:cubicBezTo>
                <a:cubicBezTo>
                  <a:pt x="94" y="13"/>
                  <a:pt x="94" y="13"/>
                  <a:pt x="94" y="13"/>
                </a:cubicBezTo>
                <a:cubicBezTo>
                  <a:pt x="99" y="13"/>
                  <a:pt x="104" y="17"/>
                  <a:pt x="104" y="23"/>
                </a:cubicBezTo>
                <a:cubicBezTo>
                  <a:pt x="104" y="26"/>
                  <a:pt x="104" y="26"/>
                  <a:pt x="104" y="26"/>
                </a:cubicBezTo>
                <a:cubicBezTo>
                  <a:pt x="52" y="26"/>
                  <a:pt x="52" y="26"/>
                  <a:pt x="52" y="26"/>
                </a:cubicBezTo>
                <a:lnTo>
                  <a:pt x="52" y="23"/>
                </a:lnTo>
                <a:close/>
                <a:moveTo>
                  <a:pt x="22" y="31"/>
                </a:moveTo>
                <a:cubicBezTo>
                  <a:pt x="30" y="31"/>
                  <a:pt x="30" y="31"/>
                  <a:pt x="30" y="31"/>
                </a:cubicBezTo>
                <a:cubicBezTo>
                  <a:pt x="30" y="130"/>
                  <a:pt x="30" y="130"/>
                  <a:pt x="30" y="130"/>
                </a:cubicBezTo>
                <a:cubicBezTo>
                  <a:pt x="22" y="130"/>
                  <a:pt x="22" y="130"/>
                  <a:pt x="22" y="130"/>
                </a:cubicBezTo>
                <a:lnTo>
                  <a:pt x="22" y="3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4414641" y="3213021"/>
            <a:ext cx="307812" cy="329318"/>
            <a:chOff x="4895160" y="5416983"/>
            <a:chExt cx="496602" cy="531299"/>
          </a:xfrm>
          <a:solidFill>
            <a:schemeClr val="accent1"/>
          </a:solidFill>
        </p:grpSpPr>
        <p:sp>
          <p:nvSpPr>
            <p:cNvPr id="96" name="Freeform 836"/>
            <p:cNvSpPr>
              <a:spLocks/>
            </p:cNvSpPr>
            <p:nvPr/>
          </p:nvSpPr>
          <p:spPr bwMode="auto">
            <a:xfrm>
              <a:off x="5135871" y="5416983"/>
              <a:ext cx="28191" cy="74816"/>
            </a:xfrm>
            <a:custGeom>
              <a:avLst/>
              <a:gdLst>
                <a:gd name="T0" fmla="*/ 6 w 11"/>
                <a:gd name="T1" fmla="*/ 29 h 29"/>
                <a:gd name="T2" fmla="*/ 0 w 11"/>
                <a:gd name="T3" fmla="*/ 24 h 29"/>
                <a:gd name="T4" fmla="*/ 0 w 11"/>
                <a:gd name="T5" fmla="*/ 6 h 29"/>
                <a:gd name="T6" fmla="*/ 6 w 11"/>
                <a:gd name="T7" fmla="*/ 0 h 29"/>
                <a:gd name="T8" fmla="*/ 11 w 11"/>
                <a:gd name="T9" fmla="*/ 6 h 29"/>
                <a:gd name="T10" fmla="*/ 11 w 11"/>
                <a:gd name="T11" fmla="*/ 24 h 29"/>
                <a:gd name="T12" fmla="*/ 6 w 11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9">
                  <a:moveTo>
                    <a:pt x="6" y="29"/>
                  </a:moveTo>
                  <a:cubicBezTo>
                    <a:pt x="3" y="29"/>
                    <a:pt x="0" y="27"/>
                    <a:pt x="0" y="2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1" y="3"/>
                    <a:pt x="11" y="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7"/>
                    <a:pt x="9" y="29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97" name="Freeform 837"/>
            <p:cNvSpPr>
              <a:spLocks/>
            </p:cNvSpPr>
            <p:nvPr/>
          </p:nvSpPr>
          <p:spPr bwMode="auto">
            <a:xfrm>
              <a:off x="5015516" y="5443006"/>
              <a:ext cx="56383" cy="71563"/>
            </a:xfrm>
            <a:custGeom>
              <a:avLst/>
              <a:gdLst>
                <a:gd name="T0" fmla="*/ 16 w 22"/>
                <a:gd name="T1" fmla="*/ 28 h 28"/>
                <a:gd name="T2" fmla="*/ 11 w 22"/>
                <a:gd name="T3" fmla="*/ 25 h 28"/>
                <a:gd name="T4" fmla="*/ 2 w 22"/>
                <a:gd name="T5" fmla="*/ 10 h 28"/>
                <a:gd name="T6" fmla="*/ 4 w 22"/>
                <a:gd name="T7" fmla="*/ 2 h 28"/>
                <a:gd name="T8" fmla="*/ 11 w 22"/>
                <a:gd name="T9" fmla="*/ 4 h 28"/>
                <a:gd name="T10" fmla="*/ 20 w 22"/>
                <a:gd name="T11" fmla="*/ 19 h 28"/>
                <a:gd name="T12" fmla="*/ 18 w 22"/>
                <a:gd name="T13" fmla="*/ 27 h 28"/>
                <a:gd name="T14" fmla="*/ 16 w 22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8">
                  <a:moveTo>
                    <a:pt x="16" y="28"/>
                  </a:moveTo>
                  <a:cubicBezTo>
                    <a:pt x="14" y="28"/>
                    <a:pt x="12" y="27"/>
                    <a:pt x="11" y="25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7"/>
                    <a:pt x="1" y="3"/>
                    <a:pt x="4" y="2"/>
                  </a:cubicBezTo>
                  <a:cubicBezTo>
                    <a:pt x="7" y="0"/>
                    <a:pt x="10" y="1"/>
                    <a:pt x="11" y="4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2" y="22"/>
                    <a:pt x="21" y="26"/>
                    <a:pt x="18" y="27"/>
                  </a:cubicBezTo>
                  <a:cubicBezTo>
                    <a:pt x="17" y="28"/>
                    <a:pt x="17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98" name="Freeform 838"/>
            <p:cNvSpPr>
              <a:spLocks/>
            </p:cNvSpPr>
            <p:nvPr/>
          </p:nvSpPr>
          <p:spPr bwMode="auto">
            <a:xfrm>
              <a:off x="4927689" y="5527580"/>
              <a:ext cx="72647" cy="54214"/>
            </a:xfrm>
            <a:custGeom>
              <a:avLst/>
              <a:gdLst>
                <a:gd name="T0" fmla="*/ 22 w 28"/>
                <a:gd name="T1" fmla="*/ 21 h 21"/>
                <a:gd name="T2" fmla="*/ 19 w 28"/>
                <a:gd name="T3" fmla="*/ 20 h 21"/>
                <a:gd name="T4" fmla="*/ 3 w 28"/>
                <a:gd name="T5" fmla="*/ 11 h 21"/>
                <a:gd name="T6" fmla="*/ 1 w 28"/>
                <a:gd name="T7" fmla="*/ 3 h 21"/>
                <a:gd name="T8" fmla="*/ 9 w 28"/>
                <a:gd name="T9" fmla="*/ 1 h 21"/>
                <a:gd name="T10" fmla="*/ 24 w 28"/>
                <a:gd name="T11" fmla="*/ 10 h 21"/>
                <a:gd name="T12" fmla="*/ 26 w 28"/>
                <a:gd name="T13" fmla="*/ 18 h 21"/>
                <a:gd name="T14" fmla="*/ 22 w 28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1">
                  <a:moveTo>
                    <a:pt x="22" y="21"/>
                  </a:moveTo>
                  <a:cubicBezTo>
                    <a:pt x="21" y="21"/>
                    <a:pt x="20" y="20"/>
                    <a:pt x="19" y="2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9"/>
                    <a:pt x="0" y="6"/>
                    <a:pt x="1" y="3"/>
                  </a:cubicBezTo>
                  <a:cubicBezTo>
                    <a:pt x="3" y="1"/>
                    <a:pt x="6" y="0"/>
                    <a:pt x="9" y="1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7" y="12"/>
                    <a:pt x="28" y="15"/>
                    <a:pt x="26" y="18"/>
                  </a:cubicBezTo>
                  <a:cubicBezTo>
                    <a:pt x="25" y="20"/>
                    <a:pt x="24" y="21"/>
                    <a:pt x="2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99" name="Freeform 839"/>
            <p:cNvSpPr>
              <a:spLocks/>
            </p:cNvSpPr>
            <p:nvPr/>
          </p:nvSpPr>
          <p:spPr bwMode="auto">
            <a:xfrm>
              <a:off x="4895160" y="5645766"/>
              <a:ext cx="73731" cy="28191"/>
            </a:xfrm>
            <a:custGeom>
              <a:avLst/>
              <a:gdLst>
                <a:gd name="T0" fmla="*/ 23 w 29"/>
                <a:gd name="T1" fmla="*/ 11 h 11"/>
                <a:gd name="T2" fmla="*/ 6 w 29"/>
                <a:gd name="T3" fmla="*/ 11 h 11"/>
                <a:gd name="T4" fmla="*/ 0 w 29"/>
                <a:gd name="T5" fmla="*/ 5 h 11"/>
                <a:gd name="T6" fmla="*/ 6 w 29"/>
                <a:gd name="T7" fmla="*/ 0 h 11"/>
                <a:gd name="T8" fmla="*/ 23 w 29"/>
                <a:gd name="T9" fmla="*/ 0 h 11"/>
                <a:gd name="T10" fmla="*/ 29 w 29"/>
                <a:gd name="T11" fmla="*/ 5 h 11"/>
                <a:gd name="T12" fmla="*/ 23 w 2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1">
                  <a:moveTo>
                    <a:pt x="23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29" y="2"/>
                    <a:pt x="29" y="5"/>
                  </a:cubicBezTo>
                  <a:cubicBezTo>
                    <a:pt x="29" y="8"/>
                    <a:pt x="27" y="11"/>
                    <a:pt x="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0" name="Freeform 840"/>
            <p:cNvSpPr>
              <a:spLocks/>
            </p:cNvSpPr>
            <p:nvPr/>
          </p:nvSpPr>
          <p:spPr bwMode="auto">
            <a:xfrm>
              <a:off x="4920099" y="5737931"/>
              <a:ext cx="71563" cy="54214"/>
            </a:xfrm>
            <a:custGeom>
              <a:avLst/>
              <a:gdLst>
                <a:gd name="T0" fmla="*/ 6 w 28"/>
                <a:gd name="T1" fmla="*/ 21 h 21"/>
                <a:gd name="T2" fmla="*/ 2 w 28"/>
                <a:gd name="T3" fmla="*/ 18 h 21"/>
                <a:gd name="T4" fmla="*/ 4 w 28"/>
                <a:gd name="T5" fmla="*/ 11 h 21"/>
                <a:gd name="T6" fmla="*/ 19 w 28"/>
                <a:gd name="T7" fmla="*/ 2 h 21"/>
                <a:gd name="T8" fmla="*/ 27 w 28"/>
                <a:gd name="T9" fmla="*/ 4 h 21"/>
                <a:gd name="T10" fmla="*/ 25 w 28"/>
                <a:gd name="T11" fmla="*/ 11 h 21"/>
                <a:gd name="T12" fmla="*/ 9 w 28"/>
                <a:gd name="T13" fmla="*/ 20 h 21"/>
                <a:gd name="T14" fmla="*/ 6 w 28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1">
                  <a:moveTo>
                    <a:pt x="6" y="21"/>
                  </a:moveTo>
                  <a:cubicBezTo>
                    <a:pt x="4" y="21"/>
                    <a:pt x="3" y="20"/>
                    <a:pt x="2" y="18"/>
                  </a:cubicBezTo>
                  <a:cubicBezTo>
                    <a:pt x="0" y="16"/>
                    <a:pt x="1" y="12"/>
                    <a:pt x="4" y="1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2" y="0"/>
                    <a:pt x="25" y="1"/>
                    <a:pt x="27" y="4"/>
                  </a:cubicBezTo>
                  <a:cubicBezTo>
                    <a:pt x="28" y="6"/>
                    <a:pt x="27" y="10"/>
                    <a:pt x="25" y="1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7" y="21"/>
                    <a:pt x="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1" name="Freeform 841"/>
            <p:cNvSpPr>
              <a:spLocks/>
            </p:cNvSpPr>
            <p:nvPr/>
          </p:nvSpPr>
          <p:spPr bwMode="auto">
            <a:xfrm>
              <a:off x="5286587" y="5750942"/>
              <a:ext cx="72647" cy="53130"/>
            </a:xfrm>
            <a:custGeom>
              <a:avLst/>
              <a:gdLst>
                <a:gd name="T0" fmla="*/ 21 w 28"/>
                <a:gd name="T1" fmla="*/ 21 h 21"/>
                <a:gd name="T2" fmla="*/ 19 w 28"/>
                <a:gd name="T3" fmla="*/ 20 h 21"/>
                <a:gd name="T4" fmla="*/ 3 w 28"/>
                <a:gd name="T5" fmla="*/ 11 h 21"/>
                <a:gd name="T6" fmla="*/ 1 w 28"/>
                <a:gd name="T7" fmla="*/ 4 h 21"/>
                <a:gd name="T8" fmla="*/ 9 w 28"/>
                <a:gd name="T9" fmla="*/ 2 h 21"/>
                <a:gd name="T10" fmla="*/ 24 w 28"/>
                <a:gd name="T11" fmla="*/ 11 h 21"/>
                <a:gd name="T12" fmla="*/ 26 w 28"/>
                <a:gd name="T13" fmla="*/ 18 h 21"/>
                <a:gd name="T14" fmla="*/ 21 w 28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1">
                  <a:moveTo>
                    <a:pt x="21" y="21"/>
                  </a:moveTo>
                  <a:cubicBezTo>
                    <a:pt x="21" y="21"/>
                    <a:pt x="20" y="21"/>
                    <a:pt x="19" y="2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0"/>
                    <a:pt x="0" y="6"/>
                    <a:pt x="1" y="4"/>
                  </a:cubicBezTo>
                  <a:cubicBezTo>
                    <a:pt x="3" y="1"/>
                    <a:pt x="6" y="0"/>
                    <a:pt x="9" y="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7" y="12"/>
                    <a:pt x="28" y="15"/>
                    <a:pt x="26" y="18"/>
                  </a:cubicBezTo>
                  <a:cubicBezTo>
                    <a:pt x="25" y="20"/>
                    <a:pt x="23" y="21"/>
                    <a:pt x="2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2" name="Freeform 842"/>
            <p:cNvSpPr>
              <a:spLocks/>
            </p:cNvSpPr>
            <p:nvPr/>
          </p:nvSpPr>
          <p:spPr bwMode="auto">
            <a:xfrm>
              <a:off x="5318031" y="5660946"/>
              <a:ext cx="73731" cy="28191"/>
            </a:xfrm>
            <a:custGeom>
              <a:avLst/>
              <a:gdLst>
                <a:gd name="T0" fmla="*/ 23 w 29"/>
                <a:gd name="T1" fmla="*/ 11 h 11"/>
                <a:gd name="T2" fmla="*/ 5 w 29"/>
                <a:gd name="T3" fmla="*/ 11 h 11"/>
                <a:gd name="T4" fmla="*/ 0 w 29"/>
                <a:gd name="T5" fmla="*/ 5 h 11"/>
                <a:gd name="T6" fmla="*/ 5 w 29"/>
                <a:gd name="T7" fmla="*/ 0 h 11"/>
                <a:gd name="T8" fmla="*/ 23 w 29"/>
                <a:gd name="T9" fmla="*/ 0 h 11"/>
                <a:gd name="T10" fmla="*/ 29 w 29"/>
                <a:gd name="T11" fmla="*/ 5 h 11"/>
                <a:gd name="T12" fmla="*/ 23 w 2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1">
                  <a:moveTo>
                    <a:pt x="23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9" y="2"/>
                    <a:pt x="29" y="5"/>
                  </a:cubicBezTo>
                  <a:cubicBezTo>
                    <a:pt x="29" y="8"/>
                    <a:pt x="26" y="11"/>
                    <a:pt x="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3" name="Freeform 843"/>
            <p:cNvSpPr>
              <a:spLocks/>
            </p:cNvSpPr>
            <p:nvPr/>
          </p:nvSpPr>
          <p:spPr bwMode="auto">
            <a:xfrm>
              <a:off x="5292008" y="5540591"/>
              <a:ext cx="74816" cy="54214"/>
            </a:xfrm>
            <a:custGeom>
              <a:avLst/>
              <a:gdLst>
                <a:gd name="T0" fmla="*/ 7 w 29"/>
                <a:gd name="T1" fmla="*/ 21 h 21"/>
                <a:gd name="T2" fmla="*/ 2 w 29"/>
                <a:gd name="T3" fmla="*/ 18 h 21"/>
                <a:gd name="T4" fmla="*/ 4 w 29"/>
                <a:gd name="T5" fmla="*/ 10 h 21"/>
                <a:gd name="T6" fmla="*/ 20 w 29"/>
                <a:gd name="T7" fmla="*/ 1 h 21"/>
                <a:gd name="T8" fmla="*/ 27 w 29"/>
                <a:gd name="T9" fmla="*/ 3 h 21"/>
                <a:gd name="T10" fmla="*/ 25 w 29"/>
                <a:gd name="T11" fmla="*/ 11 h 21"/>
                <a:gd name="T12" fmla="*/ 10 w 29"/>
                <a:gd name="T13" fmla="*/ 20 h 21"/>
                <a:gd name="T14" fmla="*/ 7 w 29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1">
                  <a:moveTo>
                    <a:pt x="7" y="21"/>
                  </a:moveTo>
                  <a:cubicBezTo>
                    <a:pt x="5" y="21"/>
                    <a:pt x="3" y="20"/>
                    <a:pt x="2" y="18"/>
                  </a:cubicBezTo>
                  <a:cubicBezTo>
                    <a:pt x="0" y="15"/>
                    <a:pt x="1" y="12"/>
                    <a:pt x="4" y="1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2" y="0"/>
                    <a:pt x="26" y="1"/>
                    <a:pt x="27" y="3"/>
                  </a:cubicBezTo>
                  <a:cubicBezTo>
                    <a:pt x="29" y="6"/>
                    <a:pt x="28" y="9"/>
                    <a:pt x="25" y="1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8" y="21"/>
                    <a:pt x="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4" name="Freeform 844"/>
            <p:cNvSpPr>
              <a:spLocks/>
            </p:cNvSpPr>
            <p:nvPr/>
          </p:nvSpPr>
          <p:spPr bwMode="auto">
            <a:xfrm>
              <a:off x="5228036" y="5450595"/>
              <a:ext cx="54214" cy="71563"/>
            </a:xfrm>
            <a:custGeom>
              <a:avLst/>
              <a:gdLst>
                <a:gd name="T0" fmla="*/ 6 w 21"/>
                <a:gd name="T1" fmla="*/ 28 h 28"/>
                <a:gd name="T2" fmla="*/ 3 w 21"/>
                <a:gd name="T3" fmla="*/ 27 h 28"/>
                <a:gd name="T4" fmla="*/ 1 w 21"/>
                <a:gd name="T5" fmla="*/ 19 h 28"/>
                <a:gd name="T6" fmla="*/ 10 w 21"/>
                <a:gd name="T7" fmla="*/ 4 h 28"/>
                <a:gd name="T8" fmla="*/ 18 w 21"/>
                <a:gd name="T9" fmla="*/ 2 h 28"/>
                <a:gd name="T10" fmla="*/ 20 w 21"/>
                <a:gd name="T11" fmla="*/ 9 h 28"/>
                <a:gd name="T12" fmla="*/ 11 w 21"/>
                <a:gd name="T13" fmla="*/ 25 h 28"/>
                <a:gd name="T14" fmla="*/ 6 w 21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6" y="28"/>
                  </a:moveTo>
                  <a:cubicBezTo>
                    <a:pt x="5" y="28"/>
                    <a:pt x="4" y="27"/>
                    <a:pt x="3" y="27"/>
                  </a:cubicBezTo>
                  <a:cubicBezTo>
                    <a:pt x="1" y="25"/>
                    <a:pt x="0" y="22"/>
                    <a:pt x="1" y="19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2" y="1"/>
                    <a:pt x="15" y="0"/>
                    <a:pt x="18" y="2"/>
                  </a:cubicBezTo>
                  <a:cubicBezTo>
                    <a:pt x="20" y="3"/>
                    <a:pt x="21" y="7"/>
                    <a:pt x="20" y="9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7"/>
                    <a:pt x="8" y="28"/>
                    <a:pt x="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5" name="Freeform 845"/>
            <p:cNvSpPr>
              <a:spLocks noEditPoints="1"/>
            </p:cNvSpPr>
            <p:nvPr/>
          </p:nvSpPr>
          <p:spPr bwMode="auto">
            <a:xfrm>
              <a:off x="5010094" y="5535169"/>
              <a:ext cx="264565" cy="320948"/>
            </a:xfrm>
            <a:custGeom>
              <a:avLst/>
              <a:gdLst>
                <a:gd name="T0" fmla="*/ 52 w 103"/>
                <a:gd name="T1" fmla="*/ 0 h 125"/>
                <a:gd name="T2" fmla="*/ 0 w 103"/>
                <a:gd name="T3" fmla="*/ 57 h 125"/>
                <a:gd name="T4" fmla="*/ 24 w 103"/>
                <a:gd name="T5" fmla="*/ 125 h 125"/>
                <a:gd name="T6" fmla="*/ 55 w 103"/>
                <a:gd name="T7" fmla="*/ 125 h 125"/>
                <a:gd name="T8" fmla="*/ 82 w 103"/>
                <a:gd name="T9" fmla="*/ 103 h 125"/>
                <a:gd name="T10" fmla="*/ 103 w 103"/>
                <a:gd name="T11" fmla="*/ 52 h 125"/>
                <a:gd name="T12" fmla="*/ 45 w 103"/>
                <a:gd name="T13" fmla="*/ 92 h 125"/>
                <a:gd name="T14" fmla="*/ 35 w 103"/>
                <a:gd name="T15" fmla="*/ 71 h 125"/>
                <a:gd name="T16" fmla="*/ 42 w 103"/>
                <a:gd name="T17" fmla="*/ 68 h 125"/>
                <a:gd name="T18" fmla="*/ 56 w 103"/>
                <a:gd name="T19" fmla="*/ 67 h 125"/>
                <a:gd name="T20" fmla="*/ 62 w 103"/>
                <a:gd name="T21" fmla="*/ 72 h 125"/>
                <a:gd name="T22" fmla="*/ 65 w 103"/>
                <a:gd name="T23" fmla="*/ 71 h 125"/>
                <a:gd name="T24" fmla="*/ 55 w 103"/>
                <a:gd name="T25" fmla="*/ 92 h 125"/>
                <a:gd name="T26" fmla="*/ 45 w 103"/>
                <a:gd name="T27" fmla="*/ 117 h 125"/>
                <a:gd name="T28" fmla="*/ 43 w 103"/>
                <a:gd name="T29" fmla="*/ 56 h 125"/>
                <a:gd name="T30" fmla="*/ 44 w 103"/>
                <a:gd name="T31" fmla="*/ 57 h 125"/>
                <a:gd name="T32" fmla="*/ 42 w 103"/>
                <a:gd name="T33" fmla="*/ 56 h 125"/>
                <a:gd name="T34" fmla="*/ 58 w 103"/>
                <a:gd name="T35" fmla="*/ 54 h 125"/>
                <a:gd name="T36" fmla="*/ 59 w 103"/>
                <a:gd name="T37" fmla="*/ 55 h 125"/>
                <a:gd name="T38" fmla="*/ 57 w 103"/>
                <a:gd name="T39" fmla="*/ 55 h 125"/>
                <a:gd name="T40" fmla="*/ 93 w 103"/>
                <a:gd name="T41" fmla="*/ 60 h 125"/>
                <a:gd name="T42" fmla="*/ 75 w 103"/>
                <a:gd name="T43" fmla="*/ 97 h 125"/>
                <a:gd name="T44" fmla="*/ 61 w 103"/>
                <a:gd name="T45" fmla="*/ 117 h 125"/>
                <a:gd name="T46" fmla="*/ 73 w 103"/>
                <a:gd name="T47" fmla="*/ 70 h 125"/>
                <a:gd name="T48" fmla="*/ 67 w 103"/>
                <a:gd name="T49" fmla="*/ 67 h 125"/>
                <a:gd name="T50" fmla="*/ 59 w 103"/>
                <a:gd name="T51" fmla="*/ 67 h 125"/>
                <a:gd name="T52" fmla="*/ 58 w 103"/>
                <a:gd name="T53" fmla="*/ 65 h 125"/>
                <a:gd name="T54" fmla="*/ 58 w 103"/>
                <a:gd name="T55" fmla="*/ 51 h 125"/>
                <a:gd name="T56" fmla="*/ 55 w 103"/>
                <a:gd name="T57" fmla="*/ 64 h 125"/>
                <a:gd name="T58" fmla="*/ 44 w 103"/>
                <a:gd name="T59" fmla="*/ 65 h 125"/>
                <a:gd name="T60" fmla="*/ 44 w 103"/>
                <a:gd name="T61" fmla="*/ 53 h 125"/>
                <a:gd name="T62" fmla="*/ 39 w 103"/>
                <a:gd name="T63" fmla="*/ 63 h 125"/>
                <a:gd name="T64" fmla="*/ 36 w 103"/>
                <a:gd name="T65" fmla="*/ 67 h 125"/>
                <a:gd name="T66" fmla="*/ 33 w 103"/>
                <a:gd name="T67" fmla="*/ 67 h 125"/>
                <a:gd name="T68" fmla="*/ 29 w 103"/>
                <a:gd name="T69" fmla="*/ 65 h 125"/>
                <a:gd name="T70" fmla="*/ 29 w 103"/>
                <a:gd name="T71" fmla="*/ 66 h 125"/>
                <a:gd name="T72" fmla="*/ 29 w 103"/>
                <a:gd name="T73" fmla="*/ 66 h 125"/>
                <a:gd name="T74" fmla="*/ 39 w 103"/>
                <a:gd name="T75" fmla="*/ 93 h 125"/>
                <a:gd name="T76" fmla="*/ 33 w 103"/>
                <a:gd name="T77" fmla="*/ 117 h 125"/>
                <a:gd name="T78" fmla="*/ 9 w 103"/>
                <a:gd name="T79" fmla="*/ 60 h 125"/>
                <a:gd name="T80" fmla="*/ 9 w 103"/>
                <a:gd name="T81" fmla="*/ 54 h 125"/>
                <a:gd name="T82" fmla="*/ 52 w 103"/>
                <a:gd name="T83" fmla="*/ 9 h 125"/>
                <a:gd name="T84" fmla="*/ 94 w 103"/>
                <a:gd name="T85" fmla="*/ 5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3" h="125">
                  <a:moveTo>
                    <a:pt x="103" y="52"/>
                  </a:moveTo>
                  <a:cubicBezTo>
                    <a:pt x="103" y="23"/>
                    <a:pt x="80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54"/>
                    <a:pt x="0" y="55"/>
                    <a:pt x="0" y="57"/>
                  </a:cubicBezTo>
                  <a:cubicBezTo>
                    <a:pt x="0" y="58"/>
                    <a:pt x="1" y="78"/>
                    <a:pt x="21" y="103"/>
                  </a:cubicBezTo>
                  <a:cubicBezTo>
                    <a:pt x="26" y="110"/>
                    <a:pt x="24" y="125"/>
                    <a:pt x="24" y="125"/>
                  </a:cubicBezTo>
                  <a:cubicBezTo>
                    <a:pt x="32" y="125"/>
                    <a:pt x="40" y="125"/>
                    <a:pt x="48" y="125"/>
                  </a:cubicBezTo>
                  <a:cubicBezTo>
                    <a:pt x="50" y="125"/>
                    <a:pt x="53" y="125"/>
                    <a:pt x="55" y="125"/>
                  </a:cubicBezTo>
                  <a:cubicBezTo>
                    <a:pt x="63" y="125"/>
                    <a:pt x="71" y="125"/>
                    <a:pt x="79" y="125"/>
                  </a:cubicBezTo>
                  <a:cubicBezTo>
                    <a:pt x="79" y="125"/>
                    <a:pt x="77" y="110"/>
                    <a:pt x="82" y="103"/>
                  </a:cubicBezTo>
                  <a:cubicBezTo>
                    <a:pt x="102" y="78"/>
                    <a:pt x="103" y="58"/>
                    <a:pt x="103" y="57"/>
                  </a:cubicBezTo>
                  <a:cubicBezTo>
                    <a:pt x="103" y="55"/>
                    <a:pt x="103" y="54"/>
                    <a:pt x="103" y="52"/>
                  </a:cubicBezTo>
                  <a:close/>
                  <a:moveTo>
                    <a:pt x="45" y="117"/>
                  </a:moveTo>
                  <a:cubicBezTo>
                    <a:pt x="45" y="92"/>
                    <a:pt x="45" y="92"/>
                    <a:pt x="45" y="92"/>
                  </a:cubicBezTo>
                  <a:cubicBezTo>
                    <a:pt x="45" y="91"/>
                    <a:pt x="45" y="91"/>
                    <a:pt x="45" y="90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6" y="71"/>
                    <a:pt x="36" y="71"/>
                    <a:pt x="37" y="70"/>
                  </a:cubicBezTo>
                  <a:cubicBezTo>
                    <a:pt x="39" y="70"/>
                    <a:pt x="40" y="69"/>
                    <a:pt x="42" y="68"/>
                  </a:cubicBezTo>
                  <a:cubicBezTo>
                    <a:pt x="43" y="70"/>
                    <a:pt x="45" y="71"/>
                    <a:pt x="47" y="71"/>
                  </a:cubicBezTo>
                  <a:cubicBezTo>
                    <a:pt x="50" y="72"/>
                    <a:pt x="53" y="70"/>
                    <a:pt x="56" y="67"/>
                  </a:cubicBezTo>
                  <a:cubicBezTo>
                    <a:pt x="56" y="68"/>
                    <a:pt x="57" y="68"/>
                    <a:pt x="57" y="68"/>
                  </a:cubicBezTo>
                  <a:cubicBezTo>
                    <a:pt x="58" y="71"/>
                    <a:pt x="60" y="72"/>
                    <a:pt x="62" y="72"/>
                  </a:cubicBezTo>
                  <a:cubicBezTo>
                    <a:pt x="62" y="72"/>
                    <a:pt x="63" y="72"/>
                    <a:pt x="63" y="72"/>
                  </a:cubicBezTo>
                  <a:cubicBezTo>
                    <a:pt x="63" y="72"/>
                    <a:pt x="64" y="71"/>
                    <a:pt x="65" y="71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55" y="91"/>
                    <a:pt x="55" y="91"/>
                    <a:pt x="55" y="92"/>
                  </a:cubicBezTo>
                  <a:cubicBezTo>
                    <a:pt x="55" y="117"/>
                    <a:pt x="55" y="117"/>
                    <a:pt x="55" y="117"/>
                  </a:cubicBezTo>
                  <a:lnTo>
                    <a:pt x="45" y="117"/>
                  </a:lnTo>
                  <a:close/>
                  <a:moveTo>
                    <a:pt x="42" y="56"/>
                  </a:moveTo>
                  <a:cubicBezTo>
                    <a:pt x="42" y="56"/>
                    <a:pt x="43" y="56"/>
                    <a:pt x="43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4" y="56"/>
                    <a:pt x="44" y="57"/>
                    <a:pt x="44" y="57"/>
                  </a:cubicBezTo>
                  <a:cubicBezTo>
                    <a:pt x="44" y="59"/>
                    <a:pt x="44" y="60"/>
                    <a:pt x="42" y="62"/>
                  </a:cubicBezTo>
                  <a:cubicBezTo>
                    <a:pt x="41" y="59"/>
                    <a:pt x="42" y="57"/>
                    <a:pt x="42" y="56"/>
                  </a:cubicBezTo>
                  <a:close/>
                  <a:moveTo>
                    <a:pt x="57" y="55"/>
                  </a:moveTo>
                  <a:cubicBezTo>
                    <a:pt x="58" y="54"/>
                    <a:pt x="58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9" y="54"/>
                    <a:pt x="59" y="55"/>
                    <a:pt x="59" y="55"/>
                  </a:cubicBezTo>
                  <a:cubicBezTo>
                    <a:pt x="59" y="55"/>
                    <a:pt x="59" y="58"/>
                    <a:pt x="57" y="61"/>
                  </a:cubicBezTo>
                  <a:cubicBezTo>
                    <a:pt x="57" y="59"/>
                    <a:pt x="57" y="56"/>
                    <a:pt x="57" y="55"/>
                  </a:cubicBezTo>
                  <a:close/>
                  <a:moveTo>
                    <a:pt x="94" y="54"/>
                  </a:moveTo>
                  <a:cubicBezTo>
                    <a:pt x="93" y="60"/>
                    <a:pt x="93" y="60"/>
                    <a:pt x="93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3" y="66"/>
                    <a:pt x="89" y="80"/>
                    <a:pt x="75" y="97"/>
                  </a:cubicBezTo>
                  <a:cubicBezTo>
                    <a:pt x="71" y="103"/>
                    <a:pt x="70" y="110"/>
                    <a:pt x="70" y="117"/>
                  </a:cubicBezTo>
                  <a:cubicBezTo>
                    <a:pt x="61" y="117"/>
                    <a:pt x="61" y="117"/>
                    <a:pt x="61" y="117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73" y="68"/>
                    <a:pt x="73" y="66"/>
                    <a:pt x="71" y="65"/>
                  </a:cubicBezTo>
                  <a:cubicBezTo>
                    <a:pt x="70" y="65"/>
                    <a:pt x="68" y="65"/>
                    <a:pt x="67" y="67"/>
                  </a:cubicBezTo>
                  <a:cubicBezTo>
                    <a:pt x="66" y="67"/>
                    <a:pt x="64" y="68"/>
                    <a:pt x="62" y="68"/>
                  </a:cubicBezTo>
                  <a:cubicBezTo>
                    <a:pt x="61" y="69"/>
                    <a:pt x="60" y="68"/>
                    <a:pt x="59" y="67"/>
                  </a:cubicBezTo>
                  <a:cubicBezTo>
                    <a:pt x="59" y="66"/>
                    <a:pt x="59" y="65"/>
                    <a:pt x="58" y="65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61" y="61"/>
                    <a:pt x="63" y="56"/>
                    <a:pt x="61" y="53"/>
                  </a:cubicBezTo>
                  <a:cubicBezTo>
                    <a:pt x="61" y="52"/>
                    <a:pt x="60" y="51"/>
                    <a:pt x="58" y="51"/>
                  </a:cubicBezTo>
                  <a:cubicBezTo>
                    <a:pt x="56" y="51"/>
                    <a:pt x="55" y="52"/>
                    <a:pt x="54" y="54"/>
                  </a:cubicBezTo>
                  <a:cubicBezTo>
                    <a:pt x="53" y="56"/>
                    <a:pt x="53" y="61"/>
                    <a:pt x="55" y="64"/>
                  </a:cubicBezTo>
                  <a:cubicBezTo>
                    <a:pt x="53" y="66"/>
                    <a:pt x="50" y="68"/>
                    <a:pt x="48" y="68"/>
                  </a:cubicBezTo>
                  <a:cubicBezTo>
                    <a:pt x="46" y="68"/>
                    <a:pt x="45" y="67"/>
                    <a:pt x="44" y="65"/>
                  </a:cubicBezTo>
                  <a:cubicBezTo>
                    <a:pt x="46" y="63"/>
                    <a:pt x="47" y="60"/>
                    <a:pt x="47" y="57"/>
                  </a:cubicBezTo>
                  <a:cubicBezTo>
                    <a:pt x="47" y="55"/>
                    <a:pt x="46" y="53"/>
                    <a:pt x="44" y="53"/>
                  </a:cubicBezTo>
                  <a:cubicBezTo>
                    <a:pt x="42" y="52"/>
                    <a:pt x="41" y="53"/>
                    <a:pt x="40" y="54"/>
                  </a:cubicBezTo>
                  <a:cubicBezTo>
                    <a:pt x="38" y="56"/>
                    <a:pt x="38" y="60"/>
                    <a:pt x="39" y="63"/>
                  </a:cubicBezTo>
                  <a:cubicBezTo>
                    <a:pt x="40" y="64"/>
                    <a:pt x="40" y="64"/>
                    <a:pt x="40" y="65"/>
                  </a:cubicBezTo>
                  <a:cubicBezTo>
                    <a:pt x="39" y="66"/>
                    <a:pt x="38" y="67"/>
                    <a:pt x="36" y="67"/>
                  </a:cubicBezTo>
                  <a:cubicBezTo>
                    <a:pt x="35" y="68"/>
                    <a:pt x="34" y="68"/>
                    <a:pt x="34" y="68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3" y="66"/>
                    <a:pt x="31" y="65"/>
                    <a:pt x="30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7" y="67"/>
                    <a:pt x="27" y="68"/>
                    <a:pt x="28" y="70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0"/>
                    <a:pt x="32" y="103"/>
                    <a:pt x="28" y="97"/>
                  </a:cubicBezTo>
                  <a:cubicBezTo>
                    <a:pt x="14" y="80"/>
                    <a:pt x="10" y="66"/>
                    <a:pt x="9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3"/>
                    <a:pt x="9" y="53"/>
                    <a:pt x="9" y="52"/>
                  </a:cubicBezTo>
                  <a:cubicBezTo>
                    <a:pt x="9" y="28"/>
                    <a:pt x="28" y="9"/>
                    <a:pt x="52" y="9"/>
                  </a:cubicBezTo>
                  <a:cubicBezTo>
                    <a:pt x="75" y="9"/>
                    <a:pt x="94" y="28"/>
                    <a:pt x="94" y="52"/>
                  </a:cubicBezTo>
                  <a:cubicBezTo>
                    <a:pt x="94" y="53"/>
                    <a:pt x="94" y="53"/>
                    <a:pt x="9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6" name="Freeform 846"/>
            <p:cNvSpPr>
              <a:spLocks/>
            </p:cNvSpPr>
            <p:nvPr/>
          </p:nvSpPr>
          <p:spPr bwMode="auto">
            <a:xfrm>
              <a:off x="5071899" y="5869129"/>
              <a:ext cx="140957" cy="79153"/>
            </a:xfrm>
            <a:custGeom>
              <a:avLst/>
              <a:gdLst>
                <a:gd name="T0" fmla="*/ 0 w 55"/>
                <a:gd name="T1" fmla="*/ 4 h 31"/>
                <a:gd name="T2" fmla="*/ 3 w 55"/>
                <a:gd name="T3" fmla="*/ 4 h 31"/>
                <a:gd name="T4" fmla="*/ 3 w 55"/>
                <a:gd name="T5" fmla="*/ 8 h 31"/>
                <a:gd name="T6" fmla="*/ 0 w 55"/>
                <a:gd name="T7" fmla="*/ 8 h 31"/>
                <a:gd name="T8" fmla="*/ 0 w 55"/>
                <a:gd name="T9" fmla="*/ 12 h 31"/>
                <a:gd name="T10" fmla="*/ 3 w 55"/>
                <a:gd name="T11" fmla="*/ 12 h 31"/>
                <a:gd name="T12" fmla="*/ 3 w 55"/>
                <a:gd name="T13" fmla="*/ 16 h 31"/>
                <a:gd name="T14" fmla="*/ 0 w 55"/>
                <a:gd name="T15" fmla="*/ 16 h 31"/>
                <a:gd name="T16" fmla="*/ 12 w 55"/>
                <a:gd name="T17" fmla="*/ 26 h 31"/>
                <a:gd name="T18" fmla="*/ 19 w 55"/>
                <a:gd name="T19" fmla="*/ 31 h 31"/>
                <a:gd name="T20" fmla="*/ 36 w 55"/>
                <a:gd name="T21" fmla="*/ 31 h 31"/>
                <a:gd name="T22" fmla="*/ 43 w 55"/>
                <a:gd name="T23" fmla="*/ 26 h 31"/>
                <a:gd name="T24" fmla="*/ 55 w 55"/>
                <a:gd name="T25" fmla="*/ 16 h 31"/>
                <a:gd name="T26" fmla="*/ 53 w 55"/>
                <a:gd name="T27" fmla="*/ 16 h 31"/>
                <a:gd name="T28" fmla="*/ 53 w 55"/>
                <a:gd name="T29" fmla="*/ 12 h 31"/>
                <a:gd name="T30" fmla="*/ 55 w 55"/>
                <a:gd name="T31" fmla="*/ 12 h 31"/>
                <a:gd name="T32" fmla="*/ 55 w 55"/>
                <a:gd name="T33" fmla="*/ 8 h 31"/>
                <a:gd name="T34" fmla="*/ 53 w 55"/>
                <a:gd name="T35" fmla="*/ 8 h 31"/>
                <a:gd name="T36" fmla="*/ 53 w 55"/>
                <a:gd name="T37" fmla="*/ 4 h 31"/>
                <a:gd name="T38" fmla="*/ 55 w 55"/>
                <a:gd name="T39" fmla="*/ 4 h 31"/>
                <a:gd name="T40" fmla="*/ 55 w 55"/>
                <a:gd name="T41" fmla="*/ 0 h 31"/>
                <a:gd name="T42" fmla="*/ 0 w 55"/>
                <a:gd name="T43" fmla="*/ 0 h 31"/>
                <a:gd name="T44" fmla="*/ 0 w 55"/>
                <a:gd name="T4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" h="31">
                  <a:moveTo>
                    <a:pt x="0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21"/>
                    <a:pt x="6" y="26"/>
                    <a:pt x="12" y="26"/>
                  </a:cubicBezTo>
                  <a:cubicBezTo>
                    <a:pt x="13" y="29"/>
                    <a:pt x="16" y="31"/>
                    <a:pt x="19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9" y="31"/>
                    <a:pt x="42" y="29"/>
                    <a:pt x="43" y="26"/>
                  </a:cubicBezTo>
                  <a:cubicBezTo>
                    <a:pt x="49" y="26"/>
                    <a:pt x="54" y="21"/>
                    <a:pt x="55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6777513" y="3231504"/>
            <a:ext cx="306468" cy="292354"/>
            <a:chOff x="8145843" y="5425657"/>
            <a:chExt cx="494435" cy="471664"/>
          </a:xfrm>
          <a:solidFill>
            <a:schemeClr val="accent2"/>
          </a:solidFill>
        </p:grpSpPr>
        <p:sp>
          <p:nvSpPr>
            <p:cNvPr id="108" name="Freeform 850"/>
            <p:cNvSpPr>
              <a:spLocks/>
            </p:cNvSpPr>
            <p:nvPr/>
          </p:nvSpPr>
          <p:spPr bwMode="auto">
            <a:xfrm>
              <a:off x="8294391" y="5425657"/>
              <a:ext cx="89996" cy="101923"/>
            </a:xfrm>
            <a:custGeom>
              <a:avLst/>
              <a:gdLst>
                <a:gd name="T0" fmla="*/ 9 w 35"/>
                <a:gd name="T1" fmla="*/ 35 h 40"/>
                <a:gd name="T2" fmla="*/ 5 w 35"/>
                <a:gd name="T3" fmla="*/ 13 h 40"/>
                <a:gd name="T4" fmla="*/ 27 w 35"/>
                <a:gd name="T5" fmla="*/ 4 h 40"/>
                <a:gd name="T6" fmla="*/ 30 w 35"/>
                <a:gd name="T7" fmla="*/ 27 h 40"/>
                <a:gd name="T8" fmla="*/ 9 w 35"/>
                <a:gd name="T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0">
                  <a:moveTo>
                    <a:pt x="9" y="35"/>
                  </a:moveTo>
                  <a:cubicBezTo>
                    <a:pt x="2" y="31"/>
                    <a:pt x="0" y="21"/>
                    <a:pt x="5" y="13"/>
                  </a:cubicBezTo>
                  <a:cubicBezTo>
                    <a:pt x="10" y="4"/>
                    <a:pt x="20" y="0"/>
                    <a:pt x="27" y="4"/>
                  </a:cubicBezTo>
                  <a:cubicBezTo>
                    <a:pt x="34" y="8"/>
                    <a:pt x="35" y="19"/>
                    <a:pt x="30" y="27"/>
                  </a:cubicBezTo>
                  <a:cubicBezTo>
                    <a:pt x="25" y="36"/>
                    <a:pt x="16" y="40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9" name="Freeform 851"/>
            <p:cNvSpPr>
              <a:spLocks/>
            </p:cNvSpPr>
            <p:nvPr/>
          </p:nvSpPr>
          <p:spPr bwMode="auto">
            <a:xfrm>
              <a:off x="8145843" y="5499388"/>
              <a:ext cx="489012" cy="397933"/>
            </a:xfrm>
            <a:custGeom>
              <a:avLst/>
              <a:gdLst>
                <a:gd name="T0" fmla="*/ 3 w 191"/>
                <a:gd name="T1" fmla="*/ 12 h 155"/>
                <a:gd name="T2" fmla="*/ 4 w 191"/>
                <a:gd name="T3" fmla="*/ 12 h 155"/>
                <a:gd name="T4" fmla="*/ 10 w 191"/>
                <a:gd name="T5" fmla="*/ 10 h 155"/>
                <a:gd name="T6" fmla="*/ 35 w 191"/>
                <a:gd name="T7" fmla="*/ 1 h 155"/>
                <a:gd name="T8" fmla="*/ 58 w 191"/>
                <a:gd name="T9" fmla="*/ 6 h 155"/>
                <a:gd name="T10" fmla="*/ 52 w 191"/>
                <a:gd name="T11" fmla="*/ 9 h 155"/>
                <a:gd name="T12" fmla="*/ 50 w 191"/>
                <a:gd name="T13" fmla="*/ 19 h 155"/>
                <a:gd name="T14" fmla="*/ 60 w 191"/>
                <a:gd name="T15" fmla="*/ 14 h 155"/>
                <a:gd name="T16" fmla="*/ 64 w 191"/>
                <a:gd name="T17" fmla="*/ 7 h 155"/>
                <a:gd name="T18" fmla="*/ 65 w 191"/>
                <a:gd name="T19" fmla="*/ 15 h 155"/>
                <a:gd name="T20" fmla="*/ 53 w 191"/>
                <a:gd name="T21" fmla="*/ 41 h 155"/>
                <a:gd name="T22" fmla="*/ 65 w 191"/>
                <a:gd name="T23" fmla="*/ 20 h 155"/>
                <a:gd name="T24" fmla="*/ 70 w 191"/>
                <a:gd name="T25" fmla="*/ 19 h 155"/>
                <a:gd name="T26" fmla="*/ 75 w 191"/>
                <a:gd name="T27" fmla="*/ 50 h 155"/>
                <a:gd name="T28" fmla="*/ 95 w 191"/>
                <a:gd name="T29" fmla="*/ 63 h 155"/>
                <a:gd name="T30" fmla="*/ 130 w 191"/>
                <a:gd name="T31" fmla="*/ 35 h 155"/>
                <a:gd name="T32" fmla="*/ 191 w 191"/>
                <a:gd name="T33" fmla="*/ 79 h 155"/>
                <a:gd name="T34" fmla="*/ 183 w 191"/>
                <a:gd name="T35" fmla="*/ 81 h 155"/>
                <a:gd name="T36" fmla="*/ 92 w 191"/>
                <a:gd name="T37" fmla="*/ 81 h 155"/>
                <a:gd name="T38" fmla="*/ 77 w 191"/>
                <a:gd name="T39" fmla="*/ 79 h 155"/>
                <a:gd name="T40" fmla="*/ 71 w 191"/>
                <a:gd name="T41" fmla="*/ 71 h 155"/>
                <a:gd name="T42" fmla="*/ 61 w 191"/>
                <a:gd name="T43" fmla="*/ 63 h 155"/>
                <a:gd name="T44" fmla="*/ 61 w 191"/>
                <a:gd name="T45" fmla="*/ 63 h 155"/>
                <a:gd name="T46" fmla="*/ 61 w 191"/>
                <a:gd name="T47" fmla="*/ 63 h 155"/>
                <a:gd name="T48" fmla="*/ 57 w 191"/>
                <a:gd name="T49" fmla="*/ 57 h 155"/>
                <a:gd name="T50" fmla="*/ 57 w 191"/>
                <a:gd name="T51" fmla="*/ 55 h 155"/>
                <a:gd name="T52" fmla="*/ 56 w 191"/>
                <a:gd name="T53" fmla="*/ 50 h 155"/>
                <a:gd name="T54" fmla="*/ 60 w 191"/>
                <a:gd name="T55" fmla="*/ 94 h 155"/>
                <a:gd name="T56" fmla="*/ 46 w 191"/>
                <a:gd name="T57" fmla="*/ 155 h 155"/>
                <a:gd name="T58" fmla="*/ 41 w 191"/>
                <a:gd name="T59" fmla="*/ 105 h 155"/>
                <a:gd name="T60" fmla="*/ 40 w 191"/>
                <a:gd name="T61" fmla="*/ 104 h 155"/>
                <a:gd name="T62" fmla="*/ 32 w 191"/>
                <a:gd name="T63" fmla="*/ 87 h 155"/>
                <a:gd name="T64" fmla="*/ 5 w 191"/>
                <a:gd name="T65" fmla="*/ 152 h 155"/>
                <a:gd name="T66" fmla="*/ 2 w 191"/>
                <a:gd name="T67" fmla="*/ 66 h 155"/>
                <a:gd name="T68" fmla="*/ 15 w 191"/>
                <a:gd name="T69" fmla="*/ 40 h 155"/>
                <a:gd name="T70" fmla="*/ 1 w 191"/>
                <a:gd name="T71" fmla="*/ 29 h 155"/>
                <a:gd name="T72" fmla="*/ 0 w 191"/>
                <a:gd name="T73" fmla="*/ 28 h 155"/>
                <a:gd name="T74" fmla="*/ 3 w 191"/>
                <a:gd name="T75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5"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7" y="0"/>
                    <a:pt x="44" y="0"/>
                    <a:pt x="46" y="1"/>
                  </a:cubicBezTo>
                  <a:cubicBezTo>
                    <a:pt x="51" y="2"/>
                    <a:pt x="54" y="4"/>
                    <a:pt x="58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2" y="33"/>
                    <a:pt x="136" y="33"/>
                    <a:pt x="138" y="35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0" y="80"/>
                    <a:pt x="189" y="81"/>
                    <a:pt x="187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79" y="81"/>
                    <a:pt x="78" y="80"/>
                    <a:pt x="77" y="79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53" y="50"/>
                    <a:pt x="59" y="59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4" y="56"/>
                    <a:pt x="51" y="63"/>
                    <a:pt x="49" y="71"/>
                  </a:cubicBezTo>
                  <a:cubicBezTo>
                    <a:pt x="51" y="76"/>
                    <a:pt x="55" y="85"/>
                    <a:pt x="60" y="94"/>
                  </a:cubicBezTo>
                  <a:cubicBezTo>
                    <a:pt x="65" y="120"/>
                    <a:pt x="64" y="137"/>
                    <a:pt x="65" y="154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1" y="106"/>
                    <a:pt x="28" y="136"/>
                    <a:pt x="25" y="154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8" y="124"/>
                    <a:pt x="10" y="98"/>
                    <a:pt x="11" y="70"/>
                  </a:cubicBezTo>
                  <a:cubicBezTo>
                    <a:pt x="8" y="69"/>
                    <a:pt x="5" y="67"/>
                    <a:pt x="2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57"/>
                    <a:pt x="11" y="49"/>
                    <a:pt x="15" y="4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3" y="8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0" name="Freeform 852"/>
            <p:cNvSpPr>
              <a:spLocks noEditPoints="1"/>
            </p:cNvSpPr>
            <p:nvPr/>
          </p:nvSpPr>
          <p:spPr bwMode="auto">
            <a:xfrm>
              <a:off x="8337762" y="5711908"/>
              <a:ext cx="302516" cy="176739"/>
            </a:xfrm>
            <a:custGeom>
              <a:avLst/>
              <a:gdLst>
                <a:gd name="T0" fmla="*/ 63 w 118"/>
                <a:gd name="T1" fmla="*/ 46 h 69"/>
                <a:gd name="T2" fmla="*/ 118 w 118"/>
                <a:gd name="T3" fmla="*/ 0 h 69"/>
                <a:gd name="T4" fmla="*/ 118 w 118"/>
                <a:gd name="T5" fmla="*/ 63 h 69"/>
                <a:gd name="T6" fmla="*/ 112 w 118"/>
                <a:gd name="T7" fmla="*/ 69 h 69"/>
                <a:gd name="T8" fmla="*/ 5 w 118"/>
                <a:gd name="T9" fmla="*/ 69 h 69"/>
                <a:gd name="T10" fmla="*/ 0 w 118"/>
                <a:gd name="T11" fmla="*/ 63 h 69"/>
                <a:gd name="T12" fmla="*/ 0 w 118"/>
                <a:gd name="T13" fmla="*/ 0 h 69"/>
                <a:gd name="T14" fmla="*/ 55 w 118"/>
                <a:gd name="T15" fmla="*/ 46 h 69"/>
                <a:gd name="T16" fmla="*/ 63 w 118"/>
                <a:gd name="T17" fmla="*/ 46 h 69"/>
                <a:gd name="T18" fmla="*/ 84 w 118"/>
                <a:gd name="T19" fmla="*/ 39 h 69"/>
                <a:gd name="T20" fmla="*/ 110 w 118"/>
                <a:gd name="T21" fmla="*/ 64 h 69"/>
                <a:gd name="T22" fmla="*/ 111 w 118"/>
                <a:gd name="T23" fmla="*/ 64 h 69"/>
                <a:gd name="T24" fmla="*/ 113 w 118"/>
                <a:gd name="T25" fmla="*/ 64 h 69"/>
                <a:gd name="T26" fmla="*/ 113 w 118"/>
                <a:gd name="T27" fmla="*/ 61 h 69"/>
                <a:gd name="T28" fmla="*/ 87 w 118"/>
                <a:gd name="T29" fmla="*/ 36 h 69"/>
                <a:gd name="T30" fmla="*/ 84 w 118"/>
                <a:gd name="T31" fmla="*/ 37 h 69"/>
                <a:gd name="T32" fmla="*/ 84 w 118"/>
                <a:gd name="T33" fmla="*/ 39 h 69"/>
                <a:gd name="T34" fmla="*/ 34 w 118"/>
                <a:gd name="T35" fmla="*/ 37 h 69"/>
                <a:gd name="T36" fmla="*/ 31 w 118"/>
                <a:gd name="T37" fmla="*/ 36 h 69"/>
                <a:gd name="T38" fmla="*/ 5 w 118"/>
                <a:gd name="T39" fmla="*/ 61 h 69"/>
                <a:gd name="T40" fmla="*/ 5 w 118"/>
                <a:gd name="T41" fmla="*/ 64 h 69"/>
                <a:gd name="T42" fmla="*/ 6 w 118"/>
                <a:gd name="T43" fmla="*/ 64 h 69"/>
                <a:gd name="T44" fmla="*/ 8 w 118"/>
                <a:gd name="T45" fmla="*/ 64 h 69"/>
                <a:gd name="T46" fmla="*/ 34 w 118"/>
                <a:gd name="T47" fmla="*/ 39 h 69"/>
                <a:gd name="T48" fmla="*/ 34 w 118"/>
                <a:gd name="T49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69">
                  <a:moveTo>
                    <a:pt x="63" y="46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6"/>
                    <a:pt x="116" y="69"/>
                    <a:pt x="112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2" y="69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7" y="47"/>
                    <a:pt x="61" y="47"/>
                    <a:pt x="63" y="46"/>
                  </a:cubicBezTo>
                  <a:close/>
                  <a:moveTo>
                    <a:pt x="84" y="39"/>
                  </a:moveTo>
                  <a:cubicBezTo>
                    <a:pt x="110" y="64"/>
                    <a:pt x="110" y="64"/>
                    <a:pt x="110" y="64"/>
                  </a:cubicBezTo>
                  <a:cubicBezTo>
                    <a:pt x="110" y="64"/>
                    <a:pt x="111" y="64"/>
                    <a:pt x="111" y="64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6" y="36"/>
                    <a:pt x="85" y="36"/>
                    <a:pt x="84" y="37"/>
                  </a:cubicBezTo>
                  <a:cubicBezTo>
                    <a:pt x="84" y="37"/>
                    <a:pt x="84" y="38"/>
                    <a:pt x="84" y="39"/>
                  </a:cubicBezTo>
                  <a:close/>
                  <a:moveTo>
                    <a:pt x="34" y="37"/>
                  </a:moveTo>
                  <a:cubicBezTo>
                    <a:pt x="33" y="36"/>
                    <a:pt x="32" y="36"/>
                    <a:pt x="31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2"/>
                    <a:pt x="4" y="63"/>
                    <a:pt x="5" y="64"/>
                  </a:cubicBezTo>
                  <a:cubicBezTo>
                    <a:pt x="5" y="64"/>
                    <a:pt x="6" y="64"/>
                    <a:pt x="6" y="64"/>
                  </a:cubicBezTo>
                  <a:cubicBezTo>
                    <a:pt x="7" y="64"/>
                    <a:pt x="7" y="64"/>
                    <a:pt x="8" y="6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8"/>
                    <a:pt x="34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1" name="Freeform 853"/>
            <p:cNvSpPr>
              <a:spLocks/>
            </p:cNvSpPr>
            <p:nvPr/>
          </p:nvSpPr>
          <p:spPr bwMode="auto">
            <a:xfrm>
              <a:off x="8414746" y="5709740"/>
              <a:ext cx="169148" cy="43371"/>
            </a:xfrm>
            <a:custGeom>
              <a:avLst/>
              <a:gdLst>
                <a:gd name="T0" fmla="*/ 4 w 66"/>
                <a:gd name="T1" fmla="*/ 1 h 17"/>
                <a:gd name="T2" fmla="*/ 63 w 66"/>
                <a:gd name="T3" fmla="*/ 11 h 17"/>
                <a:gd name="T4" fmla="*/ 66 w 66"/>
                <a:gd name="T5" fmla="*/ 15 h 17"/>
                <a:gd name="T6" fmla="*/ 62 w 66"/>
                <a:gd name="T7" fmla="*/ 17 h 17"/>
                <a:gd name="T8" fmla="*/ 62 w 66"/>
                <a:gd name="T9" fmla="*/ 17 h 17"/>
                <a:gd name="T10" fmla="*/ 2 w 66"/>
                <a:gd name="T11" fmla="*/ 7 h 17"/>
                <a:gd name="T12" fmla="*/ 0 w 66"/>
                <a:gd name="T13" fmla="*/ 3 h 17"/>
                <a:gd name="T14" fmla="*/ 4 w 66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7">
                  <a:moveTo>
                    <a:pt x="4" y="1"/>
                  </a:moveTo>
                  <a:cubicBezTo>
                    <a:pt x="63" y="11"/>
                    <a:pt x="63" y="11"/>
                    <a:pt x="63" y="11"/>
                  </a:cubicBezTo>
                  <a:cubicBezTo>
                    <a:pt x="65" y="11"/>
                    <a:pt x="66" y="13"/>
                    <a:pt x="66" y="15"/>
                  </a:cubicBezTo>
                  <a:cubicBezTo>
                    <a:pt x="65" y="16"/>
                    <a:pt x="64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2" name="Freeform 854"/>
            <p:cNvSpPr>
              <a:spLocks/>
            </p:cNvSpPr>
            <p:nvPr/>
          </p:nvSpPr>
          <p:spPr bwMode="auto">
            <a:xfrm>
              <a:off x="8407156" y="5743352"/>
              <a:ext cx="135536" cy="35782"/>
            </a:xfrm>
            <a:custGeom>
              <a:avLst/>
              <a:gdLst>
                <a:gd name="T0" fmla="*/ 1 w 53"/>
                <a:gd name="T1" fmla="*/ 3 h 14"/>
                <a:gd name="T2" fmla="*/ 4 w 53"/>
                <a:gd name="T3" fmla="*/ 0 h 14"/>
                <a:gd name="T4" fmla="*/ 50 w 53"/>
                <a:gd name="T5" fmla="*/ 8 h 14"/>
                <a:gd name="T6" fmla="*/ 53 w 53"/>
                <a:gd name="T7" fmla="*/ 12 h 14"/>
                <a:gd name="T8" fmla="*/ 50 w 53"/>
                <a:gd name="T9" fmla="*/ 14 h 14"/>
                <a:gd name="T10" fmla="*/ 49 w 53"/>
                <a:gd name="T11" fmla="*/ 14 h 14"/>
                <a:gd name="T12" fmla="*/ 3 w 53"/>
                <a:gd name="T13" fmla="*/ 7 h 14"/>
                <a:gd name="T14" fmla="*/ 1 w 53"/>
                <a:gd name="T1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4">
                  <a:moveTo>
                    <a:pt x="1" y="3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3" y="10"/>
                    <a:pt x="53" y="12"/>
                  </a:cubicBezTo>
                  <a:cubicBezTo>
                    <a:pt x="53" y="13"/>
                    <a:pt x="51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6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3" name="Freeform 855"/>
            <p:cNvSpPr>
              <a:spLocks/>
            </p:cNvSpPr>
            <p:nvPr/>
          </p:nvSpPr>
          <p:spPr bwMode="auto">
            <a:xfrm>
              <a:off x="8450527" y="5784555"/>
              <a:ext cx="61805" cy="22770"/>
            </a:xfrm>
            <a:custGeom>
              <a:avLst/>
              <a:gdLst>
                <a:gd name="T0" fmla="*/ 21 w 24"/>
                <a:gd name="T1" fmla="*/ 3 h 9"/>
                <a:gd name="T2" fmla="*/ 24 w 24"/>
                <a:gd name="T3" fmla="*/ 6 h 9"/>
                <a:gd name="T4" fmla="*/ 21 w 24"/>
                <a:gd name="T5" fmla="*/ 9 h 9"/>
                <a:gd name="T6" fmla="*/ 20 w 24"/>
                <a:gd name="T7" fmla="*/ 9 h 9"/>
                <a:gd name="T8" fmla="*/ 3 w 24"/>
                <a:gd name="T9" fmla="*/ 6 h 9"/>
                <a:gd name="T10" fmla="*/ 0 w 24"/>
                <a:gd name="T11" fmla="*/ 3 h 9"/>
                <a:gd name="T12" fmla="*/ 4 w 24"/>
                <a:gd name="T13" fmla="*/ 0 h 9"/>
                <a:gd name="T14" fmla="*/ 21 w 24"/>
                <a:gd name="T1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9">
                  <a:moveTo>
                    <a:pt x="21" y="3"/>
                  </a:moveTo>
                  <a:cubicBezTo>
                    <a:pt x="23" y="3"/>
                    <a:pt x="24" y="5"/>
                    <a:pt x="24" y="6"/>
                  </a:cubicBezTo>
                  <a:cubicBezTo>
                    <a:pt x="24" y="8"/>
                    <a:pt x="22" y="9"/>
                    <a:pt x="21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lnTo>
                    <a:pt x="2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14" name="文本框 113"/>
          <p:cNvSpPr txBox="1"/>
          <p:nvPr/>
        </p:nvSpPr>
        <p:spPr>
          <a:xfrm>
            <a:off x="1539833" y="2034002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Add the title here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1539833" y="3586577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Add the title here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3902033" y="2034002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Add the title here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3902033" y="3586577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Add the title here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6264233" y="2034002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Add the title here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6264233" y="3586577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Add the title here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cxnSp>
        <p:nvCxnSpPr>
          <p:cNvPr id="120" name="直接连接符 119"/>
          <p:cNvCxnSpPr/>
          <p:nvPr/>
        </p:nvCxnSpPr>
        <p:spPr>
          <a:xfrm>
            <a:off x="1900708" y="2354545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/>
          <p:nvPr/>
        </p:nvCxnSpPr>
        <p:spPr>
          <a:xfrm>
            <a:off x="1900708" y="3907120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/>
          <p:nvPr/>
        </p:nvCxnSpPr>
        <p:spPr>
          <a:xfrm>
            <a:off x="4262908" y="2354545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>
            <a:off x="4262908" y="3907120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/>
          <p:nvPr/>
        </p:nvCxnSpPr>
        <p:spPr>
          <a:xfrm>
            <a:off x="6625108" y="2354545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/>
          <p:nvPr/>
        </p:nvCxnSpPr>
        <p:spPr>
          <a:xfrm>
            <a:off x="6625108" y="3907120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8565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9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0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62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4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5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3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75" presetID="2" presetClass="entr" presetSubtype="4" accel="6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7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88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0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1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9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01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3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4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2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 animBg="1"/>
          <p:bldP spid="114" grpId="0"/>
          <p:bldP spid="115" grpId="0"/>
          <p:bldP spid="116" grpId="0"/>
          <p:bldP spid="117" grpId="0"/>
          <p:bldP spid="118" grpId="0"/>
          <p:bldP spid="1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9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0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62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3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75" presetID="2" presetClass="entr" presetSubtype="4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88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9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01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2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 animBg="1"/>
          <p:bldP spid="114" grpId="0"/>
          <p:bldP spid="115" grpId="0"/>
          <p:bldP spid="116" grpId="0"/>
          <p:bldP spid="117" grpId="0"/>
          <p:bldP spid="118" grpId="0"/>
          <p:bldP spid="119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80112" y="1923678"/>
            <a:ext cx="1077905" cy="1077905"/>
            <a:chOff x="1695226" y="3321784"/>
            <a:chExt cx="1250759" cy="1250759"/>
          </a:xfrm>
        </p:grpSpPr>
        <p:sp>
          <p:nvSpPr>
            <p:cNvPr id="5" name="椭圆 4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BC1DC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766549" y="3263640"/>
            <a:ext cx="731620" cy="731620"/>
            <a:chOff x="1695226" y="3321784"/>
            <a:chExt cx="1250759" cy="1250759"/>
          </a:xfrm>
        </p:grpSpPr>
        <p:sp>
          <p:nvSpPr>
            <p:cNvPr id="8" name="椭圆 7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BC1DC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391150" y="3305163"/>
            <a:ext cx="731620" cy="731620"/>
            <a:chOff x="1695226" y="3321784"/>
            <a:chExt cx="1250759" cy="1250759"/>
          </a:xfrm>
        </p:grpSpPr>
        <p:sp>
          <p:nvSpPr>
            <p:cNvPr id="11" name="椭圆 10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BC1DC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581143" y="2277282"/>
            <a:ext cx="599656" cy="599656"/>
            <a:chOff x="1695226" y="3321784"/>
            <a:chExt cx="1250759" cy="1250759"/>
          </a:xfrm>
        </p:grpSpPr>
        <p:sp>
          <p:nvSpPr>
            <p:cNvPr id="14" name="椭圆 13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BC1DC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6" name="TextBox 1"/>
          <p:cNvSpPr txBox="1"/>
          <p:nvPr/>
        </p:nvSpPr>
        <p:spPr>
          <a:xfrm>
            <a:off x="989169" y="139225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诚信铸就品质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7" name="TextBox 2"/>
          <p:cNvSpPr txBox="1"/>
          <p:nvPr/>
        </p:nvSpPr>
        <p:spPr>
          <a:xfrm>
            <a:off x="1611865" y="186521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创新引领未来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8" name="TextBox 4"/>
          <p:cNvSpPr txBox="1"/>
          <p:nvPr/>
        </p:nvSpPr>
        <p:spPr>
          <a:xfrm>
            <a:off x="4786974" y="177966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远见力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9" name="TextBox 5"/>
          <p:cNvSpPr txBox="1"/>
          <p:nvPr/>
        </p:nvSpPr>
        <p:spPr>
          <a:xfrm>
            <a:off x="5495248" y="392288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执行力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7152350" y="330733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感召力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" name="TextBox 7"/>
          <p:cNvSpPr txBox="1"/>
          <p:nvPr/>
        </p:nvSpPr>
        <p:spPr>
          <a:xfrm>
            <a:off x="6675297" y="208709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决策力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4710337" y="284913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创新力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043475" y="2916594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890718" y="4095043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5" name="同心圆 2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615367" y="2518685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8" name="同心圆 2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30" name="椭圆 29"/>
          <p:cNvSpPr/>
          <p:nvPr/>
        </p:nvSpPr>
        <p:spPr>
          <a:xfrm>
            <a:off x="6976660" y="1517585"/>
            <a:ext cx="274777" cy="274777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702994" y="4120170"/>
            <a:ext cx="137389" cy="13738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697525" y="1242808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6407107" y="3105672"/>
            <a:ext cx="137389" cy="13738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4" name="TextBox 30"/>
          <p:cNvSpPr txBox="1"/>
          <p:nvPr/>
        </p:nvSpPr>
        <p:spPr>
          <a:xfrm>
            <a:off x="539552" y="2473670"/>
            <a:ext cx="3456384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8484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      点击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48484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输入简要文字内容，文字内容需概括精炼，不用多余的文字修饰，言简意赅的说明分项</a:t>
            </a:r>
            <a:r>
              <a:rPr kumimoji="0" lang="zh-C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8484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内容。点击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48484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输入简要文字内容，文字内容需概括精炼，不用多余的文字修饰，言简意赅的说明分项内容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48484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……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8484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      点击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48484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输入简要文字内容，文字内容需概括精炼，不用多余的文字修饰，言简意赅的说明分项内容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48484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……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rgbClr val="48484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9175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"/>
                            </p:stCondLst>
                            <p:childTnLst>
                              <p:par>
                                <p:cTn id="8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650"/>
                            </p:stCondLst>
                            <p:childTnLst>
                              <p:par>
                                <p:cTn id="9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4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0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0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0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 animBg="1"/>
      <p:bldP spid="30" grpId="0" animBg="1"/>
      <p:bldP spid="31" grpId="0" animBg="1"/>
      <p:bldP spid="32" grpId="0" animBg="1"/>
      <p:bldP spid="33" grpId="0" animBg="1"/>
      <p:bldP spid="34" grpId="0"/>
      <p:bldP spid="3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14"/>
          <a:stretch/>
        </p:blipFill>
        <p:spPr>
          <a:xfrm>
            <a:off x="2785847" y="1"/>
            <a:ext cx="6358153" cy="3329200"/>
          </a:xfrm>
          <a:prstGeom prst="rect">
            <a:avLst/>
          </a:prstGeom>
        </p:spPr>
      </p:pic>
      <p:sp>
        <p:nvSpPr>
          <p:cNvPr id="106" name="TextBox 11"/>
          <p:cNvSpPr txBox="1"/>
          <p:nvPr/>
        </p:nvSpPr>
        <p:spPr>
          <a:xfrm>
            <a:off x="3115322" y="22664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第三部分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26AAD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标题文字内容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26AADB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cxnSp>
        <p:nvCxnSpPr>
          <p:cNvPr id="107" name="直接连接符 106"/>
          <p:cNvCxnSpPr/>
          <p:nvPr/>
        </p:nvCxnSpPr>
        <p:spPr>
          <a:xfrm flipV="1">
            <a:off x="2899296" y="2194446"/>
            <a:ext cx="0" cy="1924424"/>
          </a:xfrm>
          <a:prstGeom prst="line">
            <a:avLst/>
          </a:prstGeom>
          <a:noFill/>
          <a:ln w="12700" cap="flat" cmpd="sng" algn="ctr">
            <a:solidFill>
              <a:srgbClr val="080808"/>
            </a:solidFill>
            <a:prstDash val="dash"/>
          </a:ln>
          <a:effectLst/>
        </p:spPr>
      </p:cxnSp>
      <p:sp>
        <p:nvSpPr>
          <p:cNvPr id="108" name="TextBox 13"/>
          <p:cNvSpPr txBox="1"/>
          <p:nvPr/>
        </p:nvSpPr>
        <p:spPr>
          <a:xfrm>
            <a:off x="1581296" y="37885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PART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03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1387128" y="22664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0" name="同心圆 10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12" name="TextBox 24"/>
          <p:cNvSpPr txBox="1"/>
          <p:nvPr/>
        </p:nvSpPr>
        <p:spPr>
          <a:xfrm>
            <a:off x="3211992" y="33465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3" name="TextBox 25"/>
          <p:cNvSpPr txBox="1"/>
          <p:nvPr/>
        </p:nvSpPr>
        <p:spPr>
          <a:xfrm>
            <a:off x="4264663" y="33465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4" name="TextBox 26"/>
          <p:cNvSpPr txBox="1"/>
          <p:nvPr/>
        </p:nvSpPr>
        <p:spPr>
          <a:xfrm>
            <a:off x="5274689" y="33465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5" name="TextBox 27"/>
          <p:cNvSpPr txBox="1"/>
          <p:nvPr/>
        </p:nvSpPr>
        <p:spPr>
          <a:xfrm>
            <a:off x="3211992" y="36936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6" name="TextBox 28"/>
          <p:cNvSpPr txBox="1"/>
          <p:nvPr/>
        </p:nvSpPr>
        <p:spPr>
          <a:xfrm>
            <a:off x="4264664" y="36936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7" name="TextBox 29"/>
          <p:cNvSpPr txBox="1"/>
          <p:nvPr/>
        </p:nvSpPr>
        <p:spPr>
          <a:xfrm>
            <a:off x="5274303" y="36936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8" name="TextBox 13"/>
          <p:cNvSpPr txBox="1"/>
          <p:nvPr/>
        </p:nvSpPr>
        <p:spPr>
          <a:xfrm>
            <a:off x="1607738" y="24803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AAD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03</a:t>
            </a:r>
            <a:endParaRPr kumimoji="0" lang="zh-CN" altLang="en-US" sz="5000" b="1" i="0" u="none" strike="noStrike" kern="1200" cap="none" spc="0" normalizeH="0" baseline="0" noProof="0" dirty="0">
              <a:ln>
                <a:noFill/>
              </a:ln>
              <a:solidFill>
                <a:srgbClr val="26AADB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378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  <p:bldP spid="108" grpId="0"/>
      <p:bldP spid="112" grpId="0"/>
      <p:bldP spid="113" grpId="0"/>
      <p:bldP spid="114" grpId="0"/>
      <p:bldP spid="115" grpId="0"/>
      <p:bldP spid="116" grpId="0"/>
      <p:bldP spid="117" grpId="0"/>
      <p:bldP spid="1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590627" y="1059582"/>
            <a:ext cx="3949472" cy="3949472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5" name="椭圆 34"/>
          <p:cNvSpPr/>
          <p:nvPr/>
        </p:nvSpPr>
        <p:spPr>
          <a:xfrm rot="18900000">
            <a:off x="4760671" y="2596062"/>
            <a:ext cx="1471761" cy="189277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 rot="8100000">
            <a:off x="3049362" y="1282724"/>
            <a:ext cx="1807574" cy="2348461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8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779187" y="1131590"/>
            <a:ext cx="928717" cy="928717"/>
            <a:chOff x="2779187" y="1131590"/>
            <a:chExt cx="928717" cy="928717"/>
          </a:xfrm>
        </p:grpSpPr>
        <p:sp>
          <p:nvSpPr>
            <p:cNvPr id="10" name="椭圆 9"/>
            <p:cNvSpPr/>
            <p:nvPr/>
          </p:nvSpPr>
          <p:spPr>
            <a:xfrm>
              <a:off x="2779187" y="1131590"/>
              <a:ext cx="928717" cy="9287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" name="TextBox 6"/>
            <p:cNvSpPr txBox="1"/>
            <p:nvPr/>
          </p:nvSpPr>
          <p:spPr>
            <a:xfrm>
              <a:off x="2799460" y="1347614"/>
              <a:ext cx="878001" cy="523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</a:t>
              </a:r>
              <a:endParaRPr kumimoji="0" lang="en-US" altLang="zh-CN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内容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724120" y="3698016"/>
            <a:ext cx="899617" cy="889958"/>
            <a:chOff x="5736633" y="2828278"/>
            <a:chExt cx="938798" cy="928717"/>
          </a:xfrm>
        </p:grpSpPr>
        <p:sp>
          <p:nvSpPr>
            <p:cNvPr id="13" name="椭圆 12"/>
            <p:cNvSpPr/>
            <p:nvPr/>
          </p:nvSpPr>
          <p:spPr>
            <a:xfrm>
              <a:off x="5736633" y="2828278"/>
              <a:ext cx="928717" cy="92871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4" name="TextBox 8"/>
            <p:cNvSpPr txBox="1"/>
            <p:nvPr/>
          </p:nvSpPr>
          <p:spPr>
            <a:xfrm>
              <a:off x="5797430" y="3036559"/>
              <a:ext cx="878001" cy="5460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</a:t>
              </a:r>
              <a:endParaRPr kumimoji="0" lang="en-US" altLang="zh-CN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内容</a:t>
              </a:r>
            </a:p>
          </p:txBody>
        </p:sp>
      </p:grpSp>
      <p:sp>
        <p:nvSpPr>
          <p:cNvPr id="15" name="TextBox 9"/>
          <p:cNvSpPr txBox="1"/>
          <p:nvPr/>
        </p:nvSpPr>
        <p:spPr>
          <a:xfrm>
            <a:off x="911921" y="1947133"/>
            <a:ext cx="1440160" cy="12396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点击输入简要文字内容，文字内容需概括精炼，不用多余的文字修饰，言简意赅的说明分项内容。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TextBox 10"/>
          <p:cNvSpPr txBox="1"/>
          <p:nvPr/>
        </p:nvSpPr>
        <p:spPr>
          <a:xfrm>
            <a:off x="6888585" y="2861888"/>
            <a:ext cx="1429544" cy="7318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点击输入简要文字内容，文字内容需概括精炼，不用多余的文字修饰。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3340954" y="2139702"/>
            <a:ext cx="95410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AAD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已完成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6AADB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5277228" y="3507854"/>
            <a:ext cx="80022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CFCFC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未完成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CFCFC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7200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15" grpId="0"/>
          <p:bldP spid="16" grpId="0"/>
          <p:bldP spid="17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15" grpId="0"/>
          <p:bldP spid="16" grpId="0"/>
          <p:bldP spid="17" grpId="0"/>
          <p:bldP spid="18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9"/>
          <p:cNvSpPr txBox="1"/>
          <p:nvPr/>
        </p:nvSpPr>
        <p:spPr>
          <a:xfrm>
            <a:off x="870018" y="2007682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5" name="TextBox 50"/>
          <p:cNvSpPr txBox="1"/>
          <p:nvPr/>
        </p:nvSpPr>
        <p:spPr>
          <a:xfrm>
            <a:off x="1211542" y="267796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6" name="TextBox 51"/>
          <p:cNvSpPr txBox="1"/>
          <p:nvPr/>
        </p:nvSpPr>
        <p:spPr>
          <a:xfrm>
            <a:off x="1776731" y="3059321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7" name="TextBox 52"/>
          <p:cNvSpPr txBox="1"/>
          <p:nvPr/>
        </p:nvSpPr>
        <p:spPr>
          <a:xfrm>
            <a:off x="3016303" y="333460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TextBox 53"/>
          <p:cNvSpPr txBox="1"/>
          <p:nvPr/>
        </p:nvSpPr>
        <p:spPr>
          <a:xfrm>
            <a:off x="7290847" y="2735818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9" name="TextBox 54"/>
          <p:cNvSpPr txBox="1"/>
          <p:nvPr/>
        </p:nvSpPr>
        <p:spPr>
          <a:xfrm>
            <a:off x="6973636" y="2127165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0" name="TextBox 55"/>
          <p:cNvSpPr txBox="1"/>
          <p:nvPr/>
        </p:nvSpPr>
        <p:spPr>
          <a:xfrm>
            <a:off x="6449782" y="1719776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TextBox 56"/>
          <p:cNvSpPr txBox="1"/>
          <p:nvPr/>
        </p:nvSpPr>
        <p:spPr>
          <a:xfrm>
            <a:off x="5209570" y="1429287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2" name="TextBox 57"/>
          <p:cNvSpPr txBox="1"/>
          <p:nvPr/>
        </p:nvSpPr>
        <p:spPr>
          <a:xfrm>
            <a:off x="4107247" y="1797468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3" name="TextBox 58"/>
          <p:cNvSpPr txBox="1"/>
          <p:nvPr/>
        </p:nvSpPr>
        <p:spPr>
          <a:xfrm>
            <a:off x="3808285" y="2051887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4" name="TextBox 59"/>
          <p:cNvSpPr txBox="1"/>
          <p:nvPr/>
        </p:nvSpPr>
        <p:spPr>
          <a:xfrm>
            <a:off x="3624408" y="2283869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TextBox 60"/>
          <p:cNvSpPr txBox="1"/>
          <p:nvPr/>
        </p:nvSpPr>
        <p:spPr>
          <a:xfrm>
            <a:off x="4555887" y="253309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TextBox 61"/>
          <p:cNvSpPr txBox="1"/>
          <p:nvPr/>
        </p:nvSpPr>
        <p:spPr>
          <a:xfrm>
            <a:off x="4378112" y="2787513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7" name="TextBox 62"/>
          <p:cNvSpPr txBox="1"/>
          <p:nvPr/>
        </p:nvSpPr>
        <p:spPr>
          <a:xfrm>
            <a:off x="4073048" y="3019495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900238" y="1837587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0093" y="2011678"/>
            <a:ext cx="525577" cy="52557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189163" y="2476496"/>
            <a:ext cx="518643" cy="51864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23" name="椭圆 22"/>
          <p:cNvSpPr>
            <a:spLocks noChangeAspect="1"/>
          </p:cNvSpPr>
          <p:nvPr/>
        </p:nvSpPr>
        <p:spPr>
          <a:xfrm>
            <a:off x="2721515" y="2834126"/>
            <a:ext cx="468000" cy="468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5499438" y="1687097"/>
            <a:ext cx="396000" cy="396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3772243" y="2866287"/>
            <a:ext cx="342000" cy="3420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4781938" y="2035317"/>
            <a:ext cx="277200" cy="277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90500" dist="127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4389543" y="2500234"/>
            <a:ext cx="216000" cy="21600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90500" dist="127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742189" y="2554436"/>
            <a:ext cx="583583" cy="58358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987876" y="1688018"/>
            <a:ext cx="484598" cy="48459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281017" y="2924185"/>
            <a:ext cx="399491" cy="399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084782" y="1834061"/>
            <a:ext cx="339856" cy="33985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115409" y="2680345"/>
            <a:ext cx="274133" cy="274133"/>
            <a:chOff x="304800" y="673100"/>
            <a:chExt cx="4000500" cy="4000500"/>
          </a:xfrm>
          <a:effectLst>
            <a:outerShdw blurRad="127000" dist="127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1" name="同心圆 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577361" y="2286548"/>
            <a:ext cx="226575" cy="226575"/>
            <a:chOff x="304800" y="673100"/>
            <a:chExt cx="4000500" cy="4000500"/>
          </a:xfrm>
          <a:effectLst>
            <a:outerShdw blurRad="127000" dist="127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4" name="同心圆 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6260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97531E-6 L 0.55781 1.97531E-6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82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23457E-6 L -0.56719 0.00278 " pathEditMode="relative" rAng="0" ptsTypes="AA">
                                      <p:cBhvr>
                                        <p:cTn id="17" dur="10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68" y="123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8.33333E-7 -8.64198E-7 L 0.225 0.76111 " pathEditMode="relative" rAng="0" ptsTypes="AA">
                                      <p:cBhvr>
                                        <p:cTn id="26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3805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5.55556E-7 -8.64198E-7 L -0.25 -0.67778 " pathEditMode="relative" rAng="0" ptsTypes="AA">
                                      <p:cBhvr>
                                        <p:cTn id="35" dur="10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-33889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-2.09877E-6 L -0.00937 0.58056 " pathEditMode="relative" rAng="0" ptsTypes="AA">
                                      <p:cBhvr>
                                        <p:cTn id="44" dur="10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9" y="29012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7778E-6 3.82716E-6 L 0.00157 -0.53056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-26543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4.44444E-6 2.59259E-6 L -0.29844 0.54166 " pathEditMode="relative" rAng="0" ptsTypes="AA">
                                      <p:cBhvr>
                                        <p:cTn id="62" dur="1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31" y="27068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2.77778E-7 1.97531E-6 L 0.32656 -0.51111 " pathEditMode="relative" rAng="0" ptsTypes="AA">
                                      <p:cBhvr>
                                        <p:cTn id="71" dur="1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19" y="-25556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1.11022E-16 1.35802E-6 L 0.1125 0.80278 " pathEditMode="relative" rAng="0" ptsTypes="AA">
                                      <p:cBhvr>
                                        <p:cTn id="80" dur="1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25" y="40123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2" presetClass="path" presetSubtype="0" accel="50000" decel="5000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2.77778E-7 3.7037E-6 L -0.125 -0.68889 " pathEditMode="relative" rAng="0" ptsTypes="AA">
                                      <p:cBhvr>
                                        <p:cTn id="94" dur="1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" y="-34444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66667E-6 -1.23457E-7 L 0.4875 0.71111 " pathEditMode="relative" rAng="0" ptsTypes="AA">
                                      <p:cBhvr>
                                        <p:cTn id="98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75" y="35556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42" presetClass="path" presetSubtype="0" accel="50000" decel="5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72222E-6 4.69136E-6 L -0.51406 -0.62778 " pathEditMode="relative" rAng="0" ptsTypes="AA">
                                      <p:cBhvr>
                                        <p:cTn id="107" dur="1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12" y="-31389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2" presetClass="path" presetSubtype="0" accel="50000" decel="5000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3.05556E-6 2.46914E-6 L 0.59531 -0.52222 " pathEditMode="relative" rAng="0" ptsTypes="AA">
                                      <p:cBhvr>
                                        <p:cTn id="121" dur="1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57" y="-26111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42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8.33333E-7 4.93827E-6 L -0.69375 0.72777 " pathEditMode="relative" rAng="0" ptsTypes="AA">
                                      <p:cBhvr>
                                        <p:cTn id="130" dur="10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688" y="36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800"/>
                            </p:stCondLst>
                            <p:childTnLst>
                              <p:par>
                                <p:cTn id="1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/>
          <p:nvPr/>
        </p:nvSpPr>
        <p:spPr>
          <a:xfrm>
            <a:off x="1547665" y="1009640"/>
            <a:ext cx="468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点击输入简要文字内容，文字内容需概括精炼，不用多余的文字修饰。点击输入简要文字内容，文字内容需概括精炼，不用多余的文字修饰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83569" y="911533"/>
            <a:ext cx="687215" cy="68721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CFCFC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CFCFC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71600" y="1635646"/>
            <a:ext cx="677033" cy="6770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" name="同心圆 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2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9" name="椭圆 8"/>
          <p:cNvSpPr/>
          <p:nvPr/>
        </p:nvSpPr>
        <p:spPr>
          <a:xfrm>
            <a:off x="1259632" y="2355726"/>
            <a:ext cx="687215" cy="68721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CFCFC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CFCFC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547664" y="3075806"/>
            <a:ext cx="677033" cy="6770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4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1835696" y="3806685"/>
            <a:ext cx="687215" cy="687215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CFCFC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5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CFCFC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4" name="TextBox 21"/>
          <p:cNvSpPr txBox="1"/>
          <p:nvPr/>
        </p:nvSpPr>
        <p:spPr>
          <a:xfrm>
            <a:off x="1763688" y="1724086"/>
            <a:ext cx="5472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点击输入简要文字内容，文字内容需概括精炼，不用多余的文字修饰。点击输入简要文字内容，文字内容需概括精炼，不用多余的文字修饰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5" name="TextBox 22"/>
          <p:cNvSpPr txBox="1"/>
          <p:nvPr/>
        </p:nvSpPr>
        <p:spPr>
          <a:xfrm>
            <a:off x="2051720" y="2449662"/>
            <a:ext cx="55446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点击输入简要文字内容，文字内容需概括精炼，不用多余的文字修饰。点击输入简要文字内容，文字内容需概括精炼，不用多余的文字修饰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2411760" y="3147814"/>
            <a:ext cx="5688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点击输入简要文字内容，文字内容需概括精炼，不用多余的文字修饰。点击输入简要文字内容，文字内容需概括精炼，不用多余的文字修饰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2699791" y="3939902"/>
            <a:ext cx="58326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点击输入简要文字内容，文字内容需概括精炼，不用多余的文字修饰。点击输入简要文字内容，文字内容需概括精炼，不用多余的文字修饰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2920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" fill="hold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4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 animBg="1"/>
          <p:bldP spid="9" grpId="0" animBg="1"/>
          <p:bldP spid="13" grpId="0" animBg="1"/>
          <p:bldP spid="14" grpId="0"/>
          <p:bldP spid="15" grpId="0"/>
          <p:bldP spid="16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 animBg="1"/>
          <p:bldP spid="9" grpId="0" animBg="1"/>
          <p:bldP spid="13" grpId="0" animBg="1"/>
          <p:bldP spid="14" grpId="0"/>
          <p:bldP spid="15" grpId="0"/>
          <p:bldP spid="16" grpId="0"/>
          <p:bldP spid="17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14"/>
          <p:cNvGraphicFramePr/>
          <p:nvPr>
            <p:extLst/>
          </p:nvPr>
        </p:nvGraphicFramePr>
        <p:xfrm>
          <a:off x="242325" y="1077338"/>
          <a:ext cx="4425067" cy="33049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angle 15"/>
          <p:cNvSpPr/>
          <p:nvPr/>
        </p:nvSpPr>
        <p:spPr>
          <a:xfrm>
            <a:off x="694244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Clear Sans Thin" panose="020B0203030202020304" pitchFamily="34" charset="0"/>
              </a:rPr>
              <a:t>添加标题</a:t>
            </a:r>
            <a:r>
              <a:rPr kumimoji="0" 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Clear Sans Thin" panose="020B0203030202020304" pitchFamily="34" charset="0"/>
              </a:rPr>
              <a:t> 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/>
              <a:ea typeface="微软雅黑"/>
              <a:cs typeface="Clear Sans Thin" panose="020B0203030202020304" pitchFamily="34" charset="0"/>
            </a:endParaRPr>
          </a:p>
        </p:txBody>
      </p:sp>
      <p:sp>
        <p:nvSpPr>
          <p:cNvPr id="6" name="Rectangle 16"/>
          <p:cNvSpPr/>
          <p:nvPr/>
        </p:nvSpPr>
        <p:spPr>
          <a:xfrm>
            <a:off x="1917737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Clear Sans Thin" panose="020B0203030202020304" pitchFamily="34" charset="0"/>
              </a:rPr>
              <a:t>添加标题</a:t>
            </a:r>
            <a:r>
              <a:rPr kumimoji="0" 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Clear Sans Thin" panose="020B0203030202020304" pitchFamily="34" charset="0"/>
              </a:rPr>
              <a:t> 2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/>
              <a:ea typeface="微软雅黑"/>
              <a:cs typeface="Clear Sans Thin" panose="020B0203030202020304" pitchFamily="34" charset="0"/>
            </a:endParaRPr>
          </a:p>
        </p:txBody>
      </p:sp>
      <p:sp>
        <p:nvSpPr>
          <p:cNvPr id="7" name="Rectangle 17"/>
          <p:cNvSpPr/>
          <p:nvPr/>
        </p:nvSpPr>
        <p:spPr>
          <a:xfrm>
            <a:off x="3141230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Clear Sans Thin" panose="020B0203030202020304" pitchFamily="34" charset="0"/>
              </a:rPr>
              <a:t>添加标题</a:t>
            </a:r>
            <a:r>
              <a:rPr kumimoji="0" 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Clear Sans Thin" panose="020B0203030202020304" pitchFamily="34" charset="0"/>
              </a:rPr>
              <a:t> 3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/>
              <a:ea typeface="微软雅黑"/>
              <a:cs typeface="Clear Sans Thin" panose="020B0203030202020304" pitchFamily="34" charset="0"/>
            </a:endParaRPr>
          </a:p>
        </p:txBody>
      </p:sp>
      <p:sp>
        <p:nvSpPr>
          <p:cNvPr id="8" name="TextBox 25"/>
          <p:cNvSpPr txBox="1"/>
          <p:nvPr/>
        </p:nvSpPr>
        <p:spPr>
          <a:xfrm>
            <a:off x="5678723" y="1398442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AAD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填加标题</a:t>
            </a:r>
            <a:endParaRPr kumimoji="0" lang="en-US" altLang="zh-CN" sz="1400" b="1" i="0" u="none" strike="noStrike" kern="1200" cap="none" spc="0" normalizeH="0" baseline="0" noProof="0" dirty="0" smtClean="0">
              <a:ln>
                <a:noFill/>
              </a:ln>
              <a:solidFill>
                <a:srgbClr val="26AADB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单击此处添加文本单击此处添加文本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单击此处添加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文本单击此处添加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文本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9" name="TextBox 26"/>
          <p:cNvSpPr txBox="1"/>
          <p:nvPr/>
        </p:nvSpPr>
        <p:spPr>
          <a:xfrm>
            <a:off x="5680625" y="2492227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填加标题</a:t>
            </a:r>
            <a:endParaRPr kumimoji="0" lang="en-US" altLang="zh-CN" sz="1400" b="1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单击此处添加文本单击此处添加文本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单击此处添加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文本单击此处添加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文本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0" name="TextBox 27"/>
          <p:cNvSpPr txBox="1"/>
          <p:nvPr/>
        </p:nvSpPr>
        <p:spPr>
          <a:xfrm>
            <a:off x="5680625" y="3550826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AAD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填加标题</a:t>
            </a:r>
            <a:endParaRPr kumimoji="0" lang="en-US" altLang="zh-CN" sz="1400" b="1" i="0" u="none" strike="noStrike" kern="1200" cap="none" spc="0" normalizeH="0" baseline="0" noProof="0" dirty="0" smtClean="0">
              <a:ln>
                <a:noFill/>
              </a:ln>
              <a:solidFill>
                <a:srgbClr val="26AADB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单击此处添加文本单击此处添加文本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单击此处添加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文本单击此处添加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文本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997236" y="2251277"/>
            <a:ext cx="3319180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cxnSp>
        <p:nvCxnSpPr>
          <p:cNvPr id="12" name="直接连接符 11"/>
          <p:cNvCxnSpPr/>
          <p:nvPr/>
        </p:nvCxnSpPr>
        <p:spPr>
          <a:xfrm>
            <a:off x="4996625" y="3405963"/>
            <a:ext cx="3319791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4955424" y="1436384"/>
            <a:ext cx="599448" cy="599448"/>
            <a:chOff x="4499992" y="267494"/>
            <a:chExt cx="599448" cy="599448"/>
          </a:xfrm>
        </p:grpSpPr>
        <p:grpSp>
          <p:nvGrpSpPr>
            <p:cNvPr id="14" name="组合 13"/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15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970854" y="2492227"/>
            <a:ext cx="599448" cy="599448"/>
            <a:chOff x="5418452" y="307702"/>
            <a:chExt cx="599448" cy="599448"/>
          </a:xfrm>
        </p:grpSpPr>
        <p:grpSp>
          <p:nvGrpSpPr>
            <p:cNvPr id="19" name="组合 18"/>
            <p:cNvGrpSpPr/>
            <p:nvPr/>
          </p:nvGrpSpPr>
          <p:grpSpPr>
            <a:xfrm>
              <a:off x="5418452" y="307702"/>
              <a:ext cx="599448" cy="599448"/>
              <a:chOff x="4131160" y="713581"/>
              <a:chExt cx="881684" cy="881684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20" name="Freeform 72"/>
            <p:cNvSpPr>
              <a:spLocks noEditPoints="1"/>
            </p:cNvSpPr>
            <p:nvPr/>
          </p:nvSpPr>
          <p:spPr bwMode="auto">
            <a:xfrm>
              <a:off x="5580112" y="455050"/>
              <a:ext cx="297176" cy="297712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988609" y="3529882"/>
            <a:ext cx="599448" cy="599448"/>
            <a:chOff x="6516216" y="334289"/>
            <a:chExt cx="599448" cy="599448"/>
          </a:xfrm>
        </p:grpSpPr>
        <p:grpSp>
          <p:nvGrpSpPr>
            <p:cNvPr id="24" name="组合 23"/>
            <p:cNvGrpSpPr/>
            <p:nvPr/>
          </p:nvGrpSpPr>
          <p:grpSpPr>
            <a:xfrm>
              <a:off x="6516216" y="334289"/>
              <a:ext cx="599448" cy="599448"/>
              <a:chOff x="4131160" y="713581"/>
              <a:chExt cx="881684" cy="881684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25" name="Freeform 13"/>
            <p:cNvSpPr>
              <a:spLocks noEditPoints="1"/>
            </p:cNvSpPr>
            <p:nvPr/>
          </p:nvSpPr>
          <p:spPr bwMode="auto">
            <a:xfrm>
              <a:off x="6723586" y="474407"/>
              <a:ext cx="184708" cy="340466"/>
            </a:xfrm>
            <a:custGeom>
              <a:avLst/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460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14"/>
          <a:stretch/>
        </p:blipFill>
        <p:spPr>
          <a:xfrm>
            <a:off x="2785847" y="1"/>
            <a:ext cx="6358153" cy="3329200"/>
          </a:xfrm>
          <a:prstGeom prst="rect">
            <a:avLst/>
          </a:prstGeom>
        </p:spPr>
      </p:pic>
      <p:grpSp>
        <p:nvGrpSpPr>
          <p:cNvPr id="55" name="组合 54"/>
          <p:cNvGrpSpPr/>
          <p:nvPr/>
        </p:nvGrpSpPr>
        <p:grpSpPr>
          <a:xfrm>
            <a:off x="1109979" y="262670"/>
            <a:ext cx="1511586" cy="1511586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56" name="同心圆 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1346770" y="619720"/>
            <a:ext cx="10613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342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目 录</a:t>
            </a:r>
          </a:p>
        </p:txBody>
      </p:sp>
      <p:sp>
        <p:nvSpPr>
          <p:cNvPr id="59" name="Rectangle 4"/>
          <p:cNvSpPr txBox="1">
            <a:spLocks noChangeArrowheads="1"/>
          </p:cNvSpPr>
          <p:nvPr/>
        </p:nvSpPr>
        <p:spPr bwMode="auto">
          <a:xfrm>
            <a:off x="1424929" y="1175931"/>
            <a:ext cx="881686" cy="244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1" tIns="34285" rIns="68571" bIns="34285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j-cs"/>
              </a:rPr>
              <a:t>MULU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j-cs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3355522" y="2286906"/>
            <a:ext cx="1602228" cy="1359398"/>
            <a:chOff x="5553262" y="2638733"/>
            <a:chExt cx="2397222" cy="2093640"/>
          </a:xfrm>
        </p:grpSpPr>
        <p:grpSp>
          <p:nvGrpSpPr>
            <p:cNvPr id="61" name="组合 60"/>
            <p:cNvGrpSpPr/>
            <p:nvPr/>
          </p:nvGrpSpPr>
          <p:grpSpPr>
            <a:xfrm>
              <a:off x="5553262" y="2638733"/>
              <a:ext cx="2397222" cy="2093640"/>
              <a:chOff x="5553262" y="2638733"/>
              <a:chExt cx="2397222" cy="2093640"/>
            </a:xfrm>
          </p:grpSpPr>
          <p:grpSp>
            <p:nvGrpSpPr>
              <p:cNvPr id="63" name="组合 62"/>
              <p:cNvGrpSpPr/>
              <p:nvPr/>
            </p:nvGrpSpPr>
            <p:grpSpPr>
              <a:xfrm>
                <a:off x="5553262" y="2638733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65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endParaRPr>
                </a:p>
              </p:txBody>
            </p:sp>
            <p:sp>
              <p:nvSpPr>
                <p:cNvPr id="66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ysClr val="window" lastClr="FFFFFF">
                        <a:lumMod val="82000"/>
                        <a:lumOff val="18000"/>
                      </a:sysClr>
                    </a:gs>
                    <a:gs pos="47000">
                      <a:srgbClr val="F5F5F5"/>
                    </a:gs>
                    <a:gs pos="100000">
                      <a:sysClr val="window" lastClr="FFFFFF">
                        <a:lumMod val="95000"/>
                        <a:lumOff val="5000"/>
                      </a:sys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endParaRPr>
                </a:p>
              </p:txBody>
            </p:sp>
          </p:grpSp>
          <p:sp>
            <p:nvSpPr>
              <p:cNvPr id="64" name="Freeform 7"/>
              <p:cNvSpPr>
                <a:spLocks/>
              </p:cNvSpPr>
              <p:nvPr/>
            </p:nvSpPr>
            <p:spPr bwMode="auto">
              <a:xfrm>
                <a:off x="5864945" y="2882683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26AADB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62" name="TextBox 85"/>
            <p:cNvSpPr txBox="1"/>
            <p:nvPr/>
          </p:nvSpPr>
          <p:spPr>
            <a:xfrm>
              <a:off x="6259489" y="3110169"/>
              <a:ext cx="1273333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03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01661" y="2298150"/>
            <a:ext cx="1602228" cy="1359398"/>
            <a:chOff x="1881842" y="2656049"/>
            <a:chExt cx="2397222" cy="2093640"/>
          </a:xfrm>
        </p:grpSpPr>
        <p:grpSp>
          <p:nvGrpSpPr>
            <p:cNvPr id="68" name="组合 67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71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72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69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26AADB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0" name="TextBox 93"/>
            <p:cNvSpPr txBox="1"/>
            <p:nvPr/>
          </p:nvSpPr>
          <p:spPr>
            <a:xfrm>
              <a:off x="2575311" y="3250047"/>
              <a:ext cx="1157729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01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131527" y="2977848"/>
            <a:ext cx="1602228" cy="1359398"/>
            <a:chOff x="3721944" y="3702869"/>
            <a:chExt cx="2397222" cy="2093640"/>
          </a:xfrm>
        </p:grpSpPr>
        <p:grpSp>
          <p:nvGrpSpPr>
            <p:cNvPr id="74" name="组合 73"/>
            <p:cNvGrpSpPr/>
            <p:nvPr/>
          </p:nvGrpSpPr>
          <p:grpSpPr>
            <a:xfrm>
              <a:off x="3721944" y="3702869"/>
              <a:ext cx="2397222" cy="2093640"/>
              <a:chOff x="3721944" y="3702869"/>
              <a:chExt cx="2397222" cy="2093640"/>
            </a:xfrm>
          </p:grpSpPr>
          <p:grpSp>
            <p:nvGrpSpPr>
              <p:cNvPr id="76" name="组合 75"/>
              <p:cNvGrpSpPr/>
              <p:nvPr/>
            </p:nvGrpSpPr>
            <p:grpSpPr>
              <a:xfrm>
                <a:off x="3721944" y="3702869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78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endParaRPr>
                </a:p>
              </p:txBody>
            </p:sp>
            <p:sp>
              <p:nvSpPr>
                <p:cNvPr id="79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ysClr val="window" lastClr="FFFFFF">
                        <a:lumMod val="82000"/>
                        <a:lumOff val="18000"/>
                      </a:sysClr>
                    </a:gs>
                    <a:gs pos="47000">
                      <a:srgbClr val="F5F5F5"/>
                    </a:gs>
                    <a:gs pos="100000">
                      <a:sysClr val="window" lastClr="FFFFFF">
                        <a:lumMod val="95000"/>
                        <a:lumOff val="5000"/>
                      </a:sys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endParaRPr>
                </a:p>
              </p:txBody>
            </p:sp>
          </p:grpSp>
          <p:sp>
            <p:nvSpPr>
              <p:cNvPr id="77" name="Freeform 7"/>
              <p:cNvSpPr>
                <a:spLocks/>
              </p:cNvSpPr>
              <p:nvPr/>
            </p:nvSpPr>
            <p:spPr bwMode="auto">
              <a:xfrm>
                <a:off x="4033627" y="3946819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26AADB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75" name="TextBox 98"/>
            <p:cNvSpPr txBox="1"/>
            <p:nvPr/>
          </p:nvSpPr>
          <p:spPr>
            <a:xfrm>
              <a:off x="4382515" y="4183862"/>
              <a:ext cx="1220570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02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582024" y="2971041"/>
            <a:ext cx="1602228" cy="1359398"/>
            <a:chOff x="7388330" y="3692384"/>
            <a:chExt cx="2397222" cy="2093640"/>
          </a:xfrm>
        </p:grpSpPr>
        <p:grpSp>
          <p:nvGrpSpPr>
            <p:cNvPr id="81" name="组合 80"/>
            <p:cNvGrpSpPr/>
            <p:nvPr/>
          </p:nvGrpSpPr>
          <p:grpSpPr>
            <a:xfrm>
              <a:off x="7388330" y="3692384"/>
              <a:ext cx="2397222" cy="2093640"/>
              <a:chOff x="7388330" y="3692384"/>
              <a:chExt cx="2397222" cy="2093640"/>
            </a:xfrm>
          </p:grpSpPr>
          <p:grpSp>
            <p:nvGrpSpPr>
              <p:cNvPr id="83" name="组合 82"/>
              <p:cNvGrpSpPr/>
              <p:nvPr/>
            </p:nvGrpSpPr>
            <p:grpSpPr>
              <a:xfrm>
                <a:off x="7388330" y="3692384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85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endParaRPr>
                </a:p>
              </p:txBody>
            </p:sp>
            <p:sp>
              <p:nvSpPr>
                <p:cNvPr id="86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ysClr val="window" lastClr="FFFFFF">
                        <a:lumMod val="82000"/>
                        <a:lumOff val="18000"/>
                      </a:sysClr>
                    </a:gs>
                    <a:gs pos="47000">
                      <a:srgbClr val="F5F5F5"/>
                    </a:gs>
                    <a:gs pos="100000">
                      <a:sysClr val="window" lastClr="FFFFFF">
                        <a:lumMod val="95000"/>
                        <a:lumOff val="5000"/>
                      </a:sys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endParaRPr>
                </a:p>
              </p:txBody>
            </p:sp>
          </p:grpSp>
          <p:sp>
            <p:nvSpPr>
              <p:cNvPr id="84" name="Freeform 7"/>
              <p:cNvSpPr>
                <a:spLocks/>
              </p:cNvSpPr>
              <p:nvPr/>
            </p:nvSpPr>
            <p:spPr bwMode="auto">
              <a:xfrm>
                <a:off x="7700013" y="3936334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26AADB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82" name="TextBox 105"/>
            <p:cNvSpPr txBox="1"/>
            <p:nvPr/>
          </p:nvSpPr>
          <p:spPr>
            <a:xfrm>
              <a:off x="8048903" y="4173377"/>
              <a:ext cx="1185202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04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1262900" y="3773235"/>
            <a:ext cx="1027882" cy="471555"/>
            <a:chOff x="2328257" y="4927865"/>
            <a:chExt cx="1537897" cy="726254"/>
          </a:xfrm>
        </p:grpSpPr>
        <p:sp>
          <p:nvSpPr>
            <p:cNvPr id="88" name="TextBox 111"/>
            <p:cNvSpPr txBox="1"/>
            <p:nvPr/>
          </p:nvSpPr>
          <p:spPr>
            <a:xfrm>
              <a:off x="2328257" y="4927865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标题内容</a:t>
              </a:r>
            </a:p>
          </p:txBody>
        </p:sp>
        <p:sp>
          <p:nvSpPr>
            <p:cNvPr id="89" name="TextBox 112"/>
            <p:cNvSpPr txBox="1"/>
            <p:nvPr/>
          </p:nvSpPr>
          <p:spPr>
            <a:xfrm>
              <a:off x="2419469" y="5322308"/>
              <a:ext cx="1379770" cy="3318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WORKREPORT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2482430" y="2347116"/>
            <a:ext cx="1027882" cy="446865"/>
            <a:chOff x="4246958" y="2731461"/>
            <a:chExt cx="1537897" cy="688227"/>
          </a:xfrm>
        </p:grpSpPr>
        <p:sp>
          <p:nvSpPr>
            <p:cNvPr id="91" name="TextBox 114"/>
            <p:cNvSpPr txBox="1"/>
            <p:nvPr/>
          </p:nvSpPr>
          <p:spPr>
            <a:xfrm>
              <a:off x="4246958" y="2731461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标题内容</a:t>
              </a:r>
            </a:p>
          </p:txBody>
        </p:sp>
        <p:sp>
          <p:nvSpPr>
            <p:cNvPr id="92" name="TextBox 115"/>
            <p:cNvSpPr txBox="1"/>
            <p:nvPr/>
          </p:nvSpPr>
          <p:spPr>
            <a:xfrm>
              <a:off x="4335082" y="3111579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WORKREPORT</a:t>
              </a:r>
              <a:endPara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3717422" y="3806223"/>
            <a:ext cx="1027882" cy="466656"/>
            <a:chOff x="5982926" y="4927865"/>
            <a:chExt cx="1537897" cy="718707"/>
          </a:xfrm>
        </p:grpSpPr>
        <p:sp>
          <p:nvSpPr>
            <p:cNvPr id="94" name="TextBox 117"/>
            <p:cNvSpPr txBox="1"/>
            <p:nvPr/>
          </p:nvSpPr>
          <p:spPr>
            <a:xfrm>
              <a:off x="5982926" y="4927865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标题内容</a:t>
              </a:r>
            </a:p>
          </p:txBody>
        </p:sp>
        <p:sp>
          <p:nvSpPr>
            <p:cNvPr id="95" name="TextBox 118"/>
            <p:cNvSpPr txBox="1"/>
            <p:nvPr/>
          </p:nvSpPr>
          <p:spPr>
            <a:xfrm>
              <a:off x="6071050" y="5338463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WORKREPORT</a:t>
              </a:r>
              <a:endPara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4883489" y="2347116"/>
            <a:ext cx="1027882" cy="446865"/>
            <a:chOff x="7839376" y="2731461"/>
            <a:chExt cx="1537897" cy="688227"/>
          </a:xfrm>
        </p:grpSpPr>
        <p:sp>
          <p:nvSpPr>
            <p:cNvPr id="97" name="TextBox 120"/>
            <p:cNvSpPr txBox="1"/>
            <p:nvPr/>
          </p:nvSpPr>
          <p:spPr>
            <a:xfrm>
              <a:off x="7839376" y="2731461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标题内容</a:t>
              </a:r>
            </a:p>
          </p:txBody>
        </p:sp>
        <p:sp>
          <p:nvSpPr>
            <p:cNvPr id="98" name="TextBox 121"/>
            <p:cNvSpPr txBox="1"/>
            <p:nvPr/>
          </p:nvSpPr>
          <p:spPr>
            <a:xfrm>
              <a:off x="7947821" y="3111579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WORKREPORT</a:t>
              </a:r>
              <a:endPara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5576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9" presetID="2" presetClass="entr" presetSubtype="3" accel="5200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1" dur="2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2" dur="2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5" dur="2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6" dur="2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9" dur="2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0" dur="2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3" dur="2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4" dur="2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8" grpId="0"/>
          <p:bldP spid="5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9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2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2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2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2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2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2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8" grpId="0"/>
          <p:bldP spid="59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4"/>
          <p:cNvSpPr/>
          <p:nvPr/>
        </p:nvSpPr>
        <p:spPr>
          <a:xfrm rot="5400000" flipV="1">
            <a:off x="6909553" y="3010963"/>
            <a:ext cx="1163726" cy="147637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 rot="5400000">
            <a:off x="1231410" y="1071162"/>
            <a:ext cx="1146479" cy="14895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72660" y="1327501"/>
            <a:ext cx="5375990" cy="122490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9" name="圆角矩形 8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08957" y="3179740"/>
            <a:ext cx="5375990" cy="122490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2" name="圆角矩形 11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4" name="TextBox 23"/>
          <p:cNvSpPr>
            <a:spLocks noChangeArrowheads="1"/>
          </p:cNvSpPr>
          <p:nvPr/>
        </p:nvSpPr>
        <p:spPr bwMode="auto">
          <a:xfrm>
            <a:off x="3184167" y="1596561"/>
            <a:ext cx="4752975" cy="557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点击输入简要文字内容，文字内容需概括精炼，不用多余的文字修饰，言简意赅的说明分项内容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……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。点击输入简要文字内容，文字内容需概括精炼，不用多余的文字修饰，言简意赅的说明分项内容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……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TextBox 24"/>
          <p:cNvSpPr>
            <a:spLocks noChangeArrowheads="1"/>
          </p:cNvSpPr>
          <p:nvPr/>
        </p:nvSpPr>
        <p:spPr bwMode="auto">
          <a:xfrm>
            <a:off x="1174964" y="1567801"/>
            <a:ext cx="87471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</a:t>
            </a:r>
            <a:endParaRPr kumimoji="0" lang="en-US" altLang="zh-CN" sz="1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内容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TextBox 31"/>
          <p:cNvSpPr>
            <a:spLocks noChangeArrowheads="1"/>
          </p:cNvSpPr>
          <p:nvPr/>
        </p:nvSpPr>
        <p:spPr bwMode="auto">
          <a:xfrm>
            <a:off x="7236296" y="3481001"/>
            <a:ext cx="87471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</a:t>
            </a:r>
            <a:endParaRPr kumimoji="0" lang="en-US" altLang="zh-CN" sz="18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内容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7" name="TextBox 25"/>
          <p:cNvSpPr>
            <a:spLocks noChangeArrowheads="1"/>
          </p:cNvSpPr>
          <p:nvPr/>
        </p:nvSpPr>
        <p:spPr bwMode="auto">
          <a:xfrm>
            <a:off x="1165225" y="3373280"/>
            <a:ext cx="4967288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CFCFC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点击输入简要文字内容，文字内容需概括精炼，不用多余的文字修饰，言简意赅的说明分项内容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FCFCFC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……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CFCFC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。点击输入简要文字内容，文字内容需概括精炼，不用多余的文字修饰，言简意赅的说明分项内容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FCFCFC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……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CFCFC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FCFCFC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6255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4" grpId="0" bldLvl="0" autoUpdateAnimBg="0"/>
          <p:bldP spid="15" grpId="0" bldLvl="0" autoUpdateAnimBg="0"/>
          <p:bldP spid="16" grpId="0" bldLvl="0" autoUpdateAnimBg="0"/>
          <p:bldP spid="17" grpId="0" bldLvl="0" autoUpdateAnimBg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4" grpId="0" bldLvl="0" autoUpdateAnimBg="0"/>
          <p:bldP spid="15" grpId="0" bldLvl="0" autoUpdateAnimBg="0"/>
          <p:bldP spid="16" grpId="0" bldLvl="0" autoUpdateAnimBg="0"/>
          <p:bldP spid="17" grpId="0" bldLvl="0" autoUpdateAnimBg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14"/>
          <a:stretch/>
        </p:blipFill>
        <p:spPr>
          <a:xfrm>
            <a:off x="2785847" y="1"/>
            <a:ext cx="6358153" cy="3329200"/>
          </a:xfrm>
          <a:prstGeom prst="rect">
            <a:avLst/>
          </a:prstGeom>
        </p:spPr>
      </p:pic>
      <p:sp>
        <p:nvSpPr>
          <p:cNvPr id="106" name="TextBox 11"/>
          <p:cNvSpPr txBox="1"/>
          <p:nvPr/>
        </p:nvSpPr>
        <p:spPr>
          <a:xfrm>
            <a:off x="3115322" y="22664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第四部分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26AAD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标题文字内容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26AADB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cxnSp>
        <p:nvCxnSpPr>
          <p:cNvPr id="107" name="直接连接符 106"/>
          <p:cNvCxnSpPr/>
          <p:nvPr/>
        </p:nvCxnSpPr>
        <p:spPr>
          <a:xfrm flipV="1">
            <a:off x="2899296" y="2194446"/>
            <a:ext cx="0" cy="1924424"/>
          </a:xfrm>
          <a:prstGeom prst="line">
            <a:avLst/>
          </a:prstGeom>
          <a:noFill/>
          <a:ln w="12700" cap="flat" cmpd="sng" algn="ctr">
            <a:solidFill>
              <a:srgbClr val="080808"/>
            </a:solidFill>
            <a:prstDash val="dash"/>
          </a:ln>
          <a:effectLst/>
        </p:spPr>
      </p:cxnSp>
      <p:sp>
        <p:nvSpPr>
          <p:cNvPr id="108" name="TextBox 13"/>
          <p:cNvSpPr txBox="1"/>
          <p:nvPr/>
        </p:nvSpPr>
        <p:spPr>
          <a:xfrm>
            <a:off x="1581296" y="37885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PART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04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1387128" y="22664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0" name="同心圆 10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12" name="TextBox 24"/>
          <p:cNvSpPr txBox="1"/>
          <p:nvPr/>
        </p:nvSpPr>
        <p:spPr>
          <a:xfrm>
            <a:off x="3211992" y="33465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3" name="TextBox 25"/>
          <p:cNvSpPr txBox="1"/>
          <p:nvPr/>
        </p:nvSpPr>
        <p:spPr>
          <a:xfrm>
            <a:off x="4264663" y="33465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4" name="TextBox 26"/>
          <p:cNvSpPr txBox="1"/>
          <p:nvPr/>
        </p:nvSpPr>
        <p:spPr>
          <a:xfrm>
            <a:off x="5274689" y="33465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5" name="TextBox 27"/>
          <p:cNvSpPr txBox="1"/>
          <p:nvPr/>
        </p:nvSpPr>
        <p:spPr>
          <a:xfrm>
            <a:off x="3211992" y="36936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6" name="TextBox 28"/>
          <p:cNvSpPr txBox="1"/>
          <p:nvPr/>
        </p:nvSpPr>
        <p:spPr>
          <a:xfrm>
            <a:off x="4264664" y="36936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7" name="TextBox 29"/>
          <p:cNvSpPr txBox="1"/>
          <p:nvPr/>
        </p:nvSpPr>
        <p:spPr>
          <a:xfrm>
            <a:off x="5274303" y="36936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8" name="TextBox 13"/>
          <p:cNvSpPr txBox="1"/>
          <p:nvPr/>
        </p:nvSpPr>
        <p:spPr>
          <a:xfrm>
            <a:off x="1607738" y="24803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AAD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04</a:t>
            </a:r>
            <a:endParaRPr kumimoji="0" lang="zh-CN" altLang="en-US" sz="5000" b="1" i="0" u="none" strike="noStrike" kern="1200" cap="none" spc="0" normalizeH="0" baseline="0" noProof="0" dirty="0">
              <a:ln>
                <a:noFill/>
              </a:ln>
              <a:solidFill>
                <a:srgbClr val="26AADB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972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  <p:bldP spid="108" grpId="0"/>
      <p:bldP spid="112" grpId="0"/>
      <p:bldP spid="113" grpId="0"/>
      <p:bldP spid="114" grpId="0"/>
      <p:bldP spid="115" grpId="0"/>
      <p:bldP spid="116" grpId="0"/>
      <p:bldP spid="117" grpId="0"/>
      <p:bldP spid="1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 rot="5400000">
            <a:off x="2570636" y="2903009"/>
            <a:ext cx="2093533" cy="116108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184393" y="3575022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558466" y="1864187"/>
            <a:ext cx="1161081" cy="2666129"/>
            <a:chOff x="4013612" y="985436"/>
            <a:chExt cx="1443428" cy="3314468"/>
          </a:xfrm>
        </p:grpSpPr>
        <p:sp>
          <p:nvSpPr>
            <p:cNvPr id="9" name="圆角矩形 8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1" name="椭圆 10"/>
          <p:cNvSpPr/>
          <p:nvPr/>
        </p:nvSpPr>
        <p:spPr>
          <a:xfrm>
            <a:off x="1696948" y="3568355"/>
            <a:ext cx="899981" cy="89998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2" name="圆角矩形 11"/>
          <p:cNvSpPr/>
          <p:nvPr/>
        </p:nvSpPr>
        <p:spPr>
          <a:xfrm rot="5400000">
            <a:off x="5286529" y="2662110"/>
            <a:ext cx="2575331" cy="1161081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145946" y="3575022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515258" y="1864187"/>
            <a:ext cx="1161081" cy="2666129"/>
            <a:chOff x="4013612" y="985436"/>
            <a:chExt cx="1443428" cy="3314468"/>
          </a:xfrm>
        </p:grpSpPr>
        <p:sp>
          <p:nvSpPr>
            <p:cNvPr id="17" name="圆角矩形 16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4658502" y="3568355"/>
            <a:ext cx="899981" cy="89998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0" name="TextBox 123"/>
          <p:cNvSpPr txBox="1"/>
          <p:nvPr/>
        </p:nvSpPr>
        <p:spPr>
          <a:xfrm>
            <a:off x="4703573" y="2273552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25%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" name="TextBox 124"/>
          <p:cNvSpPr txBox="1"/>
          <p:nvPr/>
        </p:nvSpPr>
        <p:spPr>
          <a:xfrm>
            <a:off x="1712519" y="2273552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25%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2" name="TextBox 127"/>
          <p:cNvSpPr txBox="1"/>
          <p:nvPr/>
        </p:nvSpPr>
        <p:spPr>
          <a:xfrm>
            <a:off x="3184393" y="2783200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15%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3" name="TextBox 128"/>
          <p:cNvSpPr txBox="1"/>
          <p:nvPr/>
        </p:nvSpPr>
        <p:spPr>
          <a:xfrm>
            <a:off x="6165297" y="2273552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25%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4" name="TextBox 131"/>
          <p:cNvSpPr txBox="1"/>
          <p:nvPr/>
        </p:nvSpPr>
        <p:spPr>
          <a:xfrm>
            <a:off x="1691680" y="828257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5" name="TextBox 132"/>
          <p:cNvSpPr txBox="1"/>
          <p:nvPr/>
        </p:nvSpPr>
        <p:spPr>
          <a:xfrm>
            <a:off x="1691680" y="987574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方正兰亭细黑_GBK_M" pitchFamily="2" charset="2"/>
              </a:rPr>
              <a:t>添加文字内容，内容详尽简要清晰。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方正兰亭细黑_GBK_M" pitchFamily="2" charset="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方正兰亭细黑_GBK_M" pitchFamily="2" charset="2"/>
              </a:rPr>
              <a:t>添加文字内容，内容详尽简要清晰。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方正兰亭细黑_GBK_M" pitchFamily="2" charset="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1563059" y="838247"/>
            <a:ext cx="0" cy="57651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5780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 p14:presetBounceEnd="4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 p14:presetBounceEnd="4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 animBg="1"/>
          <p:bldP spid="12" grpId="0" animBg="1"/>
          <p:bldP spid="19" grpId="0" animBg="1"/>
          <p:bldP spid="20" grpId="0"/>
          <p:bldP spid="21" grpId="0"/>
          <p:bldP spid="22" grpId="0"/>
          <p:bldP spid="23" grpId="0"/>
          <p:bldP spid="24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 animBg="1"/>
          <p:bldP spid="12" grpId="0" animBg="1"/>
          <p:bldP spid="19" grpId="0" animBg="1"/>
          <p:bldP spid="20" grpId="0"/>
          <p:bldP spid="21" grpId="0"/>
          <p:bldP spid="22" grpId="0"/>
          <p:bldP spid="23" grpId="0"/>
          <p:bldP spid="24" grpId="0"/>
          <p:bldP spid="25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>
            <p:extLst/>
          </p:nvPr>
        </p:nvGraphicFramePr>
        <p:xfrm>
          <a:off x="815618" y="1223963"/>
          <a:ext cx="7512765" cy="2493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758114" y="3985237"/>
            <a:ext cx="7627774" cy="784830"/>
            <a:chOff x="1010818" y="5313639"/>
            <a:chExt cx="10170365" cy="1046439"/>
          </a:xfrm>
        </p:grpSpPr>
        <p:sp>
          <p:nvSpPr>
            <p:cNvPr id="6" name="文本框 5"/>
            <p:cNvSpPr txBox="1"/>
            <p:nvPr/>
          </p:nvSpPr>
          <p:spPr bwMode="auto">
            <a:xfrm>
              <a:off x="1010818" y="5313639"/>
              <a:ext cx="10170365" cy="1046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宋体" charset="-122"/>
                  <a:cs typeface="Lato Light" charset="0"/>
                  <a:sym typeface="Lato Light" charset="0"/>
                </a:rPr>
                <a:t>此处添加详细文本描述，建议与标题相关并此处添加详细文本描述，建议与标题相关并</a:t>
              </a:r>
              <a:endPara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宋体" charset="-122"/>
                <a:cs typeface="Lato Light" charset="0"/>
                <a:sym typeface="Lato Light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宋体" charset="-122"/>
                  <a:cs typeface="Lato Light" charset="0"/>
                  <a:sym typeface="Lato Light" charset="0"/>
                </a:rPr>
                <a:t>此处添加详细文本描述，建议与标题相关并此处添加详细文本描述，建议与标题相关并</a:t>
              </a:r>
              <a:endPara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宋体" charset="-122"/>
                <a:cs typeface="Lato Light" charset="0"/>
                <a:sym typeface="Lato Light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宋体" charset="-122"/>
                <a:cs typeface="Lato Light" charset="0"/>
                <a:sym typeface="Lato Light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宋体" charset="-122"/>
                <a:cs typeface="Lato Light" charset="0"/>
                <a:sym typeface="Lato Light" charset="0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170432" y="5313639"/>
              <a:ext cx="9851136" cy="0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56467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Chart bld="series"/>
        </p:bldSub>
      </p:bldGraphic>
      <p:bldGraphic spid="4" grpId="1">
        <p:bldSub>
          <a:bldChart bld="series"/>
        </p:bldSub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55375" y="1365456"/>
            <a:ext cx="630230" cy="63023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56848" y="1816596"/>
            <a:ext cx="769476" cy="769476"/>
            <a:chOff x="1695226" y="3321784"/>
            <a:chExt cx="1250759" cy="1250759"/>
          </a:xfrm>
        </p:grpSpPr>
        <p:sp>
          <p:nvSpPr>
            <p:cNvPr id="8" name="椭圆 7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BC1DC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098505" y="2421766"/>
            <a:ext cx="890519" cy="89051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6601640" y="153914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8484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标题内容文字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rgbClr val="48484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6571569" y="1255861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2013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年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5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月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6499180" y="245415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48484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标题内容</a:t>
            </a:r>
            <a:r>
              <a:rPr kumimoji="0" lang="zh-C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8484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文字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rgbClr val="48484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6501974" y="2167305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2013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年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8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月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6145043" y="342188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48484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标题内容文字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rgbClr val="48484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6124367" y="3104121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2014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年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4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月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842996" y="4371950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48484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标题内容文字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rgbClr val="48484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4846613" y="3999040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2014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年</a:t>
            </a: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5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月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721463" y="3867629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48484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标题内容文字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rgbClr val="48484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680237" y="3481167"/>
            <a:ext cx="12073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2014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年</a:t>
            </a: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12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月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199319" y="1924839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48484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标题内容文字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rgbClr val="48484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194320" y="1571802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2015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年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月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6568909" y="1255862"/>
            <a:ext cx="0" cy="54489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 flipV="1">
            <a:off x="6119428" y="3104121"/>
            <a:ext cx="4076" cy="61975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 flipV="1">
            <a:off x="6499180" y="2239313"/>
            <a:ext cx="3324" cy="62046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4842996" y="3999040"/>
            <a:ext cx="8518" cy="66095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1675336" y="3421886"/>
            <a:ext cx="4901" cy="73404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1187624" y="1539146"/>
            <a:ext cx="0" cy="78204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4400031" y="2859782"/>
            <a:ext cx="984394" cy="984394"/>
            <a:chOff x="1695226" y="3321784"/>
            <a:chExt cx="1250759" cy="1250759"/>
          </a:xfrm>
        </p:grpSpPr>
        <p:sp>
          <p:nvSpPr>
            <p:cNvPr id="32" name="椭圆 31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BC1DC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305964" y="2499742"/>
            <a:ext cx="1360493" cy="13604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777577" y="1317475"/>
            <a:ext cx="1625118" cy="1625118"/>
            <a:chOff x="1695226" y="3321784"/>
            <a:chExt cx="1250759" cy="1250759"/>
          </a:xfrm>
        </p:grpSpPr>
        <p:sp>
          <p:nvSpPr>
            <p:cNvPr id="38" name="椭圆 37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BC1DC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9985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Monito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1448" y="1233331"/>
            <a:ext cx="3143817" cy="2620202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376254"/>
            <a:ext cx="2808311" cy="164358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effectLst>
            <a:innerShdw blurRad="63500" dist="25400" dir="13500000">
              <a:prstClr val="black">
                <a:alpha val="21000"/>
              </a:prstClr>
            </a:innerShdw>
          </a:effectLst>
        </p:spPr>
      </p:pic>
      <p:pic>
        <p:nvPicPr>
          <p:cNvPr id="6" name="Picture 4" descr="Monitor-Light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12198" y="1304794"/>
            <a:ext cx="1201618" cy="1470168"/>
          </a:xfrm>
          <a:prstGeom prst="rect">
            <a:avLst/>
          </a:prstGeom>
        </p:spPr>
      </p:pic>
      <p:pic>
        <p:nvPicPr>
          <p:cNvPr id="7" name="Picture 5" descr="ipa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23253" y="1738779"/>
            <a:ext cx="2980912" cy="2858402"/>
          </a:xfrm>
          <a:prstGeom prst="rect">
            <a:avLst/>
          </a:prstGeom>
        </p:spPr>
      </p:pic>
      <p:pic>
        <p:nvPicPr>
          <p:cNvPr id="8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9277" y="1944999"/>
            <a:ext cx="1560546" cy="1880273"/>
          </a:xfrm>
          <a:prstGeom prst="rect">
            <a:avLst/>
          </a:prstGeom>
          <a:effectLst>
            <a:innerShdw blurRad="63500" dist="25400" dir="13500000">
              <a:prstClr val="black">
                <a:alpha val="26000"/>
              </a:prstClr>
            </a:innerShdw>
          </a:effectLst>
        </p:spPr>
      </p:pic>
      <p:pic>
        <p:nvPicPr>
          <p:cNvPr id="9" name="Picture 7" descr="ipad-light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7212318" y="1801792"/>
            <a:ext cx="915621" cy="2072317"/>
          </a:xfrm>
          <a:prstGeom prst="rect">
            <a:avLst/>
          </a:prstGeom>
        </p:spPr>
      </p:pic>
      <p:sp>
        <p:nvSpPr>
          <p:cNvPr id="10" name="TextBox 46"/>
          <p:cNvSpPr txBox="1"/>
          <p:nvPr/>
        </p:nvSpPr>
        <p:spPr>
          <a:xfrm>
            <a:off x="1551867" y="1548229"/>
            <a:ext cx="1061811" cy="346239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26AAD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项目分析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26AADB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TextBox 47"/>
          <p:cNvSpPr txBox="1"/>
          <p:nvPr/>
        </p:nvSpPr>
        <p:spPr>
          <a:xfrm>
            <a:off x="1654179" y="3019834"/>
            <a:ext cx="1061811" cy="346239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>
            <a:defPPr>
              <a:defRPr lang="en-US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i="0" u="none" strike="noStrike" kern="0" cap="none" spc="0" normalizeH="0" baseline="0">
                <a:ln>
                  <a:noFill/>
                </a:ln>
                <a:solidFill>
                  <a:srgbClr val="1B323D"/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6AAD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项目分析</a:t>
            </a:r>
          </a:p>
        </p:txBody>
      </p:sp>
      <p:sp>
        <p:nvSpPr>
          <p:cNvPr id="12" name="TextBox 49"/>
          <p:cNvSpPr txBox="1"/>
          <p:nvPr/>
        </p:nvSpPr>
        <p:spPr>
          <a:xfrm>
            <a:off x="1051283" y="1956897"/>
            <a:ext cx="2197036" cy="623237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这里可以添加主要内容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可以添加主要内容这里可以添加主要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内容</a:t>
            </a:r>
            <a:endParaRPr kumimoji="0" lang="zh-CN" altLang="en-US" sz="800" b="0" i="0" u="none" strike="noStrike" kern="0" cap="none" spc="0" normalizeH="0" baseline="0" noProof="0" dirty="0">
              <a:ln>
                <a:noFill/>
              </a:ln>
              <a:solidFill>
                <a:srgbClr val="484849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3" name="TextBox 50"/>
          <p:cNvSpPr txBox="1"/>
          <p:nvPr/>
        </p:nvSpPr>
        <p:spPr>
          <a:xfrm>
            <a:off x="1168617" y="3428502"/>
            <a:ext cx="2197036" cy="623237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这里可以添加主要内容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可以添加主要内容这里可以添加主要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内容</a:t>
            </a:r>
            <a:endParaRPr kumimoji="0" lang="zh-CN" altLang="en-US" sz="800" b="0" i="0" u="none" strike="noStrike" kern="0" cap="none" spc="0" normalizeH="0" baseline="0" noProof="0" dirty="0">
              <a:ln>
                <a:noFill/>
              </a:ln>
              <a:solidFill>
                <a:srgbClr val="484849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9977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033665" y="3045661"/>
            <a:ext cx="3059785" cy="1518551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93217" y="1152717"/>
            <a:ext cx="3059785" cy="1518551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9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1252315" y="1674242"/>
            <a:ext cx="583929" cy="581800"/>
          </a:xfrm>
          <a:custGeom>
            <a:avLst/>
            <a:gdLst>
              <a:gd name="T0" fmla="*/ 86 w 116"/>
              <a:gd name="T1" fmla="*/ 17 h 116"/>
              <a:gd name="T2" fmla="*/ 8 w 116"/>
              <a:gd name="T3" fmla="*/ 45 h 116"/>
              <a:gd name="T4" fmla="*/ 11 w 116"/>
              <a:gd name="T5" fmla="*/ 50 h 116"/>
              <a:gd name="T6" fmla="*/ 12 w 116"/>
              <a:gd name="T7" fmla="*/ 59 h 116"/>
              <a:gd name="T8" fmla="*/ 16 w 116"/>
              <a:gd name="T9" fmla="*/ 69 h 116"/>
              <a:gd name="T10" fmla="*/ 20 w 116"/>
              <a:gd name="T11" fmla="*/ 77 h 116"/>
              <a:gd name="T12" fmla="*/ 24 w 116"/>
              <a:gd name="T13" fmla="*/ 83 h 116"/>
              <a:gd name="T14" fmla="*/ 27 w 116"/>
              <a:gd name="T15" fmla="*/ 98 h 116"/>
              <a:gd name="T16" fmla="*/ 33 w 116"/>
              <a:gd name="T17" fmla="*/ 105 h 116"/>
              <a:gd name="T18" fmla="*/ 34 w 116"/>
              <a:gd name="T19" fmla="*/ 101 h 116"/>
              <a:gd name="T20" fmla="*/ 37 w 116"/>
              <a:gd name="T21" fmla="*/ 93 h 116"/>
              <a:gd name="T22" fmla="*/ 41 w 116"/>
              <a:gd name="T23" fmla="*/ 83 h 116"/>
              <a:gd name="T24" fmla="*/ 49 w 116"/>
              <a:gd name="T25" fmla="*/ 73 h 116"/>
              <a:gd name="T26" fmla="*/ 53 w 116"/>
              <a:gd name="T27" fmla="*/ 66 h 116"/>
              <a:gd name="T28" fmla="*/ 45 w 116"/>
              <a:gd name="T29" fmla="*/ 61 h 116"/>
              <a:gd name="T30" fmla="*/ 38 w 116"/>
              <a:gd name="T31" fmla="*/ 58 h 116"/>
              <a:gd name="T32" fmla="*/ 33 w 116"/>
              <a:gd name="T33" fmla="*/ 51 h 116"/>
              <a:gd name="T34" fmla="*/ 25 w 116"/>
              <a:gd name="T35" fmla="*/ 47 h 116"/>
              <a:gd name="T36" fmla="*/ 17 w 116"/>
              <a:gd name="T37" fmla="*/ 49 h 116"/>
              <a:gd name="T38" fmla="*/ 13 w 116"/>
              <a:gd name="T39" fmla="*/ 44 h 116"/>
              <a:gd name="T40" fmla="*/ 12 w 116"/>
              <a:gd name="T41" fmla="*/ 37 h 116"/>
              <a:gd name="T42" fmla="*/ 8 w 116"/>
              <a:gd name="T43" fmla="*/ 37 h 116"/>
              <a:gd name="T44" fmla="*/ 12 w 116"/>
              <a:gd name="T45" fmla="*/ 30 h 116"/>
              <a:gd name="T46" fmla="*/ 18 w 116"/>
              <a:gd name="T47" fmla="*/ 30 h 116"/>
              <a:gd name="T48" fmla="*/ 24 w 116"/>
              <a:gd name="T49" fmla="*/ 25 h 116"/>
              <a:gd name="T50" fmla="*/ 30 w 116"/>
              <a:gd name="T51" fmla="*/ 18 h 116"/>
              <a:gd name="T52" fmla="*/ 32 w 116"/>
              <a:gd name="T53" fmla="*/ 15 h 116"/>
              <a:gd name="T54" fmla="*/ 42 w 116"/>
              <a:gd name="T55" fmla="*/ 12 h 116"/>
              <a:gd name="T56" fmla="*/ 34 w 116"/>
              <a:gd name="T57" fmla="*/ 8 h 116"/>
              <a:gd name="T58" fmla="*/ 32 w 116"/>
              <a:gd name="T59" fmla="*/ 8 h 116"/>
              <a:gd name="T60" fmla="*/ 49 w 116"/>
              <a:gd name="T61" fmla="*/ 2 h 116"/>
              <a:gd name="T62" fmla="*/ 56 w 116"/>
              <a:gd name="T63" fmla="*/ 5 h 116"/>
              <a:gd name="T64" fmla="*/ 82 w 116"/>
              <a:gd name="T65" fmla="*/ 6 h 116"/>
              <a:gd name="T66" fmla="*/ 79 w 116"/>
              <a:gd name="T67" fmla="*/ 11 h 116"/>
              <a:gd name="T68" fmla="*/ 85 w 116"/>
              <a:gd name="T69" fmla="*/ 19 h 116"/>
              <a:gd name="T70" fmla="*/ 89 w 116"/>
              <a:gd name="T71" fmla="*/ 19 h 116"/>
              <a:gd name="T72" fmla="*/ 93 w 116"/>
              <a:gd name="T73" fmla="*/ 17 h 116"/>
              <a:gd name="T74" fmla="*/ 97 w 116"/>
              <a:gd name="T75" fmla="*/ 23 h 116"/>
              <a:gd name="T76" fmla="*/ 101 w 116"/>
              <a:gd name="T77" fmla="*/ 27 h 116"/>
              <a:gd name="T78" fmla="*/ 95 w 116"/>
              <a:gd name="T79" fmla="*/ 27 h 116"/>
              <a:gd name="T80" fmla="*/ 89 w 116"/>
              <a:gd name="T81" fmla="*/ 25 h 116"/>
              <a:gd name="T82" fmla="*/ 81 w 116"/>
              <a:gd name="T83" fmla="*/ 24 h 116"/>
              <a:gd name="T84" fmla="*/ 74 w 116"/>
              <a:gd name="T85" fmla="*/ 30 h 116"/>
              <a:gd name="T86" fmla="*/ 70 w 116"/>
              <a:gd name="T87" fmla="*/ 39 h 116"/>
              <a:gd name="T88" fmla="*/ 73 w 116"/>
              <a:gd name="T89" fmla="*/ 50 h 116"/>
              <a:gd name="T90" fmla="*/ 82 w 116"/>
              <a:gd name="T91" fmla="*/ 53 h 116"/>
              <a:gd name="T92" fmla="*/ 91 w 116"/>
              <a:gd name="T93" fmla="*/ 53 h 116"/>
              <a:gd name="T94" fmla="*/ 95 w 116"/>
              <a:gd name="T95" fmla="*/ 61 h 116"/>
              <a:gd name="T96" fmla="*/ 96 w 116"/>
              <a:gd name="T97" fmla="*/ 71 h 116"/>
              <a:gd name="T98" fmla="*/ 95 w 116"/>
              <a:gd name="T99" fmla="*/ 81 h 116"/>
              <a:gd name="T100" fmla="*/ 100 w 116"/>
              <a:gd name="T101" fmla="*/ 90 h 116"/>
              <a:gd name="T102" fmla="*/ 107 w 116"/>
              <a:gd name="T103" fmla="*/ 82 h 116"/>
              <a:gd name="T104" fmla="*/ 112 w 116"/>
              <a:gd name="T105" fmla="*/ 69 h 116"/>
              <a:gd name="T106" fmla="*/ 114 w 116"/>
              <a:gd name="T107" fmla="*/ 53 h 116"/>
              <a:gd name="T108" fmla="*/ 109 w 116"/>
              <a:gd name="T109" fmla="*/ 39 h 116"/>
              <a:gd name="T110" fmla="*/ 105 w 116"/>
              <a:gd name="T111" fmla="*/ 32 h 116"/>
              <a:gd name="T112" fmla="*/ 111 w 116"/>
              <a:gd name="T113" fmla="*/ 41 h 116"/>
              <a:gd name="T114" fmla="*/ 79 w 116"/>
              <a:gd name="T115" fmla="*/ 10 h 116"/>
              <a:gd name="T116" fmla="*/ 75 w 116"/>
              <a:gd name="T117" fmla="*/ 5 h 116"/>
              <a:gd name="T118" fmla="*/ 76 w 116"/>
              <a:gd name="T119" fmla="*/ 9 h 116"/>
              <a:gd name="T120" fmla="*/ 73 w 116"/>
              <a:gd name="T121" fmla="*/ 4 h 116"/>
              <a:gd name="T122" fmla="*/ 109 w 116"/>
              <a:gd name="T123" fmla="*/ 82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6" h="116">
                <a:moveTo>
                  <a:pt x="6" y="33"/>
                </a:moveTo>
                <a:cubicBezTo>
                  <a:pt x="6" y="33"/>
                  <a:pt x="6" y="33"/>
                  <a:pt x="6" y="33"/>
                </a:cubicBezTo>
                <a:cubicBezTo>
                  <a:pt x="6" y="33"/>
                  <a:pt x="6" y="33"/>
                  <a:pt x="5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4"/>
                  <a:pt x="6" y="34"/>
                  <a:pt x="6" y="33"/>
                </a:cubicBezTo>
                <a:close/>
                <a:moveTo>
                  <a:pt x="5" y="35"/>
                </a:move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5"/>
                </a:cubicBezTo>
                <a:cubicBezTo>
                  <a:pt x="5" y="35"/>
                  <a:pt x="5" y="35"/>
                  <a:pt x="5" y="35"/>
                </a:cubicBezTo>
                <a:close/>
                <a:moveTo>
                  <a:pt x="88" y="18"/>
                </a:move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7"/>
                  <a:pt x="87" y="17"/>
                  <a:pt x="87" y="17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17"/>
                  <a:pt x="87" y="17"/>
                  <a:pt x="87" y="17"/>
                </a:cubicBezTo>
                <a:cubicBezTo>
                  <a:pt x="86" y="17"/>
                  <a:pt x="86" y="17"/>
                  <a:pt x="86" y="17"/>
                </a:cubicBezTo>
                <a:cubicBezTo>
                  <a:pt x="86" y="17"/>
                  <a:pt x="86" y="17"/>
                  <a:pt x="86" y="17"/>
                </a:cubicBezTo>
                <a:cubicBezTo>
                  <a:pt x="86" y="16"/>
                  <a:pt x="86" y="16"/>
                  <a:pt x="86" y="16"/>
                </a:cubicBezTo>
                <a:cubicBezTo>
                  <a:pt x="86" y="16"/>
                  <a:pt x="86" y="16"/>
                  <a:pt x="86" y="16"/>
                </a:cubicBezTo>
                <a:cubicBezTo>
                  <a:pt x="86" y="16"/>
                  <a:pt x="86" y="16"/>
                  <a:pt x="85" y="16"/>
                </a:cubicBezTo>
                <a:cubicBezTo>
                  <a:pt x="85" y="16"/>
                  <a:pt x="85" y="16"/>
                  <a:pt x="85" y="16"/>
                </a:cubicBezTo>
                <a:cubicBezTo>
                  <a:pt x="85" y="16"/>
                  <a:pt x="85" y="16"/>
                  <a:pt x="85" y="16"/>
                </a:cubicBezTo>
                <a:cubicBezTo>
                  <a:pt x="86" y="17"/>
                  <a:pt x="86" y="17"/>
                  <a:pt x="86" y="17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18"/>
                  <a:pt x="87" y="18"/>
                  <a:pt x="87" y="18"/>
                </a:cubicBezTo>
                <a:cubicBezTo>
                  <a:pt x="86" y="18"/>
                  <a:pt x="87" y="18"/>
                  <a:pt x="87" y="18"/>
                </a:cubicBezTo>
                <a:cubicBezTo>
                  <a:pt x="87" y="18"/>
                  <a:pt x="87" y="18"/>
                  <a:pt x="87" y="18"/>
                </a:cubicBezTo>
                <a:cubicBezTo>
                  <a:pt x="87" y="18"/>
                  <a:pt x="87" y="18"/>
                  <a:pt x="87" y="18"/>
                </a:cubicBezTo>
                <a:cubicBezTo>
                  <a:pt x="87" y="18"/>
                  <a:pt x="87" y="18"/>
                  <a:pt x="87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lose/>
                <a:moveTo>
                  <a:pt x="112" y="37"/>
                </a:moveTo>
                <a:cubicBezTo>
                  <a:pt x="114" y="44"/>
                  <a:pt x="116" y="51"/>
                  <a:pt x="116" y="58"/>
                </a:cubicBezTo>
                <a:cubicBezTo>
                  <a:pt x="116" y="90"/>
                  <a:pt x="90" y="116"/>
                  <a:pt x="58" y="116"/>
                </a:cubicBezTo>
                <a:cubicBezTo>
                  <a:pt x="26" y="116"/>
                  <a:pt x="0" y="90"/>
                  <a:pt x="0" y="58"/>
                </a:cubicBezTo>
                <a:cubicBezTo>
                  <a:pt x="0" y="50"/>
                  <a:pt x="2" y="42"/>
                  <a:pt x="5" y="35"/>
                </a:cubicBezTo>
                <a:cubicBezTo>
                  <a:pt x="5" y="42"/>
                  <a:pt x="5" y="42"/>
                  <a:pt x="5" y="42"/>
                </a:cubicBezTo>
                <a:cubicBezTo>
                  <a:pt x="5" y="42"/>
                  <a:pt x="5" y="42"/>
                  <a:pt x="5" y="42"/>
                </a:cubicBezTo>
                <a:cubicBezTo>
                  <a:pt x="5" y="42"/>
                  <a:pt x="5" y="42"/>
                  <a:pt x="5" y="42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6" y="43"/>
                  <a:pt x="6" y="43"/>
                  <a:pt x="6" y="43"/>
                </a:cubicBezTo>
                <a:cubicBezTo>
                  <a:pt x="6" y="43"/>
                  <a:pt x="7" y="43"/>
                  <a:pt x="7" y="43"/>
                </a:cubicBezTo>
                <a:cubicBezTo>
                  <a:pt x="7" y="43"/>
                  <a:pt x="7" y="43"/>
                  <a:pt x="7" y="43"/>
                </a:cubicBezTo>
                <a:cubicBezTo>
                  <a:pt x="7" y="43"/>
                  <a:pt x="7" y="43"/>
                  <a:pt x="7" y="43"/>
                </a:cubicBezTo>
                <a:cubicBezTo>
                  <a:pt x="7" y="43"/>
                  <a:pt x="7" y="43"/>
                  <a:pt x="7" y="43"/>
                </a:cubicBezTo>
                <a:cubicBezTo>
                  <a:pt x="7" y="43"/>
                  <a:pt x="7" y="44"/>
                  <a:pt x="7" y="44"/>
                </a:cubicBezTo>
                <a:cubicBezTo>
                  <a:pt x="7" y="44"/>
                  <a:pt x="7" y="44"/>
                  <a:pt x="7" y="44"/>
                </a:cubicBezTo>
                <a:cubicBezTo>
                  <a:pt x="8" y="44"/>
                  <a:pt x="8" y="44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6"/>
                  <a:pt x="9" y="46"/>
                  <a:pt x="9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8"/>
                  <a:pt x="11" y="48"/>
                  <a:pt x="11" y="48"/>
                </a:cubicBezTo>
                <a:cubicBezTo>
                  <a:pt x="11" y="48"/>
                  <a:pt x="11" y="49"/>
                  <a:pt x="11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1"/>
                  <a:pt x="13" y="51"/>
                  <a:pt x="13" y="51"/>
                </a:cubicBezTo>
                <a:cubicBezTo>
                  <a:pt x="13" y="51"/>
                  <a:pt x="14" y="51"/>
                  <a:pt x="14" y="51"/>
                </a:cubicBezTo>
                <a:cubicBezTo>
                  <a:pt x="14" y="51"/>
                  <a:pt x="14" y="52"/>
                  <a:pt x="14" y="52"/>
                </a:cubicBezTo>
                <a:cubicBezTo>
                  <a:pt x="14" y="52"/>
                  <a:pt x="14" y="52"/>
                  <a:pt x="14" y="52"/>
                </a:cubicBezTo>
                <a:cubicBezTo>
                  <a:pt x="14" y="52"/>
                  <a:pt x="14" y="53"/>
                  <a:pt x="14" y="53"/>
                </a:cubicBezTo>
                <a:cubicBezTo>
                  <a:pt x="14" y="53"/>
                  <a:pt x="14" y="53"/>
                  <a:pt x="14" y="53"/>
                </a:cubicBezTo>
                <a:cubicBezTo>
                  <a:pt x="14" y="53"/>
                  <a:pt x="14" y="53"/>
                  <a:pt x="14" y="53"/>
                </a:cubicBezTo>
                <a:cubicBezTo>
                  <a:pt x="15" y="53"/>
                  <a:pt x="15" y="53"/>
                  <a:pt x="15" y="54"/>
                </a:cubicBezTo>
                <a:cubicBezTo>
                  <a:pt x="15" y="54"/>
                  <a:pt x="15" y="54"/>
                  <a:pt x="14" y="54"/>
                </a:cubicBezTo>
                <a:cubicBezTo>
                  <a:pt x="14" y="54"/>
                  <a:pt x="14" y="54"/>
                  <a:pt x="14" y="54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8"/>
                  <a:pt x="13" y="58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2" y="58"/>
                  <a:pt x="12" y="58"/>
                  <a:pt x="12" y="58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60"/>
                  <a:pt x="12" y="60"/>
                  <a:pt x="13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61"/>
                  <a:pt x="13" y="61"/>
                  <a:pt x="13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12" y="61"/>
                  <a:pt x="12" y="62"/>
                  <a:pt x="12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12" y="63"/>
                  <a:pt x="12" y="63"/>
                  <a:pt x="12" y="63"/>
                </a:cubicBezTo>
                <a:cubicBezTo>
                  <a:pt x="12" y="63"/>
                  <a:pt x="12" y="63"/>
                  <a:pt x="12" y="63"/>
                </a:cubicBezTo>
                <a:cubicBezTo>
                  <a:pt x="12" y="64"/>
                  <a:pt x="12" y="64"/>
                  <a:pt x="12" y="64"/>
                </a:cubicBezTo>
                <a:cubicBezTo>
                  <a:pt x="12" y="64"/>
                  <a:pt x="13" y="64"/>
                  <a:pt x="13" y="65"/>
                </a:cubicBezTo>
                <a:cubicBezTo>
                  <a:pt x="13" y="65"/>
                  <a:pt x="13" y="65"/>
                  <a:pt x="14" y="66"/>
                </a:cubicBezTo>
                <a:cubicBezTo>
                  <a:pt x="14" y="66"/>
                  <a:pt x="14" y="66"/>
                  <a:pt x="14" y="66"/>
                </a:cubicBezTo>
                <a:cubicBezTo>
                  <a:pt x="14" y="66"/>
                  <a:pt x="14" y="67"/>
                  <a:pt x="14" y="67"/>
                </a:cubicBezTo>
                <a:cubicBezTo>
                  <a:pt x="14" y="67"/>
                  <a:pt x="14" y="67"/>
                  <a:pt x="14" y="67"/>
                </a:cubicBezTo>
                <a:cubicBezTo>
                  <a:pt x="14" y="67"/>
                  <a:pt x="14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9"/>
                  <a:pt x="15" y="69"/>
                  <a:pt x="15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5" y="69"/>
                  <a:pt x="16" y="69"/>
                  <a:pt x="16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1"/>
                  <a:pt x="16" y="71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3"/>
                  <a:pt x="16" y="73"/>
                  <a:pt x="17" y="73"/>
                </a:cubicBezTo>
                <a:cubicBezTo>
                  <a:pt x="17" y="73"/>
                  <a:pt x="17" y="73"/>
                  <a:pt x="17" y="74"/>
                </a:cubicBezTo>
                <a:cubicBezTo>
                  <a:pt x="17" y="74"/>
                  <a:pt x="17" y="74"/>
                  <a:pt x="17" y="74"/>
                </a:cubicBezTo>
                <a:cubicBezTo>
                  <a:pt x="17" y="74"/>
                  <a:pt x="17" y="74"/>
                  <a:pt x="17" y="74"/>
                </a:cubicBezTo>
                <a:cubicBezTo>
                  <a:pt x="17" y="74"/>
                  <a:pt x="17" y="75"/>
                  <a:pt x="17" y="75"/>
                </a:cubicBezTo>
                <a:cubicBezTo>
                  <a:pt x="17" y="75"/>
                  <a:pt x="17" y="75"/>
                  <a:pt x="18" y="75"/>
                </a:cubicBezTo>
                <a:cubicBezTo>
                  <a:pt x="18" y="75"/>
                  <a:pt x="18" y="75"/>
                  <a:pt x="18" y="75"/>
                </a:cubicBezTo>
                <a:cubicBezTo>
                  <a:pt x="18" y="76"/>
                  <a:pt x="18" y="76"/>
                  <a:pt x="18" y="76"/>
                </a:cubicBezTo>
                <a:cubicBezTo>
                  <a:pt x="19" y="76"/>
                  <a:pt x="19" y="76"/>
                  <a:pt x="19" y="76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1" y="77"/>
                  <a:pt x="21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8"/>
                  <a:pt x="21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9"/>
                  <a:pt x="22" y="79"/>
                </a:cubicBezTo>
                <a:cubicBezTo>
                  <a:pt x="22" y="79"/>
                  <a:pt x="22" y="79"/>
                  <a:pt x="22" y="80"/>
                </a:cubicBezTo>
                <a:cubicBezTo>
                  <a:pt x="22" y="80"/>
                  <a:pt x="22" y="80"/>
                  <a:pt x="22" y="80"/>
                </a:cubicBezTo>
                <a:cubicBezTo>
                  <a:pt x="22" y="80"/>
                  <a:pt x="22" y="80"/>
                  <a:pt x="22" y="80"/>
                </a:cubicBezTo>
                <a:cubicBezTo>
                  <a:pt x="22" y="80"/>
                  <a:pt x="22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2"/>
                  <a:pt x="23" y="82"/>
                </a:cubicBezTo>
                <a:cubicBezTo>
                  <a:pt x="23" y="82"/>
                  <a:pt x="23" y="82"/>
                  <a:pt x="23" y="82"/>
                </a:cubicBezTo>
                <a:cubicBezTo>
                  <a:pt x="23" y="82"/>
                  <a:pt x="23" y="82"/>
                  <a:pt x="23" y="82"/>
                </a:cubicBezTo>
                <a:cubicBezTo>
                  <a:pt x="23" y="82"/>
                  <a:pt x="23" y="82"/>
                  <a:pt x="23" y="82"/>
                </a:cubicBezTo>
                <a:cubicBezTo>
                  <a:pt x="23" y="82"/>
                  <a:pt x="23" y="82"/>
                  <a:pt x="23" y="82"/>
                </a:cubicBezTo>
                <a:cubicBezTo>
                  <a:pt x="23" y="82"/>
                  <a:pt x="23" y="83"/>
                  <a:pt x="23" y="83"/>
                </a:cubicBezTo>
                <a:cubicBezTo>
                  <a:pt x="23" y="83"/>
                  <a:pt x="23" y="83"/>
                  <a:pt x="23" y="83"/>
                </a:cubicBezTo>
                <a:cubicBezTo>
                  <a:pt x="24" y="83"/>
                  <a:pt x="24" y="83"/>
                  <a:pt x="24" y="83"/>
                </a:cubicBezTo>
                <a:cubicBezTo>
                  <a:pt x="24" y="83"/>
                  <a:pt x="24" y="83"/>
                  <a:pt x="24" y="83"/>
                </a:cubicBezTo>
                <a:cubicBezTo>
                  <a:pt x="24" y="83"/>
                  <a:pt x="24" y="83"/>
                  <a:pt x="24" y="84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84"/>
                  <a:pt x="24" y="85"/>
                  <a:pt x="24" y="85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90"/>
                  <a:pt x="24" y="90"/>
                  <a:pt x="24" y="90"/>
                </a:cubicBezTo>
                <a:cubicBezTo>
                  <a:pt x="24" y="90"/>
                  <a:pt x="24" y="90"/>
                  <a:pt x="25" y="90"/>
                </a:cubicBezTo>
                <a:cubicBezTo>
                  <a:pt x="25" y="90"/>
                  <a:pt x="25" y="90"/>
                  <a:pt x="25" y="90"/>
                </a:cubicBezTo>
                <a:cubicBezTo>
                  <a:pt x="25" y="90"/>
                  <a:pt x="25" y="91"/>
                  <a:pt x="25" y="91"/>
                </a:cubicBezTo>
                <a:cubicBezTo>
                  <a:pt x="25" y="91"/>
                  <a:pt x="25" y="92"/>
                  <a:pt x="25" y="92"/>
                </a:cubicBezTo>
                <a:cubicBezTo>
                  <a:pt x="25" y="92"/>
                  <a:pt x="25" y="92"/>
                  <a:pt x="25" y="92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4"/>
                  <a:pt x="25" y="94"/>
                  <a:pt x="25" y="94"/>
                </a:cubicBezTo>
                <a:cubicBezTo>
                  <a:pt x="25" y="94"/>
                  <a:pt x="25" y="94"/>
                  <a:pt x="25" y="94"/>
                </a:cubicBezTo>
                <a:cubicBezTo>
                  <a:pt x="25" y="94"/>
                  <a:pt x="25" y="95"/>
                  <a:pt x="25" y="95"/>
                </a:cubicBezTo>
                <a:cubicBezTo>
                  <a:pt x="25" y="95"/>
                  <a:pt x="25" y="95"/>
                  <a:pt x="25" y="95"/>
                </a:cubicBezTo>
                <a:cubicBezTo>
                  <a:pt x="25" y="96"/>
                  <a:pt x="26" y="96"/>
                  <a:pt x="26" y="97"/>
                </a:cubicBezTo>
                <a:cubicBezTo>
                  <a:pt x="26" y="97"/>
                  <a:pt x="26" y="97"/>
                  <a:pt x="26" y="97"/>
                </a:cubicBezTo>
                <a:cubicBezTo>
                  <a:pt x="27" y="97"/>
                  <a:pt x="27" y="97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8" y="98"/>
                  <a:pt x="28" y="99"/>
                  <a:pt x="28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99"/>
                  <a:pt x="28" y="99"/>
                  <a:pt x="29" y="99"/>
                </a:cubicBezTo>
                <a:cubicBezTo>
                  <a:pt x="29" y="100"/>
                  <a:pt x="29" y="100"/>
                  <a:pt x="29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30" y="101"/>
                  <a:pt x="30" y="101"/>
                  <a:pt x="30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0" y="103"/>
                  <a:pt x="30" y="103"/>
                  <a:pt x="31" y="103"/>
                </a:cubicBezTo>
                <a:cubicBezTo>
                  <a:pt x="31" y="103"/>
                  <a:pt x="31" y="104"/>
                  <a:pt x="31" y="104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31" y="104"/>
                  <a:pt x="32" y="104"/>
                  <a:pt x="32" y="104"/>
                </a:cubicBezTo>
                <a:cubicBezTo>
                  <a:pt x="32" y="105"/>
                  <a:pt x="32" y="105"/>
                  <a:pt x="32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4" y="105"/>
                  <a:pt x="34" y="105"/>
                  <a:pt x="34" y="105"/>
                </a:cubicBezTo>
                <a:cubicBezTo>
                  <a:pt x="34" y="105"/>
                  <a:pt x="34" y="105"/>
                  <a:pt x="34" y="105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4" y="106"/>
                  <a:pt x="34" y="106"/>
                  <a:pt x="35" y="106"/>
                </a:cubicBezTo>
                <a:cubicBezTo>
                  <a:pt x="35" y="106"/>
                  <a:pt x="35" y="106"/>
                  <a:pt x="35" y="105"/>
                </a:cubicBezTo>
                <a:cubicBezTo>
                  <a:pt x="35" y="105"/>
                  <a:pt x="35" y="105"/>
                  <a:pt x="35" y="105"/>
                </a:cubicBezTo>
                <a:cubicBezTo>
                  <a:pt x="35" y="105"/>
                  <a:pt x="35" y="105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3"/>
                </a:cubicBezTo>
                <a:cubicBezTo>
                  <a:pt x="35" y="103"/>
                  <a:pt x="35" y="103"/>
                  <a:pt x="35" y="103"/>
                </a:cubicBezTo>
                <a:cubicBezTo>
                  <a:pt x="35" y="103"/>
                  <a:pt x="35" y="102"/>
                  <a:pt x="35" y="102"/>
                </a:cubicBezTo>
                <a:cubicBezTo>
                  <a:pt x="34" y="102"/>
                  <a:pt x="34" y="102"/>
                  <a:pt x="34" y="102"/>
                </a:cubicBezTo>
                <a:cubicBezTo>
                  <a:pt x="34" y="102"/>
                  <a:pt x="34" y="102"/>
                  <a:pt x="34" y="102"/>
                </a:cubicBezTo>
                <a:cubicBezTo>
                  <a:pt x="34" y="102"/>
                  <a:pt x="34" y="102"/>
                  <a:pt x="34" y="102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4" y="100"/>
                  <a:pt x="34" y="99"/>
                  <a:pt x="34" y="99"/>
                </a:cubicBezTo>
                <a:cubicBezTo>
                  <a:pt x="34" y="99"/>
                  <a:pt x="34" y="99"/>
                  <a:pt x="33" y="99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7"/>
                  <a:pt x="33" y="97"/>
                </a:cubicBezTo>
                <a:cubicBezTo>
                  <a:pt x="33" y="97"/>
                  <a:pt x="33" y="97"/>
                  <a:pt x="33" y="97"/>
                </a:cubicBezTo>
                <a:cubicBezTo>
                  <a:pt x="33" y="97"/>
                  <a:pt x="33" y="97"/>
                  <a:pt x="33" y="97"/>
                </a:cubicBezTo>
                <a:cubicBezTo>
                  <a:pt x="34" y="97"/>
                  <a:pt x="34" y="97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5" y="96"/>
                  <a:pt x="3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95"/>
                  <a:pt x="35" y="95"/>
                  <a:pt x="35" y="95"/>
                </a:cubicBezTo>
                <a:cubicBezTo>
                  <a:pt x="36" y="95"/>
                  <a:pt x="36" y="95"/>
                  <a:pt x="36" y="95"/>
                </a:cubicBezTo>
                <a:cubicBezTo>
                  <a:pt x="36" y="95"/>
                  <a:pt x="36" y="95"/>
                  <a:pt x="36" y="95"/>
                </a:cubicBezTo>
                <a:cubicBezTo>
                  <a:pt x="36" y="95"/>
                  <a:pt x="37" y="95"/>
                  <a:pt x="37" y="95"/>
                </a:cubicBezTo>
                <a:cubicBezTo>
                  <a:pt x="37" y="94"/>
                  <a:pt x="37" y="94"/>
                  <a:pt x="37" y="93"/>
                </a:cubicBezTo>
                <a:cubicBezTo>
                  <a:pt x="37" y="93"/>
                  <a:pt x="36" y="93"/>
                  <a:pt x="36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6" y="93"/>
                  <a:pt x="35" y="93"/>
                  <a:pt x="35" y="92"/>
                </a:cubicBezTo>
                <a:cubicBezTo>
                  <a:pt x="35" y="92"/>
                  <a:pt x="35" y="92"/>
                  <a:pt x="35" y="92"/>
                </a:cubicBezTo>
                <a:cubicBezTo>
                  <a:pt x="37" y="92"/>
                  <a:pt x="37" y="92"/>
                  <a:pt x="37" y="92"/>
                </a:cubicBezTo>
                <a:cubicBezTo>
                  <a:pt x="37" y="92"/>
                  <a:pt x="37" y="92"/>
                  <a:pt x="37" y="92"/>
                </a:cubicBezTo>
                <a:cubicBezTo>
                  <a:pt x="37" y="92"/>
                  <a:pt x="37" y="92"/>
                  <a:pt x="37" y="92"/>
                </a:cubicBezTo>
                <a:cubicBezTo>
                  <a:pt x="37" y="92"/>
                  <a:pt x="37" y="92"/>
                  <a:pt x="38" y="92"/>
                </a:cubicBezTo>
                <a:cubicBezTo>
                  <a:pt x="38" y="92"/>
                  <a:pt x="38" y="92"/>
                  <a:pt x="38" y="92"/>
                </a:cubicBezTo>
                <a:cubicBezTo>
                  <a:pt x="38" y="91"/>
                  <a:pt x="38" y="91"/>
                  <a:pt x="38" y="91"/>
                </a:cubicBezTo>
                <a:cubicBezTo>
                  <a:pt x="38" y="91"/>
                  <a:pt x="38" y="91"/>
                  <a:pt x="38" y="91"/>
                </a:cubicBezTo>
                <a:cubicBezTo>
                  <a:pt x="38" y="91"/>
                  <a:pt x="38" y="90"/>
                  <a:pt x="38" y="90"/>
                </a:cubicBezTo>
                <a:cubicBezTo>
                  <a:pt x="38" y="90"/>
                  <a:pt x="38" y="90"/>
                  <a:pt x="38" y="90"/>
                </a:cubicBezTo>
                <a:cubicBezTo>
                  <a:pt x="38" y="90"/>
                  <a:pt x="38" y="90"/>
                  <a:pt x="38" y="90"/>
                </a:cubicBezTo>
                <a:cubicBezTo>
                  <a:pt x="38" y="90"/>
                  <a:pt x="38" y="90"/>
                  <a:pt x="38" y="90"/>
                </a:cubicBezTo>
                <a:cubicBezTo>
                  <a:pt x="39" y="90"/>
                  <a:pt x="39" y="90"/>
                  <a:pt x="39" y="90"/>
                </a:cubicBezTo>
                <a:cubicBezTo>
                  <a:pt x="39" y="90"/>
                  <a:pt x="40" y="89"/>
                  <a:pt x="40" y="89"/>
                </a:cubicBezTo>
                <a:cubicBezTo>
                  <a:pt x="40" y="88"/>
                  <a:pt x="40" y="88"/>
                  <a:pt x="40" y="88"/>
                </a:cubicBezTo>
                <a:cubicBezTo>
                  <a:pt x="40" y="85"/>
                  <a:pt x="40" y="85"/>
                  <a:pt x="40" y="85"/>
                </a:cubicBezTo>
                <a:cubicBezTo>
                  <a:pt x="40" y="85"/>
                  <a:pt x="40" y="84"/>
                  <a:pt x="40" y="84"/>
                </a:cubicBezTo>
                <a:cubicBezTo>
                  <a:pt x="40" y="84"/>
                  <a:pt x="40" y="84"/>
                  <a:pt x="40" y="84"/>
                </a:cubicBezTo>
                <a:cubicBezTo>
                  <a:pt x="41" y="85"/>
                  <a:pt x="41" y="85"/>
                  <a:pt x="41" y="85"/>
                </a:cubicBezTo>
                <a:cubicBezTo>
                  <a:pt x="41" y="84"/>
                  <a:pt x="41" y="84"/>
                  <a:pt x="41" y="84"/>
                </a:cubicBezTo>
                <a:cubicBezTo>
                  <a:pt x="41" y="84"/>
                  <a:pt x="41" y="84"/>
                  <a:pt x="41" y="84"/>
                </a:cubicBezTo>
                <a:cubicBezTo>
                  <a:pt x="41" y="84"/>
                  <a:pt x="41" y="83"/>
                  <a:pt x="41" y="83"/>
                </a:cubicBezTo>
                <a:cubicBezTo>
                  <a:pt x="41" y="83"/>
                  <a:pt x="41" y="83"/>
                  <a:pt x="41" y="83"/>
                </a:cubicBezTo>
                <a:cubicBezTo>
                  <a:pt x="41" y="83"/>
                  <a:pt x="41" y="83"/>
                  <a:pt x="42" y="82"/>
                </a:cubicBezTo>
                <a:cubicBezTo>
                  <a:pt x="42" y="82"/>
                  <a:pt x="42" y="82"/>
                  <a:pt x="43" y="82"/>
                </a:cubicBezTo>
                <a:cubicBezTo>
                  <a:pt x="43" y="82"/>
                  <a:pt x="43" y="82"/>
                  <a:pt x="43" y="82"/>
                </a:cubicBezTo>
                <a:cubicBezTo>
                  <a:pt x="43" y="82"/>
                  <a:pt x="44" y="82"/>
                  <a:pt x="44" y="82"/>
                </a:cubicBezTo>
                <a:cubicBezTo>
                  <a:pt x="44" y="82"/>
                  <a:pt x="44" y="82"/>
                  <a:pt x="44" y="82"/>
                </a:cubicBezTo>
                <a:cubicBezTo>
                  <a:pt x="44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80"/>
                  <a:pt x="46" y="80"/>
                  <a:pt x="46" y="80"/>
                </a:cubicBezTo>
                <a:cubicBezTo>
                  <a:pt x="46" y="80"/>
                  <a:pt x="47" y="80"/>
                  <a:pt x="47" y="80"/>
                </a:cubicBezTo>
                <a:cubicBezTo>
                  <a:pt x="47" y="80"/>
                  <a:pt x="47" y="80"/>
                  <a:pt x="47" y="80"/>
                </a:cubicBezTo>
                <a:cubicBezTo>
                  <a:pt x="47" y="80"/>
                  <a:pt x="47" y="80"/>
                  <a:pt x="47" y="80"/>
                </a:cubicBezTo>
                <a:cubicBezTo>
                  <a:pt x="47" y="80"/>
                  <a:pt x="48" y="80"/>
                  <a:pt x="48" y="79"/>
                </a:cubicBezTo>
                <a:cubicBezTo>
                  <a:pt x="48" y="79"/>
                  <a:pt x="48" y="79"/>
                  <a:pt x="48" y="79"/>
                </a:cubicBezTo>
                <a:cubicBezTo>
                  <a:pt x="48" y="78"/>
                  <a:pt x="48" y="78"/>
                  <a:pt x="48" y="78"/>
                </a:cubicBezTo>
                <a:cubicBezTo>
                  <a:pt x="49" y="78"/>
                  <a:pt x="49" y="78"/>
                  <a:pt x="49" y="78"/>
                </a:cubicBezTo>
                <a:cubicBezTo>
                  <a:pt x="49" y="77"/>
                  <a:pt x="49" y="76"/>
                  <a:pt x="49" y="76"/>
                </a:cubicBezTo>
                <a:cubicBezTo>
                  <a:pt x="49" y="75"/>
                  <a:pt x="49" y="75"/>
                  <a:pt x="49" y="75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50" y="72"/>
                  <a:pt x="50" y="72"/>
                  <a:pt x="50" y="72"/>
                </a:cubicBezTo>
                <a:cubicBezTo>
                  <a:pt x="50" y="72"/>
                  <a:pt x="50" y="72"/>
                  <a:pt x="50" y="72"/>
                </a:cubicBezTo>
                <a:cubicBezTo>
                  <a:pt x="50" y="72"/>
                  <a:pt x="50" y="71"/>
                  <a:pt x="50" y="71"/>
                </a:cubicBezTo>
                <a:cubicBezTo>
                  <a:pt x="50" y="71"/>
                  <a:pt x="50" y="71"/>
                  <a:pt x="50" y="71"/>
                </a:cubicBezTo>
                <a:cubicBezTo>
                  <a:pt x="50" y="71"/>
                  <a:pt x="50" y="71"/>
                  <a:pt x="50" y="71"/>
                </a:cubicBezTo>
                <a:cubicBezTo>
                  <a:pt x="50" y="71"/>
                  <a:pt x="51" y="71"/>
                  <a:pt x="51" y="71"/>
                </a:cubicBezTo>
                <a:cubicBezTo>
                  <a:pt x="51" y="71"/>
                  <a:pt x="51" y="71"/>
                  <a:pt x="51" y="71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2" y="69"/>
                  <a:pt x="52" y="69"/>
                </a:cubicBezTo>
                <a:cubicBezTo>
                  <a:pt x="52" y="69"/>
                  <a:pt x="52" y="68"/>
                  <a:pt x="53" y="68"/>
                </a:cubicBezTo>
                <a:cubicBezTo>
                  <a:pt x="53" y="68"/>
                  <a:pt x="53" y="68"/>
                  <a:pt x="53" y="68"/>
                </a:cubicBezTo>
                <a:cubicBezTo>
                  <a:pt x="54" y="68"/>
                  <a:pt x="53" y="67"/>
                  <a:pt x="53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3" y="66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4"/>
                  <a:pt x="53" y="64"/>
                  <a:pt x="53" y="64"/>
                </a:cubicBezTo>
                <a:cubicBezTo>
                  <a:pt x="53" y="64"/>
                  <a:pt x="53" y="64"/>
                  <a:pt x="53" y="64"/>
                </a:cubicBezTo>
                <a:cubicBezTo>
                  <a:pt x="53" y="64"/>
                  <a:pt x="53" y="64"/>
                  <a:pt x="53" y="64"/>
                </a:cubicBezTo>
                <a:cubicBezTo>
                  <a:pt x="53" y="64"/>
                  <a:pt x="53" y="64"/>
                  <a:pt x="53" y="64"/>
                </a:cubicBezTo>
                <a:cubicBezTo>
                  <a:pt x="53" y="63"/>
                  <a:pt x="53" y="63"/>
                  <a:pt x="53" y="63"/>
                </a:cubicBezTo>
                <a:cubicBezTo>
                  <a:pt x="53" y="63"/>
                  <a:pt x="53" y="63"/>
                  <a:pt x="53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51" y="63"/>
                  <a:pt x="51" y="63"/>
                  <a:pt x="51" y="63"/>
                </a:cubicBezTo>
                <a:cubicBezTo>
                  <a:pt x="50" y="63"/>
                  <a:pt x="50" y="63"/>
                  <a:pt x="50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49" y="62"/>
                  <a:pt x="49" y="62"/>
                  <a:pt x="49" y="62"/>
                </a:cubicBezTo>
                <a:cubicBezTo>
                  <a:pt x="49" y="62"/>
                  <a:pt x="49" y="61"/>
                  <a:pt x="49" y="61"/>
                </a:cubicBezTo>
                <a:cubicBezTo>
                  <a:pt x="49" y="61"/>
                  <a:pt x="49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5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0"/>
                  <a:pt x="44" y="60"/>
                  <a:pt x="43" y="60"/>
                </a:cubicBezTo>
                <a:cubicBezTo>
                  <a:pt x="43" y="60"/>
                  <a:pt x="43" y="60"/>
                  <a:pt x="43" y="60"/>
                </a:cubicBezTo>
                <a:cubicBezTo>
                  <a:pt x="43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59"/>
                  <a:pt x="42" y="59"/>
                  <a:pt x="42" y="59"/>
                </a:cubicBezTo>
                <a:cubicBezTo>
                  <a:pt x="42" y="59"/>
                  <a:pt x="41" y="59"/>
                  <a:pt x="41" y="59"/>
                </a:cubicBezTo>
                <a:cubicBezTo>
                  <a:pt x="41" y="59"/>
                  <a:pt x="41" y="59"/>
                  <a:pt x="41" y="59"/>
                </a:cubicBezTo>
                <a:cubicBezTo>
                  <a:pt x="41" y="59"/>
                  <a:pt x="41" y="59"/>
                  <a:pt x="41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8" y="59"/>
                  <a:pt x="38" y="59"/>
                  <a:pt x="38" y="59"/>
                </a:cubicBezTo>
                <a:cubicBezTo>
                  <a:pt x="38" y="59"/>
                  <a:pt x="38" y="59"/>
                  <a:pt x="38" y="59"/>
                </a:cubicBezTo>
                <a:cubicBezTo>
                  <a:pt x="38" y="59"/>
                  <a:pt x="38" y="59"/>
                  <a:pt x="38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8" y="59"/>
                  <a:pt x="38" y="58"/>
                </a:cubicBezTo>
                <a:cubicBezTo>
                  <a:pt x="38" y="58"/>
                  <a:pt x="38" y="58"/>
                  <a:pt x="38" y="58"/>
                </a:cubicBezTo>
                <a:cubicBezTo>
                  <a:pt x="39" y="58"/>
                  <a:pt x="39" y="58"/>
                  <a:pt x="39" y="58"/>
                </a:cubicBezTo>
                <a:cubicBezTo>
                  <a:pt x="39" y="58"/>
                  <a:pt x="39" y="58"/>
                  <a:pt x="39" y="58"/>
                </a:cubicBezTo>
                <a:cubicBezTo>
                  <a:pt x="39" y="58"/>
                  <a:pt x="39" y="58"/>
                  <a:pt x="39" y="58"/>
                </a:cubicBezTo>
                <a:cubicBezTo>
                  <a:pt x="39" y="58"/>
                  <a:pt x="40" y="58"/>
                  <a:pt x="40" y="58"/>
                </a:cubicBezTo>
                <a:cubicBezTo>
                  <a:pt x="40" y="58"/>
                  <a:pt x="39" y="57"/>
                  <a:pt x="39" y="57"/>
                </a:cubicBezTo>
                <a:cubicBezTo>
                  <a:pt x="39" y="57"/>
                  <a:pt x="39" y="57"/>
                  <a:pt x="39" y="56"/>
                </a:cubicBezTo>
                <a:cubicBezTo>
                  <a:pt x="39" y="56"/>
                  <a:pt x="38" y="56"/>
                  <a:pt x="38" y="56"/>
                </a:cubicBezTo>
                <a:cubicBezTo>
                  <a:pt x="38" y="56"/>
                  <a:pt x="38" y="55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37" y="55"/>
                  <a:pt x="37" y="55"/>
                </a:cubicBezTo>
                <a:cubicBezTo>
                  <a:pt x="37" y="55"/>
                  <a:pt x="37" y="55"/>
                  <a:pt x="37" y="55"/>
                </a:cubicBezTo>
                <a:cubicBezTo>
                  <a:pt x="37" y="55"/>
                  <a:pt x="37" y="55"/>
                  <a:pt x="37" y="55"/>
                </a:cubicBezTo>
                <a:cubicBezTo>
                  <a:pt x="37" y="55"/>
                  <a:pt x="37" y="55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3"/>
                  <a:pt x="36" y="53"/>
                  <a:pt x="35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5" y="53"/>
                  <a:pt x="35" y="53"/>
                  <a:pt x="35" y="52"/>
                </a:cubicBezTo>
                <a:cubicBezTo>
                  <a:pt x="35" y="52"/>
                  <a:pt x="35" y="52"/>
                  <a:pt x="35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1"/>
                  <a:pt x="33" y="51"/>
                  <a:pt x="33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1" y="51"/>
                  <a:pt x="31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1"/>
                  <a:pt x="31" y="50"/>
                  <a:pt x="30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49"/>
                  <a:pt x="29" y="49"/>
                  <a:pt x="29" y="49"/>
                </a:cubicBezTo>
                <a:cubicBezTo>
                  <a:pt x="29" y="49"/>
                  <a:pt x="29" y="49"/>
                  <a:pt x="29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9" y="48"/>
                  <a:pt x="29" y="48"/>
                  <a:pt x="29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5" y="48"/>
                  <a:pt x="26" y="48"/>
                </a:cubicBezTo>
                <a:cubicBezTo>
                  <a:pt x="26" y="47"/>
                  <a:pt x="26" y="47"/>
                  <a:pt x="26" y="47"/>
                </a:cubicBezTo>
                <a:cubicBezTo>
                  <a:pt x="25" y="47"/>
                  <a:pt x="25" y="47"/>
                  <a:pt x="25" y="47"/>
                </a:cubicBezTo>
                <a:cubicBezTo>
                  <a:pt x="25" y="47"/>
                  <a:pt x="24" y="47"/>
                  <a:pt x="24" y="47"/>
                </a:cubicBezTo>
                <a:cubicBezTo>
                  <a:pt x="24" y="47"/>
                  <a:pt x="24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2" y="46"/>
                  <a:pt x="22" y="46"/>
                </a:cubicBezTo>
                <a:cubicBezTo>
                  <a:pt x="22" y="46"/>
                  <a:pt x="22" y="46"/>
                  <a:pt x="21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47"/>
                  <a:pt x="20" y="47"/>
                  <a:pt x="20" y="47"/>
                </a:cubicBezTo>
                <a:cubicBezTo>
                  <a:pt x="20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7"/>
                  <a:pt x="19" y="47"/>
                  <a:pt x="19" y="47"/>
                </a:cubicBezTo>
                <a:cubicBezTo>
                  <a:pt x="19" y="47"/>
                  <a:pt x="19" y="47"/>
                  <a:pt x="19" y="47"/>
                </a:cubicBezTo>
                <a:cubicBezTo>
                  <a:pt x="19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7" y="47"/>
                  <a:pt x="17" y="47"/>
                </a:cubicBezTo>
                <a:cubicBezTo>
                  <a:pt x="17" y="47"/>
                  <a:pt x="17" y="47"/>
                  <a:pt x="17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5" y="49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49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2" y="48"/>
                  <a:pt x="12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3" y="46"/>
                  <a:pt x="13" y="45"/>
                </a:cubicBezTo>
                <a:cubicBezTo>
                  <a:pt x="13" y="45"/>
                  <a:pt x="13" y="44"/>
                  <a:pt x="13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3"/>
                  <a:pt x="13" y="43"/>
                  <a:pt x="13" y="43"/>
                </a:cubicBezTo>
                <a:cubicBezTo>
                  <a:pt x="13" y="43"/>
                  <a:pt x="13" y="43"/>
                  <a:pt x="13" y="42"/>
                </a:cubicBezTo>
                <a:cubicBezTo>
                  <a:pt x="13" y="42"/>
                  <a:pt x="13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2" y="40"/>
                </a:cubicBezTo>
                <a:cubicBezTo>
                  <a:pt x="12" y="40"/>
                  <a:pt x="12" y="39"/>
                  <a:pt x="13" y="38"/>
                </a:cubicBezTo>
                <a:cubicBezTo>
                  <a:pt x="13" y="38"/>
                  <a:pt x="13" y="38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1" y="37"/>
                  <a:pt x="11" y="37"/>
                </a:cubicBezTo>
                <a:cubicBezTo>
                  <a:pt x="11" y="37"/>
                  <a:pt x="10" y="37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9" y="38"/>
                  <a:pt x="9" y="39"/>
                  <a:pt x="9" y="39"/>
                </a:cubicBezTo>
                <a:cubicBezTo>
                  <a:pt x="9" y="39"/>
                  <a:pt x="9" y="39"/>
                  <a:pt x="9" y="39"/>
                </a:cubicBezTo>
                <a:cubicBezTo>
                  <a:pt x="9" y="39"/>
                  <a:pt x="9" y="39"/>
                  <a:pt x="9" y="39"/>
                </a:cubicBezTo>
                <a:cubicBezTo>
                  <a:pt x="9" y="39"/>
                  <a:pt x="8" y="40"/>
                  <a:pt x="8" y="40"/>
                </a:cubicBezTo>
                <a:cubicBezTo>
                  <a:pt x="8" y="40"/>
                  <a:pt x="8" y="39"/>
                  <a:pt x="8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7"/>
                  <a:pt x="9" y="36"/>
                </a:cubicBezTo>
                <a:cubicBezTo>
                  <a:pt x="9" y="36"/>
                  <a:pt x="8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5"/>
                  <a:pt x="9" y="35"/>
                </a:cubicBezTo>
                <a:cubicBezTo>
                  <a:pt x="9" y="35"/>
                  <a:pt x="9" y="34"/>
                  <a:pt x="9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4"/>
                  <a:pt x="9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2"/>
                  <a:pt x="1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1"/>
                  <a:pt x="11" y="31"/>
                  <a:pt x="11" y="31"/>
                </a:cubicBezTo>
                <a:cubicBezTo>
                  <a:pt x="12" y="31"/>
                  <a:pt x="12" y="31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29"/>
                  <a:pt x="15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7" y="30"/>
                  <a:pt x="17" y="30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8" y="33"/>
                  <a:pt x="18" y="32"/>
                  <a:pt x="18" y="32"/>
                </a:cubicBezTo>
                <a:cubicBezTo>
                  <a:pt x="18" y="32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20" y="29"/>
                  <a:pt x="20" y="29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2" y="27"/>
                  <a:pt x="22" y="27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3" y="25"/>
                  <a:pt x="23" y="25"/>
                  <a:pt x="23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4"/>
                  <a:pt x="24" y="24"/>
                </a:cubicBezTo>
                <a:cubicBezTo>
                  <a:pt x="24" y="24"/>
                  <a:pt x="24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2"/>
                  <a:pt x="25" y="22"/>
                </a:cubicBezTo>
                <a:cubicBezTo>
                  <a:pt x="26" y="22"/>
                  <a:pt x="26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30" y="20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3" y="17"/>
                  <a:pt x="33" y="17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5" y="16"/>
                  <a:pt x="35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2"/>
                </a:cubicBezTo>
                <a:cubicBezTo>
                  <a:pt x="39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1"/>
                  <a:pt x="42" y="11"/>
                </a:cubicBezTo>
                <a:cubicBezTo>
                  <a:pt x="42" y="11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8"/>
                  <a:pt x="42" y="8"/>
                  <a:pt x="42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39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39" y="7"/>
                </a:cubicBezTo>
                <a:cubicBezTo>
                  <a:pt x="39" y="7"/>
                  <a:pt x="39" y="7"/>
                  <a:pt x="39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6" y="8"/>
                  <a:pt x="36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8"/>
                  <a:pt x="35" y="8"/>
                  <a:pt x="35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10"/>
                  <a:pt x="34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0"/>
                  <a:pt x="33" y="11"/>
                  <a:pt x="32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1"/>
                  <a:pt x="32" y="11"/>
                  <a:pt x="31" y="11"/>
                </a:cubicBezTo>
                <a:cubicBezTo>
                  <a:pt x="31" y="11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1"/>
                </a:cubicBezTo>
                <a:cubicBezTo>
                  <a:pt x="31" y="11"/>
                  <a:pt x="31" y="11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6"/>
                  <a:pt x="34" y="6"/>
                </a:cubicBezTo>
                <a:cubicBezTo>
                  <a:pt x="34" y="6"/>
                  <a:pt x="35" y="6"/>
                  <a:pt x="35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7" y="5"/>
                </a:cubicBezTo>
                <a:cubicBezTo>
                  <a:pt x="37" y="5"/>
                  <a:pt x="37" y="5"/>
                  <a:pt x="37" y="4"/>
                </a:cubicBezTo>
                <a:cubicBezTo>
                  <a:pt x="37" y="4"/>
                  <a:pt x="37" y="4"/>
                  <a:pt x="37" y="4"/>
                </a:cubicBezTo>
                <a:cubicBezTo>
                  <a:pt x="41" y="3"/>
                  <a:pt x="45" y="2"/>
                  <a:pt x="49" y="1"/>
                </a:cubicBezTo>
                <a:cubicBezTo>
                  <a:pt x="49" y="1"/>
                  <a:pt x="49" y="1"/>
                  <a:pt x="49" y="1"/>
                </a:cubicBezTo>
                <a:cubicBezTo>
                  <a:pt x="49" y="1"/>
                  <a:pt x="49" y="1"/>
                  <a:pt x="49" y="1"/>
                </a:cubicBezTo>
                <a:cubicBezTo>
                  <a:pt x="49" y="1"/>
                  <a:pt x="49" y="1"/>
                  <a:pt x="49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3"/>
                  <a:pt x="50" y="3"/>
                  <a:pt x="50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5"/>
                  <a:pt x="49" y="5"/>
                  <a:pt x="48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7"/>
                  <a:pt x="49" y="7"/>
                  <a:pt x="49" y="7"/>
                </a:cubicBezTo>
                <a:cubicBezTo>
                  <a:pt x="49" y="7"/>
                  <a:pt x="49" y="8"/>
                  <a:pt x="50" y="8"/>
                </a:cubicBezTo>
                <a:cubicBezTo>
                  <a:pt x="50" y="8"/>
                  <a:pt x="50" y="8"/>
                  <a:pt x="50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3" y="8"/>
                  <a:pt x="53" y="8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54" y="6"/>
                  <a:pt x="54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6"/>
                  <a:pt x="56" y="6"/>
                  <a:pt x="56" y="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5"/>
                  <a:pt x="56" y="5"/>
                  <a:pt x="57" y="5"/>
                </a:cubicBezTo>
                <a:cubicBezTo>
                  <a:pt x="57" y="5"/>
                  <a:pt x="57" y="5"/>
                  <a:pt x="57" y="4"/>
                </a:cubicBezTo>
                <a:cubicBezTo>
                  <a:pt x="57" y="4"/>
                  <a:pt x="57" y="4"/>
                  <a:pt x="57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58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2"/>
                  <a:pt x="59" y="2"/>
                  <a:pt x="59" y="2"/>
                </a:cubicBezTo>
                <a:cubicBezTo>
                  <a:pt x="59" y="2"/>
                  <a:pt x="59" y="2"/>
                  <a:pt x="60" y="1"/>
                </a:cubicBezTo>
                <a:cubicBezTo>
                  <a:pt x="60" y="1"/>
                  <a:pt x="60" y="1"/>
                  <a:pt x="60" y="1"/>
                </a:cubicBezTo>
                <a:cubicBezTo>
                  <a:pt x="60" y="1"/>
                  <a:pt x="60" y="1"/>
                  <a:pt x="60" y="1"/>
                </a:cubicBezTo>
                <a:cubicBezTo>
                  <a:pt x="60" y="0"/>
                  <a:pt x="60" y="0"/>
                  <a:pt x="60" y="0"/>
                </a:cubicBezTo>
                <a:cubicBezTo>
                  <a:pt x="68" y="1"/>
                  <a:pt x="75" y="3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8"/>
                  <a:pt x="82" y="8"/>
                  <a:pt x="82" y="8"/>
                </a:cubicBezTo>
                <a:cubicBezTo>
                  <a:pt x="82" y="8"/>
                  <a:pt x="82" y="8"/>
                  <a:pt x="82" y="8"/>
                </a:cubicBezTo>
                <a:cubicBezTo>
                  <a:pt x="82" y="8"/>
                  <a:pt x="82" y="9"/>
                  <a:pt x="82" y="9"/>
                </a:cubicBezTo>
                <a:cubicBezTo>
                  <a:pt x="82" y="9"/>
                  <a:pt x="82" y="9"/>
                  <a:pt x="82" y="9"/>
                </a:cubicBezTo>
                <a:cubicBezTo>
                  <a:pt x="83" y="9"/>
                  <a:pt x="83" y="10"/>
                  <a:pt x="83" y="10"/>
                </a:cubicBezTo>
                <a:cubicBezTo>
                  <a:pt x="83" y="10"/>
                  <a:pt x="83" y="10"/>
                  <a:pt x="83" y="10"/>
                </a:cubicBezTo>
                <a:cubicBezTo>
                  <a:pt x="83" y="10"/>
                  <a:pt x="83" y="10"/>
                  <a:pt x="83" y="10"/>
                </a:cubicBezTo>
                <a:cubicBezTo>
                  <a:pt x="83" y="10"/>
                  <a:pt x="83" y="10"/>
                  <a:pt x="83" y="10"/>
                </a:cubicBezTo>
                <a:cubicBezTo>
                  <a:pt x="83" y="10"/>
                  <a:pt x="83" y="10"/>
                  <a:pt x="83" y="10"/>
                </a:cubicBezTo>
                <a:cubicBezTo>
                  <a:pt x="83" y="11"/>
                  <a:pt x="83" y="11"/>
                  <a:pt x="83" y="11"/>
                </a:cubicBezTo>
                <a:cubicBezTo>
                  <a:pt x="83" y="10"/>
                  <a:pt x="83" y="10"/>
                  <a:pt x="83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1"/>
                  <a:pt x="81" y="11"/>
                </a:cubicBezTo>
                <a:cubicBezTo>
                  <a:pt x="81" y="11"/>
                  <a:pt x="81" y="11"/>
                  <a:pt x="81" y="11"/>
                </a:cubicBezTo>
                <a:cubicBezTo>
                  <a:pt x="81" y="11"/>
                  <a:pt x="81" y="11"/>
                  <a:pt x="81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78" y="11"/>
                  <a:pt x="78" y="11"/>
                  <a:pt x="78" y="12"/>
                </a:cubicBezTo>
                <a:cubicBezTo>
                  <a:pt x="77" y="12"/>
                  <a:pt x="77" y="12"/>
                  <a:pt x="77" y="13"/>
                </a:cubicBezTo>
                <a:cubicBezTo>
                  <a:pt x="77" y="13"/>
                  <a:pt x="77" y="13"/>
                  <a:pt x="77" y="13"/>
                </a:cubicBezTo>
                <a:cubicBezTo>
                  <a:pt x="77" y="13"/>
                  <a:pt x="77" y="13"/>
                  <a:pt x="77" y="13"/>
                </a:cubicBezTo>
                <a:cubicBezTo>
                  <a:pt x="77" y="13"/>
                  <a:pt x="76" y="13"/>
                  <a:pt x="76" y="14"/>
                </a:cubicBezTo>
                <a:cubicBezTo>
                  <a:pt x="76" y="14"/>
                  <a:pt x="76" y="14"/>
                  <a:pt x="76" y="14"/>
                </a:cubicBezTo>
                <a:cubicBezTo>
                  <a:pt x="76" y="14"/>
                  <a:pt x="76" y="14"/>
                  <a:pt x="76" y="14"/>
                </a:cubicBezTo>
                <a:cubicBezTo>
                  <a:pt x="77" y="15"/>
                  <a:pt x="77" y="16"/>
                  <a:pt x="78" y="16"/>
                </a:cubicBezTo>
                <a:cubicBezTo>
                  <a:pt x="78" y="16"/>
                  <a:pt x="78" y="17"/>
                  <a:pt x="79" y="17"/>
                </a:cubicBezTo>
                <a:cubicBezTo>
                  <a:pt x="79" y="18"/>
                  <a:pt x="80" y="19"/>
                  <a:pt x="80" y="20"/>
                </a:cubicBezTo>
                <a:cubicBezTo>
                  <a:pt x="80" y="20"/>
                  <a:pt x="80" y="20"/>
                  <a:pt x="80" y="20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1" y="20"/>
                  <a:pt x="81" y="19"/>
                </a:cubicBezTo>
                <a:cubicBezTo>
                  <a:pt x="81" y="19"/>
                  <a:pt x="81" y="19"/>
                  <a:pt x="81" y="19"/>
                </a:cubicBezTo>
                <a:cubicBezTo>
                  <a:pt x="81" y="19"/>
                  <a:pt x="81" y="19"/>
                  <a:pt x="81" y="19"/>
                </a:cubicBezTo>
                <a:cubicBezTo>
                  <a:pt x="81" y="19"/>
                  <a:pt x="81" y="19"/>
                  <a:pt x="81" y="19"/>
                </a:cubicBezTo>
                <a:cubicBezTo>
                  <a:pt x="83" y="19"/>
                  <a:pt x="83" y="19"/>
                  <a:pt x="83" y="19"/>
                </a:cubicBezTo>
                <a:cubicBezTo>
                  <a:pt x="83" y="19"/>
                  <a:pt x="83" y="19"/>
                  <a:pt x="83" y="19"/>
                </a:cubicBezTo>
                <a:cubicBezTo>
                  <a:pt x="83" y="19"/>
                  <a:pt x="83" y="19"/>
                  <a:pt x="83" y="19"/>
                </a:cubicBezTo>
                <a:cubicBezTo>
                  <a:pt x="83" y="19"/>
                  <a:pt x="83" y="19"/>
                  <a:pt x="83" y="18"/>
                </a:cubicBezTo>
                <a:cubicBezTo>
                  <a:pt x="83" y="18"/>
                  <a:pt x="84" y="18"/>
                  <a:pt x="84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4" y="18"/>
                  <a:pt x="84" y="18"/>
                  <a:pt x="84" y="19"/>
                </a:cubicBezTo>
                <a:cubicBezTo>
                  <a:pt x="84" y="19"/>
                  <a:pt x="84" y="19"/>
                  <a:pt x="84" y="19"/>
                </a:cubicBezTo>
                <a:cubicBezTo>
                  <a:pt x="84" y="19"/>
                  <a:pt x="85" y="19"/>
                  <a:pt x="85" y="19"/>
                </a:cubicBezTo>
                <a:cubicBezTo>
                  <a:pt x="85" y="19"/>
                  <a:pt x="85" y="19"/>
                  <a:pt x="85" y="19"/>
                </a:cubicBezTo>
                <a:cubicBezTo>
                  <a:pt x="85" y="19"/>
                  <a:pt x="85" y="19"/>
                  <a:pt x="85" y="19"/>
                </a:cubicBezTo>
                <a:cubicBezTo>
                  <a:pt x="85" y="19"/>
                  <a:pt x="85" y="19"/>
                  <a:pt x="85" y="19"/>
                </a:cubicBezTo>
                <a:cubicBezTo>
                  <a:pt x="85" y="19"/>
                  <a:pt x="86" y="19"/>
                  <a:pt x="86" y="19"/>
                </a:cubicBezTo>
                <a:cubicBezTo>
                  <a:pt x="86" y="19"/>
                  <a:pt x="86" y="19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8" y="20"/>
                  <a:pt x="88" y="20"/>
                  <a:pt x="88" y="21"/>
                </a:cubicBezTo>
                <a:cubicBezTo>
                  <a:pt x="88" y="21"/>
                  <a:pt x="88" y="21"/>
                  <a:pt x="88" y="21"/>
                </a:cubicBezTo>
                <a:cubicBezTo>
                  <a:pt x="88" y="23"/>
                  <a:pt x="88" y="23"/>
                  <a:pt x="88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4"/>
                  <a:pt x="89" y="24"/>
                  <a:pt x="89" y="24"/>
                </a:cubicBezTo>
                <a:cubicBezTo>
                  <a:pt x="90" y="24"/>
                  <a:pt x="90" y="24"/>
                  <a:pt x="90" y="24"/>
                </a:cubicBezTo>
                <a:cubicBezTo>
                  <a:pt x="90" y="23"/>
                  <a:pt x="90" y="23"/>
                  <a:pt x="90" y="23"/>
                </a:cubicBezTo>
                <a:cubicBezTo>
                  <a:pt x="90" y="23"/>
                  <a:pt x="90" y="23"/>
                  <a:pt x="90" y="23"/>
                </a:cubicBezTo>
                <a:cubicBezTo>
                  <a:pt x="90" y="23"/>
                  <a:pt x="90" y="23"/>
                  <a:pt x="90" y="23"/>
                </a:cubicBezTo>
                <a:cubicBezTo>
                  <a:pt x="90" y="23"/>
                  <a:pt x="91" y="22"/>
                  <a:pt x="91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20"/>
                  <a:pt x="90" y="20"/>
                  <a:pt x="90" y="20"/>
                </a:cubicBezTo>
                <a:cubicBezTo>
                  <a:pt x="90" y="20"/>
                  <a:pt x="90" y="20"/>
                  <a:pt x="90" y="20"/>
                </a:cubicBezTo>
                <a:cubicBezTo>
                  <a:pt x="90" y="19"/>
                  <a:pt x="90" y="19"/>
                  <a:pt x="89" y="19"/>
                </a:cubicBezTo>
                <a:cubicBezTo>
                  <a:pt x="89" y="19"/>
                  <a:pt x="89" y="19"/>
                  <a:pt x="89" y="19"/>
                </a:cubicBezTo>
                <a:cubicBezTo>
                  <a:pt x="89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1" y="19"/>
                </a:cubicBezTo>
                <a:cubicBezTo>
                  <a:pt x="91" y="19"/>
                  <a:pt x="91" y="19"/>
                  <a:pt x="91" y="19"/>
                </a:cubicBezTo>
                <a:cubicBezTo>
                  <a:pt x="91" y="19"/>
                  <a:pt x="91" y="19"/>
                  <a:pt x="91" y="19"/>
                </a:cubicBezTo>
                <a:cubicBezTo>
                  <a:pt x="91" y="19"/>
                  <a:pt x="91" y="19"/>
                  <a:pt x="91" y="19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21"/>
                  <a:pt x="92" y="21"/>
                  <a:pt x="92" y="21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2" y="22"/>
                  <a:pt x="93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93" y="22"/>
                  <a:pt x="94" y="22"/>
                  <a:pt x="94" y="22"/>
                </a:cubicBezTo>
                <a:cubicBezTo>
                  <a:pt x="94" y="21"/>
                  <a:pt x="94" y="21"/>
                  <a:pt x="94" y="21"/>
                </a:cubicBezTo>
                <a:cubicBezTo>
                  <a:pt x="94" y="21"/>
                  <a:pt x="94" y="21"/>
                  <a:pt x="94" y="21"/>
                </a:cubicBezTo>
                <a:cubicBezTo>
                  <a:pt x="94" y="21"/>
                  <a:pt x="94" y="20"/>
                  <a:pt x="94" y="20"/>
                </a:cubicBezTo>
                <a:cubicBezTo>
                  <a:pt x="94" y="19"/>
                  <a:pt x="94" y="18"/>
                  <a:pt x="93" y="18"/>
                </a:cubicBezTo>
                <a:cubicBezTo>
                  <a:pt x="93" y="17"/>
                  <a:pt x="93" y="17"/>
                  <a:pt x="93" y="17"/>
                </a:cubicBezTo>
                <a:cubicBezTo>
                  <a:pt x="93" y="17"/>
                  <a:pt x="93" y="17"/>
                  <a:pt x="93" y="17"/>
                </a:cubicBezTo>
                <a:cubicBezTo>
                  <a:pt x="93" y="17"/>
                  <a:pt x="93" y="17"/>
                  <a:pt x="93" y="17"/>
                </a:cubicBezTo>
                <a:cubicBezTo>
                  <a:pt x="93" y="17"/>
                  <a:pt x="93" y="17"/>
                  <a:pt x="93" y="16"/>
                </a:cubicBezTo>
                <a:cubicBezTo>
                  <a:pt x="93" y="16"/>
                  <a:pt x="93" y="16"/>
                  <a:pt x="93" y="16"/>
                </a:cubicBezTo>
                <a:cubicBezTo>
                  <a:pt x="93" y="16"/>
                  <a:pt x="93" y="16"/>
                  <a:pt x="93" y="16"/>
                </a:cubicBezTo>
                <a:cubicBezTo>
                  <a:pt x="94" y="16"/>
                  <a:pt x="94" y="16"/>
                  <a:pt x="94" y="17"/>
                </a:cubicBezTo>
                <a:cubicBezTo>
                  <a:pt x="95" y="17"/>
                  <a:pt x="95" y="17"/>
                  <a:pt x="95" y="17"/>
                </a:cubicBezTo>
                <a:cubicBezTo>
                  <a:pt x="95" y="17"/>
                  <a:pt x="95" y="17"/>
                  <a:pt x="95" y="17"/>
                </a:cubicBezTo>
                <a:cubicBezTo>
                  <a:pt x="95" y="17"/>
                  <a:pt x="95" y="17"/>
                  <a:pt x="96" y="17"/>
                </a:cubicBezTo>
                <a:cubicBezTo>
                  <a:pt x="96" y="17"/>
                  <a:pt x="96" y="17"/>
                  <a:pt x="96" y="17"/>
                </a:cubicBezTo>
                <a:cubicBezTo>
                  <a:pt x="96" y="17"/>
                  <a:pt x="96" y="18"/>
                  <a:pt x="96" y="18"/>
                </a:cubicBezTo>
                <a:cubicBezTo>
                  <a:pt x="96" y="18"/>
                  <a:pt x="96" y="18"/>
                  <a:pt x="96" y="18"/>
                </a:cubicBezTo>
                <a:cubicBezTo>
                  <a:pt x="97" y="18"/>
                  <a:pt x="97" y="18"/>
                  <a:pt x="97" y="19"/>
                </a:cubicBezTo>
                <a:cubicBezTo>
                  <a:pt x="97" y="19"/>
                  <a:pt x="97" y="19"/>
                  <a:pt x="97" y="19"/>
                </a:cubicBezTo>
                <a:cubicBezTo>
                  <a:pt x="97" y="19"/>
                  <a:pt x="97" y="19"/>
                  <a:pt x="97" y="19"/>
                </a:cubicBezTo>
                <a:cubicBezTo>
                  <a:pt x="96" y="19"/>
                  <a:pt x="96" y="19"/>
                  <a:pt x="96" y="19"/>
                </a:cubicBezTo>
                <a:cubicBezTo>
                  <a:pt x="96" y="19"/>
                  <a:pt x="96" y="19"/>
                  <a:pt x="96" y="20"/>
                </a:cubicBezTo>
                <a:cubicBezTo>
                  <a:pt x="96" y="20"/>
                  <a:pt x="96" y="20"/>
                  <a:pt x="96" y="20"/>
                </a:cubicBezTo>
                <a:cubicBezTo>
                  <a:pt x="96" y="20"/>
                  <a:pt x="96" y="20"/>
                  <a:pt x="96" y="20"/>
                </a:cubicBezTo>
                <a:cubicBezTo>
                  <a:pt x="96" y="20"/>
                  <a:pt x="96" y="20"/>
                  <a:pt x="96" y="20"/>
                </a:cubicBezTo>
                <a:cubicBezTo>
                  <a:pt x="95" y="20"/>
                  <a:pt x="95" y="20"/>
                  <a:pt x="95" y="20"/>
                </a:cubicBezTo>
                <a:cubicBezTo>
                  <a:pt x="95" y="20"/>
                  <a:pt x="95" y="20"/>
                  <a:pt x="95" y="20"/>
                </a:cubicBezTo>
                <a:cubicBezTo>
                  <a:pt x="95" y="21"/>
                  <a:pt x="95" y="21"/>
                  <a:pt x="96" y="21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2"/>
                  <a:pt x="96" y="23"/>
                  <a:pt x="97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3"/>
                  <a:pt x="100" y="23"/>
                </a:cubicBezTo>
                <a:cubicBezTo>
                  <a:pt x="100" y="23"/>
                  <a:pt x="100" y="23"/>
                  <a:pt x="100" y="23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100" y="25"/>
                  <a:pt x="100" y="26"/>
                  <a:pt x="101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8"/>
                  <a:pt x="101" y="28"/>
                </a:cubicBezTo>
                <a:cubicBezTo>
                  <a:pt x="101" y="28"/>
                  <a:pt x="101" y="27"/>
                  <a:pt x="101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0" y="28"/>
                  <a:pt x="99" y="28"/>
                  <a:pt x="99" y="28"/>
                </a:cubicBezTo>
                <a:cubicBezTo>
                  <a:pt x="99" y="27"/>
                  <a:pt x="99" y="27"/>
                  <a:pt x="99" y="27"/>
                </a:cubicBezTo>
                <a:cubicBezTo>
                  <a:pt x="99" y="27"/>
                  <a:pt x="99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7" y="27"/>
                  <a:pt x="97" y="27"/>
                  <a:pt x="97" y="27"/>
                </a:cubicBezTo>
                <a:cubicBezTo>
                  <a:pt x="97" y="27"/>
                  <a:pt x="97" y="27"/>
                  <a:pt x="97" y="26"/>
                </a:cubicBezTo>
                <a:cubicBezTo>
                  <a:pt x="96" y="26"/>
                  <a:pt x="96" y="26"/>
                  <a:pt x="96" y="26"/>
                </a:cubicBezTo>
                <a:cubicBezTo>
                  <a:pt x="96" y="27"/>
                  <a:pt x="96" y="27"/>
                  <a:pt x="96" y="27"/>
                </a:cubicBezTo>
                <a:cubicBezTo>
                  <a:pt x="96" y="27"/>
                  <a:pt x="96" y="28"/>
                  <a:pt x="96" y="28"/>
                </a:cubicBezTo>
                <a:cubicBezTo>
                  <a:pt x="96" y="28"/>
                  <a:pt x="96" y="28"/>
                  <a:pt x="96" y="28"/>
                </a:cubicBezTo>
                <a:cubicBezTo>
                  <a:pt x="96" y="28"/>
                  <a:pt x="96" y="28"/>
                  <a:pt x="95" y="28"/>
                </a:cubicBezTo>
                <a:cubicBezTo>
                  <a:pt x="95" y="28"/>
                  <a:pt x="95" y="28"/>
                  <a:pt x="95" y="28"/>
                </a:cubicBezTo>
                <a:cubicBezTo>
                  <a:pt x="95" y="28"/>
                  <a:pt x="95" y="28"/>
                  <a:pt x="95" y="28"/>
                </a:cubicBezTo>
                <a:cubicBezTo>
                  <a:pt x="95" y="28"/>
                  <a:pt x="95" y="28"/>
                  <a:pt x="95" y="28"/>
                </a:cubicBezTo>
                <a:cubicBezTo>
                  <a:pt x="95" y="27"/>
                  <a:pt x="95" y="27"/>
                  <a:pt x="95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26"/>
                  <a:pt x="93" y="26"/>
                  <a:pt x="93" y="26"/>
                </a:cubicBezTo>
                <a:cubicBezTo>
                  <a:pt x="93" y="26"/>
                  <a:pt x="93" y="26"/>
                  <a:pt x="93" y="26"/>
                </a:cubicBezTo>
                <a:cubicBezTo>
                  <a:pt x="93" y="26"/>
                  <a:pt x="93" y="26"/>
                  <a:pt x="93" y="26"/>
                </a:cubicBezTo>
                <a:cubicBezTo>
                  <a:pt x="92" y="26"/>
                  <a:pt x="92" y="26"/>
                  <a:pt x="92" y="26"/>
                </a:cubicBezTo>
                <a:cubicBezTo>
                  <a:pt x="92" y="26"/>
                  <a:pt x="92" y="26"/>
                  <a:pt x="92" y="26"/>
                </a:cubicBezTo>
                <a:cubicBezTo>
                  <a:pt x="92" y="26"/>
                  <a:pt x="92" y="26"/>
                  <a:pt x="92" y="26"/>
                </a:cubicBezTo>
                <a:cubicBezTo>
                  <a:pt x="92" y="26"/>
                  <a:pt x="92" y="26"/>
                  <a:pt x="92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0" y="26"/>
                  <a:pt x="90" y="26"/>
                  <a:pt x="90" y="26"/>
                </a:cubicBezTo>
                <a:cubicBezTo>
                  <a:pt x="90" y="26"/>
                  <a:pt x="90" y="26"/>
                  <a:pt x="90" y="26"/>
                </a:cubicBezTo>
                <a:cubicBezTo>
                  <a:pt x="90" y="26"/>
                  <a:pt x="90" y="26"/>
                  <a:pt x="90" y="26"/>
                </a:cubicBezTo>
                <a:cubicBezTo>
                  <a:pt x="90" y="26"/>
                  <a:pt x="90" y="26"/>
                  <a:pt x="90" y="25"/>
                </a:cubicBezTo>
                <a:cubicBezTo>
                  <a:pt x="90" y="25"/>
                  <a:pt x="90" y="25"/>
                  <a:pt x="90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3"/>
                  <a:pt x="89" y="23"/>
                </a:cubicBezTo>
                <a:cubicBezTo>
                  <a:pt x="88" y="23"/>
                  <a:pt x="88" y="23"/>
                  <a:pt x="88" y="23"/>
                </a:cubicBezTo>
                <a:cubicBezTo>
                  <a:pt x="88" y="23"/>
                  <a:pt x="88" y="23"/>
                  <a:pt x="88" y="23"/>
                </a:cubicBezTo>
                <a:cubicBezTo>
                  <a:pt x="88" y="23"/>
                  <a:pt x="88" y="23"/>
                  <a:pt x="88" y="23"/>
                </a:cubicBezTo>
                <a:cubicBezTo>
                  <a:pt x="88" y="22"/>
                  <a:pt x="88" y="22"/>
                  <a:pt x="88" y="22"/>
                </a:cubicBezTo>
                <a:cubicBezTo>
                  <a:pt x="87" y="22"/>
                  <a:pt x="87" y="22"/>
                  <a:pt x="87" y="22"/>
                </a:cubicBezTo>
                <a:cubicBezTo>
                  <a:pt x="87" y="22"/>
                  <a:pt x="86" y="23"/>
                  <a:pt x="86" y="23"/>
                </a:cubicBezTo>
                <a:cubicBezTo>
                  <a:pt x="86" y="23"/>
                  <a:pt x="86" y="23"/>
                  <a:pt x="86" y="23"/>
                </a:cubicBezTo>
                <a:cubicBezTo>
                  <a:pt x="86" y="23"/>
                  <a:pt x="86" y="23"/>
                  <a:pt x="86" y="23"/>
                </a:cubicBezTo>
                <a:cubicBezTo>
                  <a:pt x="85" y="23"/>
                  <a:pt x="85" y="23"/>
                  <a:pt x="85" y="23"/>
                </a:cubicBezTo>
                <a:cubicBezTo>
                  <a:pt x="85" y="23"/>
                  <a:pt x="85" y="23"/>
                  <a:pt x="84" y="23"/>
                </a:cubicBezTo>
                <a:cubicBezTo>
                  <a:pt x="84" y="23"/>
                  <a:pt x="83" y="23"/>
                  <a:pt x="83" y="23"/>
                </a:cubicBezTo>
                <a:cubicBezTo>
                  <a:pt x="83" y="23"/>
                  <a:pt x="83" y="23"/>
                  <a:pt x="83" y="23"/>
                </a:cubicBezTo>
                <a:cubicBezTo>
                  <a:pt x="82" y="23"/>
                  <a:pt x="82" y="23"/>
                  <a:pt x="82" y="23"/>
                </a:cubicBezTo>
                <a:cubicBezTo>
                  <a:pt x="82" y="23"/>
                  <a:pt x="82" y="23"/>
                  <a:pt x="82" y="23"/>
                </a:cubicBezTo>
                <a:cubicBezTo>
                  <a:pt x="82" y="23"/>
                  <a:pt x="82" y="23"/>
                  <a:pt x="82" y="23"/>
                </a:cubicBezTo>
                <a:cubicBezTo>
                  <a:pt x="82" y="23"/>
                  <a:pt x="82" y="23"/>
                  <a:pt x="82" y="23"/>
                </a:cubicBezTo>
                <a:cubicBezTo>
                  <a:pt x="82" y="23"/>
                  <a:pt x="82" y="23"/>
                  <a:pt x="81" y="23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4"/>
                  <a:pt x="81" y="24"/>
                  <a:pt x="81" y="24"/>
                </a:cubicBezTo>
                <a:cubicBezTo>
                  <a:pt x="81" y="24"/>
                  <a:pt x="81" y="24"/>
                  <a:pt x="81" y="24"/>
                </a:cubicBezTo>
                <a:cubicBezTo>
                  <a:pt x="81" y="24"/>
                  <a:pt x="81" y="24"/>
                  <a:pt x="80" y="24"/>
                </a:cubicBezTo>
                <a:cubicBezTo>
                  <a:pt x="80" y="24"/>
                  <a:pt x="80" y="24"/>
                  <a:pt x="80" y="24"/>
                </a:cubicBezTo>
                <a:cubicBezTo>
                  <a:pt x="79" y="24"/>
                  <a:pt x="79" y="24"/>
                  <a:pt x="79" y="24"/>
                </a:cubicBezTo>
                <a:cubicBezTo>
                  <a:pt x="79" y="24"/>
                  <a:pt x="79" y="24"/>
                  <a:pt x="79" y="24"/>
                </a:cubicBezTo>
                <a:cubicBezTo>
                  <a:pt x="79" y="24"/>
                  <a:pt x="79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5"/>
                </a:cubicBezTo>
                <a:cubicBezTo>
                  <a:pt x="78" y="25"/>
                  <a:pt x="78" y="25"/>
                  <a:pt x="77" y="25"/>
                </a:cubicBezTo>
                <a:cubicBezTo>
                  <a:pt x="77" y="25"/>
                  <a:pt x="77" y="25"/>
                  <a:pt x="77" y="25"/>
                </a:cubicBezTo>
                <a:cubicBezTo>
                  <a:pt x="77" y="25"/>
                  <a:pt x="77" y="25"/>
                  <a:pt x="76" y="25"/>
                </a:cubicBezTo>
                <a:cubicBezTo>
                  <a:pt x="76" y="25"/>
                  <a:pt x="76" y="26"/>
                  <a:pt x="76" y="2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6"/>
                  <a:pt x="75" y="26"/>
                </a:cubicBezTo>
                <a:cubicBezTo>
                  <a:pt x="75" y="26"/>
                  <a:pt x="75" y="27"/>
                  <a:pt x="75" y="27"/>
                </a:cubicBezTo>
                <a:cubicBezTo>
                  <a:pt x="75" y="27"/>
                  <a:pt x="75" y="27"/>
                  <a:pt x="75" y="27"/>
                </a:cubicBezTo>
                <a:cubicBezTo>
                  <a:pt x="75" y="28"/>
                  <a:pt x="75" y="28"/>
                  <a:pt x="75" y="28"/>
                </a:cubicBezTo>
                <a:cubicBezTo>
                  <a:pt x="74" y="28"/>
                  <a:pt x="74" y="28"/>
                  <a:pt x="74" y="28"/>
                </a:cubicBezTo>
                <a:cubicBezTo>
                  <a:pt x="74" y="28"/>
                  <a:pt x="74" y="28"/>
                  <a:pt x="74" y="28"/>
                </a:cubicBezTo>
                <a:cubicBezTo>
                  <a:pt x="75" y="29"/>
                  <a:pt x="75" y="29"/>
                  <a:pt x="74" y="30"/>
                </a:cubicBezTo>
                <a:cubicBezTo>
                  <a:pt x="74" y="30"/>
                  <a:pt x="74" y="30"/>
                  <a:pt x="74" y="30"/>
                </a:cubicBezTo>
                <a:cubicBezTo>
                  <a:pt x="74" y="30"/>
                  <a:pt x="74" y="30"/>
                  <a:pt x="74" y="30"/>
                </a:cubicBezTo>
                <a:cubicBezTo>
                  <a:pt x="74" y="30"/>
                  <a:pt x="74" y="30"/>
                  <a:pt x="74" y="30"/>
                </a:cubicBezTo>
                <a:cubicBezTo>
                  <a:pt x="74" y="30"/>
                  <a:pt x="73" y="30"/>
                  <a:pt x="73" y="30"/>
                </a:cubicBezTo>
                <a:cubicBezTo>
                  <a:pt x="73" y="30"/>
                  <a:pt x="73" y="30"/>
                  <a:pt x="73" y="30"/>
                </a:cubicBezTo>
                <a:cubicBezTo>
                  <a:pt x="73" y="30"/>
                  <a:pt x="73" y="30"/>
                  <a:pt x="73" y="30"/>
                </a:cubicBezTo>
                <a:cubicBezTo>
                  <a:pt x="73" y="30"/>
                  <a:pt x="73" y="30"/>
                  <a:pt x="72" y="30"/>
                </a:cubicBezTo>
                <a:cubicBezTo>
                  <a:pt x="72" y="30"/>
                  <a:pt x="72" y="30"/>
                  <a:pt x="72" y="30"/>
                </a:cubicBezTo>
                <a:cubicBezTo>
                  <a:pt x="72" y="30"/>
                  <a:pt x="72" y="30"/>
                  <a:pt x="72" y="30"/>
                </a:cubicBezTo>
                <a:cubicBezTo>
                  <a:pt x="72" y="30"/>
                  <a:pt x="72" y="30"/>
                  <a:pt x="72" y="30"/>
                </a:cubicBezTo>
                <a:cubicBezTo>
                  <a:pt x="72" y="30"/>
                  <a:pt x="72" y="30"/>
                  <a:pt x="72" y="31"/>
                </a:cubicBezTo>
                <a:cubicBezTo>
                  <a:pt x="71" y="31"/>
                  <a:pt x="71" y="31"/>
                  <a:pt x="71" y="32"/>
                </a:cubicBezTo>
                <a:cubicBezTo>
                  <a:pt x="71" y="32"/>
                  <a:pt x="71" y="32"/>
                  <a:pt x="71" y="32"/>
                </a:cubicBezTo>
                <a:cubicBezTo>
                  <a:pt x="71" y="32"/>
                  <a:pt x="71" y="33"/>
                  <a:pt x="71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34"/>
                  <a:pt x="71" y="34"/>
                  <a:pt x="71" y="34"/>
                </a:cubicBezTo>
                <a:cubicBezTo>
                  <a:pt x="71" y="34"/>
                  <a:pt x="71" y="34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5"/>
                  <a:pt x="70" y="35"/>
                  <a:pt x="70" y="36"/>
                </a:cubicBezTo>
                <a:cubicBezTo>
                  <a:pt x="70" y="36"/>
                  <a:pt x="70" y="36"/>
                  <a:pt x="69" y="36"/>
                </a:cubicBezTo>
                <a:cubicBezTo>
                  <a:pt x="69" y="36"/>
                  <a:pt x="69" y="36"/>
                  <a:pt x="69" y="36"/>
                </a:cubicBezTo>
                <a:cubicBezTo>
                  <a:pt x="69" y="36"/>
                  <a:pt x="69" y="36"/>
                  <a:pt x="69" y="36"/>
                </a:cubicBezTo>
                <a:cubicBezTo>
                  <a:pt x="69" y="38"/>
                  <a:pt x="69" y="38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9" y="39"/>
                  <a:pt x="69" y="39"/>
                  <a:pt x="69" y="39"/>
                </a:cubicBezTo>
                <a:cubicBezTo>
                  <a:pt x="69" y="39"/>
                  <a:pt x="69" y="39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70" y="39"/>
                  <a:pt x="70" y="39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1"/>
                </a:cubicBezTo>
                <a:cubicBezTo>
                  <a:pt x="70" y="41"/>
                  <a:pt x="70" y="41"/>
                  <a:pt x="70" y="41"/>
                </a:cubicBezTo>
                <a:cubicBezTo>
                  <a:pt x="70" y="41"/>
                  <a:pt x="70" y="42"/>
                  <a:pt x="70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0" y="43"/>
                  <a:pt x="69" y="43"/>
                  <a:pt x="69" y="43"/>
                </a:cubicBezTo>
                <a:cubicBezTo>
                  <a:pt x="69" y="44"/>
                  <a:pt x="69" y="44"/>
                  <a:pt x="69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5"/>
                </a:cubicBezTo>
                <a:cubicBezTo>
                  <a:pt x="70" y="45"/>
                  <a:pt x="70" y="45"/>
                  <a:pt x="70" y="45"/>
                </a:cubicBezTo>
                <a:cubicBezTo>
                  <a:pt x="70" y="45"/>
                  <a:pt x="70" y="45"/>
                  <a:pt x="71" y="45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46"/>
                  <a:pt x="71" y="46"/>
                  <a:pt x="71" y="47"/>
                </a:cubicBezTo>
                <a:cubicBezTo>
                  <a:pt x="72" y="47"/>
                  <a:pt x="72" y="47"/>
                  <a:pt x="72" y="47"/>
                </a:cubicBezTo>
                <a:cubicBezTo>
                  <a:pt x="72" y="47"/>
                  <a:pt x="72" y="47"/>
                  <a:pt x="72" y="47"/>
                </a:cubicBezTo>
                <a:cubicBezTo>
                  <a:pt x="73" y="48"/>
                  <a:pt x="73" y="48"/>
                  <a:pt x="73" y="49"/>
                </a:cubicBezTo>
                <a:cubicBezTo>
                  <a:pt x="73" y="49"/>
                  <a:pt x="73" y="49"/>
                  <a:pt x="73" y="49"/>
                </a:cubicBezTo>
                <a:cubicBezTo>
                  <a:pt x="73" y="49"/>
                  <a:pt x="73" y="50"/>
                  <a:pt x="73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1"/>
                  <a:pt x="74" y="51"/>
                  <a:pt x="74" y="51"/>
                </a:cubicBezTo>
                <a:cubicBezTo>
                  <a:pt x="74" y="51"/>
                  <a:pt x="74" y="51"/>
                  <a:pt x="74" y="51"/>
                </a:cubicBezTo>
                <a:cubicBezTo>
                  <a:pt x="75" y="51"/>
                  <a:pt x="75" y="51"/>
                  <a:pt x="75" y="51"/>
                </a:cubicBezTo>
                <a:cubicBezTo>
                  <a:pt x="75" y="51"/>
                  <a:pt x="76" y="51"/>
                  <a:pt x="76" y="51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51"/>
                  <a:pt x="77" y="51"/>
                  <a:pt x="77" y="51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52"/>
                  <a:pt x="77" y="52"/>
                  <a:pt x="77" y="52"/>
                </a:cubicBezTo>
                <a:cubicBezTo>
                  <a:pt x="77" y="52"/>
                  <a:pt x="77" y="52"/>
                  <a:pt x="77" y="52"/>
                </a:cubicBezTo>
                <a:cubicBezTo>
                  <a:pt x="77" y="53"/>
                  <a:pt x="77" y="53"/>
                  <a:pt x="78" y="53"/>
                </a:cubicBezTo>
                <a:cubicBezTo>
                  <a:pt x="78" y="53"/>
                  <a:pt x="78" y="53"/>
                  <a:pt x="78" y="53"/>
                </a:cubicBezTo>
                <a:cubicBezTo>
                  <a:pt x="78" y="53"/>
                  <a:pt x="79" y="53"/>
                  <a:pt x="79" y="54"/>
                </a:cubicBezTo>
                <a:cubicBezTo>
                  <a:pt x="79" y="54"/>
                  <a:pt x="79" y="54"/>
                  <a:pt x="79" y="54"/>
                </a:cubicBezTo>
                <a:cubicBezTo>
                  <a:pt x="79" y="54"/>
                  <a:pt x="79" y="54"/>
                  <a:pt x="79" y="54"/>
                </a:cubicBezTo>
                <a:cubicBezTo>
                  <a:pt x="80" y="54"/>
                  <a:pt x="80" y="54"/>
                  <a:pt x="80" y="54"/>
                </a:cubicBezTo>
                <a:cubicBezTo>
                  <a:pt x="80" y="54"/>
                  <a:pt x="80" y="54"/>
                  <a:pt x="80" y="54"/>
                </a:cubicBezTo>
                <a:cubicBezTo>
                  <a:pt x="80" y="54"/>
                  <a:pt x="80" y="53"/>
                  <a:pt x="80" y="53"/>
                </a:cubicBezTo>
                <a:cubicBezTo>
                  <a:pt x="80" y="53"/>
                  <a:pt x="80" y="53"/>
                  <a:pt x="80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3"/>
                  <a:pt x="82" y="53"/>
                  <a:pt x="82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83" y="54"/>
                  <a:pt x="83" y="54"/>
                  <a:pt x="83" y="54"/>
                </a:cubicBezTo>
                <a:cubicBezTo>
                  <a:pt x="83" y="54"/>
                  <a:pt x="84" y="54"/>
                  <a:pt x="84" y="54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4"/>
                  <a:pt x="84" y="54"/>
                  <a:pt x="85" y="54"/>
                </a:cubicBezTo>
                <a:cubicBezTo>
                  <a:pt x="85" y="54"/>
                  <a:pt x="85" y="54"/>
                  <a:pt x="85" y="54"/>
                </a:cubicBezTo>
                <a:cubicBezTo>
                  <a:pt x="85" y="54"/>
                  <a:pt x="85" y="54"/>
                  <a:pt x="85" y="54"/>
                </a:cubicBezTo>
                <a:cubicBezTo>
                  <a:pt x="85" y="54"/>
                  <a:pt x="85" y="54"/>
                  <a:pt x="85" y="54"/>
                </a:cubicBezTo>
                <a:cubicBezTo>
                  <a:pt x="86" y="54"/>
                  <a:pt x="86" y="53"/>
                  <a:pt x="86" y="53"/>
                </a:cubicBezTo>
                <a:cubicBezTo>
                  <a:pt x="86" y="53"/>
                  <a:pt x="86" y="53"/>
                  <a:pt x="86" y="53"/>
                </a:cubicBezTo>
                <a:cubicBezTo>
                  <a:pt x="86" y="54"/>
                  <a:pt x="86" y="54"/>
                  <a:pt x="86" y="54"/>
                </a:cubicBezTo>
                <a:cubicBezTo>
                  <a:pt x="86" y="53"/>
                  <a:pt x="86" y="53"/>
                  <a:pt x="86" y="53"/>
                </a:cubicBezTo>
                <a:cubicBezTo>
                  <a:pt x="86" y="53"/>
                  <a:pt x="86" y="53"/>
                  <a:pt x="86" y="52"/>
                </a:cubicBezTo>
                <a:cubicBezTo>
                  <a:pt x="86" y="52"/>
                  <a:pt x="86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9" y="52"/>
                  <a:pt x="89" y="52"/>
                  <a:pt x="89" y="52"/>
                </a:cubicBezTo>
                <a:cubicBezTo>
                  <a:pt x="89" y="52"/>
                  <a:pt x="89" y="52"/>
                  <a:pt x="89" y="53"/>
                </a:cubicBezTo>
                <a:cubicBezTo>
                  <a:pt x="89" y="53"/>
                  <a:pt x="90" y="53"/>
                  <a:pt x="90" y="53"/>
                </a:cubicBezTo>
                <a:cubicBezTo>
                  <a:pt x="90" y="53"/>
                  <a:pt x="90" y="53"/>
                  <a:pt x="90" y="53"/>
                </a:cubicBezTo>
                <a:cubicBezTo>
                  <a:pt x="90" y="53"/>
                  <a:pt x="90" y="53"/>
                  <a:pt x="90" y="53"/>
                </a:cubicBezTo>
                <a:cubicBezTo>
                  <a:pt x="90" y="53"/>
                  <a:pt x="91" y="53"/>
                  <a:pt x="91" y="53"/>
                </a:cubicBezTo>
                <a:cubicBezTo>
                  <a:pt x="91" y="53"/>
                  <a:pt x="91" y="53"/>
                  <a:pt x="91" y="53"/>
                </a:cubicBezTo>
                <a:cubicBezTo>
                  <a:pt x="90" y="53"/>
                  <a:pt x="90" y="53"/>
                  <a:pt x="90" y="53"/>
                </a:cubicBezTo>
                <a:cubicBezTo>
                  <a:pt x="91" y="53"/>
                  <a:pt x="91" y="53"/>
                  <a:pt x="91" y="53"/>
                </a:cubicBezTo>
                <a:cubicBezTo>
                  <a:pt x="91" y="53"/>
                  <a:pt x="91" y="53"/>
                  <a:pt x="91" y="53"/>
                </a:cubicBezTo>
                <a:cubicBezTo>
                  <a:pt x="91" y="53"/>
                  <a:pt x="91" y="53"/>
                  <a:pt x="92" y="53"/>
                </a:cubicBezTo>
                <a:cubicBezTo>
                  <a:pt x="92" y="53"/>
                  <a:pt x="92" y="54"/>
                  <a:pt x="92" y="54"/>
                </a:cubicBezTo>
                <a:cubicBezTo>
                  <a:pt x="92" y="54"/>
                  <a:pt x="92" y="54"/>
                  <a:pt x="92" y="54"/>
                </a:cubicBezTo>
                <a:cubicBezTo>
                  <a:pt x="92" y="54"/>
                  <a:pt x="92" y="54"/>
                  <a:pt x="92" y="54"/>
                </a:cubicBezTo>
                <a:cubicBezTo>
                  <a:pt x="92" y="54"/>
                  <a:pt x="92" y="54"/>
                  <a:pt x="92" y="54"/>
                </a:cubicBezTo>
                <a:cubicBezTo>
                  <a:pt x="93" y="54"/>
                  <a:pt x="93" y="54"/>
                  <a:pt x="93" y="54"/>
                </a:cubicBezTo>
                <a:cubicBezTo>
                  <a:pt x="93" y="54"/>
                  <a:pt x="93" y="54"/>
                  <a:pt x="94" y="55"/>
                </a:cubicBezTo>
                <a:cubicBezTo>
                  <a:pt x="94" y="55"/>
                  <a:pt x="94" y="55"/>
                  <a:pt x="94" y="56"/>
                </a:cubicBezTo>
                <a:cubicBezTo>
                  <a:pt x="94" y="56"/>
                  <a:pt x="94" y="56"/>
                  <a:pt x="94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4" y="57"/>
                  <a:pt x="93" y="57"/>
                </a:cubicBezTo>
                <a:cubicBezTo>
                  <a:pt x="93" y="57"/>
                  <a:pt x="93" y="57"/>
                  <a:pt x="93" y="57"/>
                </a:cubicBezTo>
                <a:cubicBezTo>
                  <a:pt x="93" y="58"/>
                  <a:pt x="93" y="58"/>
                  <a:pt x="93" y="58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4" y="59"/>
                  <a:pt x="94" y="59"/>
                  <a:pt x="94" y="59"/>
                </a:cubicBezTo>
                <a:cubicBezTo>
                  <a:pt x="94" y="59"/>
                  <a:pt x="94" y="59"/>
                  <a:pt x="94" y="59"/>
                </a:cubicBezTo>
                <a:cubicBezTo>
                  <a:pt x="94" y="59"/>
                  <a:pt x="94" y="59"/>
                  <a:pt x="94" y="59"/>
                </a:cubicBezTo>
                <a:cubicBezTo>
                  <a:pt x="94" y="59"/>
                  <a:pt x="94" y="60"/>
                  <a:pt x="94" y="60"/>
                </a:cubicBezTo>
                <a:cubicBezTo>
                  <a:pt x="94" y="60"/>
                  <a:pt x="94" y="60"/>
                  <a:pt x="94" y="60"/>
                </a:cubicBezTo>
                <a:cubicBezTo>
                  <a:pt x="94" y="60"/>
                  <a:pt x="94" y="60"/>
                  <a:pt x="95" y="60"/>
                </a:cubicBezTo>
                <a:cubicBezTo>
                  <a:pt x="95" y="60"/>
                  <a:pt x="95" y="61"/>
                  <a:pt x="95" y="61"/>
                </a:cubicBezTo>
                <a:cubicBezTo>
                  <a:pt x="95" y="61"/>
                  <a:pt x="95" y="61"/>
                  <a:pt x="95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95" y="62"/>
                  <a:pt x="95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4"/>
                  <a:pt x="96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6" y="65"/>
                  <a:pt x="96" y="65"/>
                  <a:pt x="96" y="65"/>
                </a:cubicBezTo>
                <a:cubicBezTo>
                  <a:pt x="96" y="65"/>
                  <a:pt x="96" y="65"/>
                  <a:pt x="96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7" y="66"/>
                  <a:pt x="97" y="66"/>
                  <a:pt x="97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97" y="67"/>
                  <a:pt x="97" y="67"/>
                  <a:pt x="97" y="67"/>
                </a:cubicBezTo>
                <a:cubicBezTo>
                  <a:pt x="97" y="67"/>
                  <a:pt x="97" y="67"/>
                  <a:pt x="97" y="67"/>
                </a:cubicBezTo>
                <a:cubicBezTo>
                  <a:pt x="96" y="67"/>
                  <a:pt x="96" y="67"/>
                  <a:pt x="96" y="67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97" y="69"/>
                  <a:pt x="97" y="69"/>
                  <a:pt x="97" y="69"/>
                </a:cubicBezTo>
                <a:cubicBezTo>
                  <a:pt x="97" y="69"/>
                  <a:pt x="97" y="69"/>
                  <a:pt x="97" y="69"/>
                </a:cubicBezTo>
                <a:cubicBezTo>
                  <a:pt x="97" y="69"/>
                  <a:pt x="97" y="70"/>
                  <a:pt x="97" y="70"/>
                </a:cubicBezTo>
                <a:cubicBezTo>
                  <a:pt x="97" y="70"/>
                  <a:pt x="97" y="70"/>
                  <a:pt x="97" y="70"/>
                </a:cubicBezTo>
                <a:cubicBezTo>
                  <a:pt x="97" y="70"/>
                  <a:pt x="96" y="70"/>
                  <a:pt x="96" y="70"/>
                </a:cubicBezTo>
                <a:cubicBezTo>
                  <a:pt x="96" y="70"/>
                  <a:pt x="96" y="70"/>
                  <a:pt x="96" y="71"/>
                </a:cubicBezTo>
                <a:cubicBezTo>
                  <a:pt x="96" y="71"/>
                  <a:pt x="96" y="71"/>
                  <a:pt x="96" y="71"/>
                </a:cubicBezTo>
                <a:cubicBezTo>
                  <a:pt x="96" y="71"/>
                  <a:pt x="96" y="71"/>
                  <a:pt x="96" y="71"/>
                </a:cubicBezTo>
                <a:cubicBezTo>
                  <a:pt x="96" y="71"/>
                  <a:pt x="96" y="71"/>
                  <a:pt x="96" y="71"/>
                </a:cubicBezTo>
                <a:cubicBezTo>
                  <a:pt x="95" y="71"/>
                  <a:pt x="95" y="71"/>
                  <a:pt x="95" y="71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74"/>
                  <a:pt x="95" y="74"/>
                  <a:pt x="95" y="74"/>
                </a:cubicBezTo>
                <a:cubicBezTo>
                  <a:pt x="95" y="74"/>
                  <a:pt x="95" y="74"/>
                  <a:pt x="94" y="74"/>
                </a:cubicBezTo>
                <a:cubicBezTo>
                  <a:pt x="94" y="74"/>
                  <a:pt x="94" y="74"/>
                  <a:pt x="94" y="75"/>
                </a:cubicBezTo>
                <a:cubicBezTo>
                  <a:pt x="94" y="75"/>
                  <a:pt x="94" y="75"/>
                  <a:pt x="94" y="75"/>
                </a:cubicBezTo>
                <a:cubicBezTo>
                  <a:pt x="94" y="75"/>
                  <a:pt x="94" y="75"/>
                  <a:pt x="94" y="75"/>
                </a:cubicBezTo>
                <a:cubicBezTo>
                  <a:pt x="94" y="75"/>
                  <a:pt x="94" y="75"/>
                  <a:pt x="94" y="75"/>
                </a:cubicBezTo>
                <a:cubicBezTo>
                  <a:pt x="94" y="75"/>
                  <a:pt x="94" y="75"/>
                  <a:pt x="94" y="75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1"/>
                  <a:pt x="94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2"/>
                  <a:pt x="95" y="82"/>
                  <a:pt x="95" y="82"/>
                </a:cubicBezTo>
                <a:cubicBezTo>
                  <a:pt x="95" y="82"/>
                  <a:pt x="95" y="82"/>
                  <a:pt x="95" y="82"/>
                </a:cubicBezTo>
                <a:cubicBezTo>
                  <a:pt x="94" y="82"/>
                  <a:pt x="94" y="82"/>
                  <a:pt x="94" y="82"/>
                </a:cubicBezTo>
                <a:cubicBezTo>
                  <a:pt x="94" y="87"/>
                  <a:pt x="94" y="87"/>
                  <a:pt x="94" y="87"/>
                </a:cubicBezTo>
                <a:cubicBezTo>
                  <a:pt x="94" y="87"/>
                  <a:pt x="94" y="87"/>
                  <a:pt x="94" y="87"/>
                </a:cubicBezTo>
                <a:cubicBezTo>
                  <a:pt x="94" y="87"/>
                  <a:pt x="95" y="87"/>
                  <a:pt x="95" y="87"/>
                </a:cubicBezTo>
                <a:cubicBezTo>
                  <a:pt x="95" y="87"/>
                  <a:pt x="95" y="88"/>
                  <a:pt x="95" y="88"/>
                </a:cubicBezTo>
                <a:cubicBezTo>
                  <a:pt x="95" y="88"/>
                  <a:pt x="95" y="89"/>
                  <a:pt x="95" y="89"/>
                </a:cubicBezTo>
                <a:cubicBezTo>
                  <a:pt x="95" y="89"/>
                  <a:pt x="95" y="89"/>
                  <a:pt x="95" y="89"/>
                </a:cubicBezTo>
                <a:cubicBezTo>
                  <a:pt x="94" y="90"/>
                  <a:pt x="94" y="90"/>
                  <a:pt x="94" y="90"/>
                </a:cubicBezTo>
                <a:cubicBezTo>
                  <a:pt x="94" y="90"/>
                  <a:pt x="94" y="90"/>
                  <a:pt x="94" y="90"/>
                </a:cubicBezTo>
                <a:cubicBezTo>
                  <a:pt x="94" y="90"/>
                  <a:pt x="93" y="90"/>
                  <a:pt x="93" y="90"/>
                </a:cubicBezTo>
                <a:cubicBezTo>
                  <a:pt x="93" y="90"/>
                  <a:pt x="93" y="91"/>
                  <a:pt x="93" y="91"/>
                </a:cubicBezTo>
                <a:cubicBezTo>
                  <a:pt x="93" y="91"/>
                  <a:pt x="93" y="91"/>
                  <a:pt x="93" y="91"/>
                </a:cubicBezTo>
                <a:cubicBezTo>
                  <a:pt x="93" y="91"/>
                  <a:pt x="93" y="92"/>
                  <a:pt x="93" y="92"/>
                </a:cubicBezTo>
                <a:cubicBezTo>
                  <a:pt x="94" y="92"/>
                  <a:pt x="94" y="92"/>
                  <a:pt x="94" y="92"/>
                </a:cubicBezTo>
                <a:cubicBezTo>
                  <a:pt x="94" y="92"/>
                  <a:pt x="94" y="92"/>
                  <a:pt x="94" y="92"/>
                </a:cubicBezTo>
                <a:cubicBezTo>
                  <a:pt x="94" y="92"/>
                  <a:pt x="94" y="92"/>
                  <a:pt x="95" y="92"/>
                </a:cubicBezTo>
                <a:cubicBezTo>
                  <a:pt x="95" y="92"/>
                  <a:pt x="95" y="92"/>
                  <a:pt x="96" y="92"/>
                </a:cubicBezTo>
                <a:cubicBezTo>
                  <a:pt x="96" y="92"/>
                  <a:pt x="96" y="92"/>
                  <a:pt x="96" y="92"/>
                </a:cubicBezTo>
                <a:cubicBezTo>
                  <a:pt x="97" y="92"/>
                  <a:pt x="98" y="92"/>
                  <a:pt x="98" y="91"/>
                </a:cubicBezTo>
                <a:cubicBezTo>
                  <a:pt x="99" y="91"/>
                  <a:pt x="99" y="91"/>
                  <a:pt x="99" y="91"/>
                </a:cubicBezTo>
                <a:cubicBezTo>
                  <a:pt x="99" y="91"/>
                  <a:pt x="99" y="91"/>
                  <a:pt x="99" y="91"/>
                </a:cubicBezTo>
                <a:cubicBezTo>
                  <a:pt x="99" y="91"/>
                  <a:pt x="99" y="91"/>
                  <a:pt x="99" y="91"/>
                </a:cubicBezTo>
                <a:cubicBezTo>
                  <a:pt x="99" y="91"/>
                  <a:pt x="99" y="91"/>
                  <a:pt x="99" y="91"/>
                </a:cubicBezTo>
                <a:cubicBezTo>
                  <a:pt x="99" y="91"/>
                  <a:pt x="100" y="91"/>
                  <a:pt x="100" y="91"/>
                </a:cubicBezTo>
                <a:cubicBezTo>
                  <a:pt x="100" y="90"/>
                  <a:pt x="100" y="90"/>
                  <a:pt x="100" y="90"/>
                </a:cubicBezTo>
                <a:cubicBezTo>
                  <a:pt x="100" y="90"/>
                  <a:pt x="100" y="90"/>
                  <a:pt x="100" y="90"/>
                </a:cubicBezTo>
                <a:cubicBezTo>
                  <a:pt x="100" y="90"/>
                  <a:pt x="100" y="90"/>
                  <a:pt x="100" y="90"/>
                </a:cubicBezTo>
                <a:cubicBezTo>
                  <a:pt x="100" y="89"/>
                  <a:pt x="101" y="88"/>
                  <a:pt x="101" y="88"/>
                </a:cubicBezTo>
                <a:cubicBezTo>
                  <a:pt x="102" y="88"/>
                  <a:pt x="102" y="88"/>
                  <a:pt x="102" y="88"/>
                </a:cubicBezTo>
                <a:cubicBezTo>
                  <a:pt x="102" y="88"/>
                  <a:pt x="103" y="88"/>
                  <a:pt x="103" y="88"/>
                </a:cubicBezTo>
                <a:cubicBezTo>
                  <a:pt x="103" y="88"/>
                  <a:pt x="103" y="88"/>
                  <a:pt x="103" y="88"/>
                </a:cubicBezTo>
                <a:cubicBezTo>
                  <a:pt x="103" y="88"/>
                  <a:pt x="103" y="88"/>
                  <a:pt x="104" y="88"/>
                </a:cubicBezTo>
                <a:cubicBezTo>
                  <a:pt x="104" y="88"/>
                  <a:pt x="104" y="88"/>
                  <a:pt x="104" y="88"/>
                </a:cubicBezTo>
                <a:cubicBezTo>
                  <a:pt x="105" y="87"/>
                  <a:pt x="105" y="87"/>
                  <a:pt x="105" y="87"/>
                </a:cubicBezTo>
                <a:cubicBezTo>
                  <a:pt x="105" y="87"/>
                  <a:pt x="105" y="86"/>
                  <a:pt x="105" y="86"/>
                </a:cubicBezTo>
                <a:cubicBezTo>
                  <a:pt x="105" y="86"/>
                  <a:pt x="105" y="86"/>
                  <a:pt x="105" y="86"/>
                </a:cubicBezTo>
                <a:cubicBezTo>
                  <a:pt x="105" y="85"/>
                  <a:pt x="105" y="85"/>
                  <a:pt x="105" y="85"/>
                </a:cubicBezTo>
                <a:cubicBezTo>
                  <a:pt x="105" y="85"/>
                  <a:pt x="104" y="85"/>
                  <a:pt x="104" y="85"/>
                </a:cubicBezTo>
                <a:cubicBezTo>
                  <a:pt x="104" y="85"/>
                  <a:pt x="104" y="85"/>
                  <a:pt x="104" y="85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5" y="84"/>
                  <a:pt x="105" y="84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6" y="83"/>
                  <a:pt x="106" y="83"/>
                  <a:pt x="106" y="83"/>
                </a:cubicBezTo>
                <a:cubicBezTo>
                  <a:pt x="106" y="83"/>
                  <a:pt x="107" y="82"/>
                  <a:pt x="107" y="82"/>
                </a:cubicBezTo>
                <a:cubicBezTo>
                  <a:pt x="107" y="81"/>
                  <a:pt x="107" y="81"/>
                  <a:pt x="107" y="80"/>
                </a:cubicBezTo>
                <a:cubicBezTo>
                  <a:pt x="107" y="80"/>
                  <a:pt x="107" y="80"/>
                  <a:pt x="107" y="80"/>
                </a:cubicBezTo>
                <a:cubicBezTo>
                  <a:pt x="107" y="80"/>
                  <a:pt x="107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7" y="79"/>
                  <a:pt x="107" y="78"/>
                  <a:pt x="107" y="78"/>
                </a:cubicBezTo>
                <a:cubicBezTo>
                  <a:pt x="107" y="78"/>
                  <a:pt x="108" y="78"/>
                  <a:pt x="108" y="7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9" y="77"/>
                  <a:pt x="109" y="77"/>
                </a:cubicBezTo>
                <a:cubicBezTo>
                  <a:pt x="109" y="77"/>
                  <a:pt x="109" y="76"/>
                  <a:pt x="109" y="76"/>
                </a:cubicBezTo>
                <a:cubicBezTo>
                  <a:pt x="109" y="76"/>
                  <a:pt x="109" y="76"/>
                  <a:pt x="109" y="76"/>
                </a:cubicBezTo>
                <a:cubicBezTo>
                  <a:pt x="109" y="76"/>
                  <a:pt x="109" y="75"/>
                  <a:pt x="109" y="75"/>
                </a:cubicBezTo>
                <a:cubicBezTo>
                  <a:pt x="110" y="75"/>
                  <a:pt x="110" y="74"/>
                  <a:pt x="111" y="74"/>
                </a:cubicBezTo>
                <a:cubicBezTo>
                  <a:pt x="111" y="74"/>
                  <a:pt x="111" y="74"/>
                  <a:pt x="111" y="74"/>
                </a:cubicBezTo>
                <a:cubicBezTo>
                  <a:pt x="111" y="74"/>
                  <a:pt x="111" y="73"/>
                  <a:pt x="111" y="73"/>
                </a:cubicBezTo>
                <a:cubicBezTo>
                  <a:pt x="111" y="73"/>
                  <a:pt x="111" y="72"/>
                  <a:pt x="111" y="72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11" y="71"/>
                  <a:pt x="111" y="71"/>
                  <a:pt x="111" y="70"/>
                </a:cubicBezTo>
                <a:cubicBezTo>
                  <a:pt x="111" y="70"/>
                  <a:pt x="111" y="70"/>
                  <a:pt x="112" y="69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7"/>
                  <a:pt x="112" y="66"/>
                  <a:pt x="112" y="65"/>
                </a:cubicBezTo>
                <a:cubicBezTo>
                  <a:pt x="112" y="65"/>
                  <a:pt x="112" y="64"/>
                  <a:pt x="112" y="64"/>
                </a:cubicBezTo>
                <a:cubicBezTo>
                  <a:pt x="112" y="63"/>
                  <a:pt x="112" y="62"/>
                  <a:pt x="113" y="62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13" y="60"/>
                  <a:pt x="113" y="60"/>
                  <a:pt x="114" y="60"/>
                </a:cubicBezTo>
                <a:cubicBezTo>
                  <a:pt x="114" y="60"/>
                  <a:pt x="114" y="60"/>
                  <a:pt x="114" y="60"/>
                </a:cubicBezTo>
                <a:cubicBezTo>
                  <a:pt x="114" y="58"/>
                  <a:pt x="114" y="58"/>
                  <a:pt x="114" y="58"/>
                </a:cubicBezTo>
                <a:cubicBezTo>
                  <a:pt x="114" y="58"/>
                  <a:pt x="114" y="58"/>
                  <a:pt x="114" y="57"/>
                </a:cubicBezTo>
                <a:cubicBezTo>
                  <a:pt x="114" y="57"/>
                  <a:pt x="114" y="57"/>
                  <a:pt x="114" y="57"/>
                </a:cubicBezTo>
                <a:cubicBezTo>
                  <a:pt x="113" y="57"/>
                  <a:pt x="113" y="57"/>
                  <a:pt x="113" y="57"/>
                </a:cubicBezTo>
                <a:cubicBezTo>
                  <a:pt x="113" y="57"/>
                  <a:pt x="113" y="56"/>
                  <a:pt x="113" y="56"/>
                </a:cubicBezTo>
                <a:cubicBezTo>
                  <a:pt x="113" y="56"/>
                  <a:pt x="113" y="56"/>
                  <a:pt x="113" y="56"/>
                </a:cubicBezTo>
                <a:cubicBezTo>
                  <a:pt x="113" y="56"/>
                  <a:pt x="113" y="55"/>
                  <a:pt x="114" y="55"/>
                </a:cubicBezTo>
                <a:cubicBezTo>
                  <a:pt x="114" y="55"/>
                  <a:pt x="114" y="55"/>
                  <a:pt x="114" y="55"/>
                </a:cubicBezTo>
                <a:cubicBezTo>
                  <a:pt x="114" y="55"/>
                  <a:pt x="114" y="55"/>
                  <a:pt x="114" y="55"/>
                </a:cubicBezTo>
                <a:cubicBezTo>
                  <a:pt x="114" y="54"/>
                  <a:pt x="114" y="54"/>
                  <a:pt x="114" y="54"/>
                </a:cubicBezTo>
                <a:cubicBezTo>
                  <a:pt x="114" y="54"/>
                  <a:pt x="114" y="54"/>
                  <a:pt x="114" y="54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114" y="52"/>
                  <a:pt x="114" y="52"/>
                  <a:pt x="114" y="52"/>
                </a:cubicBezTo>
                <a:cubicBezTo>
                  <a:pt x="114" y="52"/>
                  <a:pt x="114" y="52"/>
                  <a:pt x="114" y="52"/>
                </a:cubicBezTo>
                <a:cubicBezTo>
                  <a:pt x="114" y="50"/>
                  <a:pt x="114" y="50"/>
                  <a:pt x="114" y="50"/>
                </a:cubicBezTo>
                <a:cubicBezTo>
                  <a:pt x="114" y="50"/>
                  <a:pt x="114" y="50"/>
                  <a:pt x="114" y="50"/>
                </a:cubicBezTo>
                <a:cubicBezTo>
                  <a:pt x="114" y="49"/>
                  <a:pt x="115" y="49"/>
                  <a:pt x="114" y="49"/>
                </a:cubicBezTo>
                <a:cubicBezTo>
                  <a:pt x="114" y="48"/>
                  <a:pt x="113" y="48"/>
                  <a:pt x="113" y="48"/>
                </a:cubicBezTo>
                <a:cubicBezTo>
                  <a:pt x="113" y="47"/>
                  <a:pt x="113" y="47"/>
                  <a:pt x="113" y="47"/>
                </a:cubicBezTo>
                <a:cubicBezTo>
                  <a:pt x="113" y="46"/>
                  <a:pt x="113" y="46"/>
                  <a:pt x="113" y="46"/>
                </a:cubicBezTo>
                <a:cubicBezTo>
                  <a:pt x="113" y="46"/>
                  <a:pt x="112" y="46"/>
                  <a:pt x="112" y="46"/>
                </a:cubicBezTo>
                <a:cubicBezTo>
                  <a:pt x="112" y="46"/>
                  <a:pt x="112" y="46"/>
                  <a:pt x="112" y="45"/>
                </a:cubicBezTo>
                <a:cubicBezTo>
                  <a:pt x="112" y="45"/>
                  <a:pt x="112" y="45"/>
                  <a:pt x="112" y="45"/>
                </a:cubicBezTo>
                <a:cubicBezTo>
                  <a:pt x="112" y="45"/>
                  <a:pt x="112" y="45"/>
                  <a:pt x="112" y="45"/>
                </a:cubicBezTo>
                <a:cubicBezTo>
                  <a:pt x="112" y="45"/>
                  <a:pt x="112" y="45"/>
                  <a:pt x="112" y="45"/>
                </a:cubicBezTo>
                <a:cubicBezTo>
                  <a:pt x="112" y="45"/>
                  <a:pt x="112" y="45"/>
                  <a:pt x="112" y="44"/>
                </a:cubicBezTo>
                <a:cubicBezTo>
                  <a:pt x="112" y="44"/>
                  <a:pt x="112" y="44"/>
                  <a:pt x="111" y="44"/>
                </a:cubicBezTo>
                <a:cubicBezTo>
                  <a:pt x="111" y="44"/>
                  <a:pt x="111" y="44"/>
                  <a:pt x="111" y="44"/>
                </a:cubicBezTo>
                <a:cubicBezTo>
                  <a:pt x="111" y="44"/>
                  <a:pt x="111" y="44"/>
                  <a:pt x="111" y="44"/>
                </a:cubicBezTo>
                <a:cubicBezTo>
                  <a:pt x="111" y="44"/>
                  <a:pt x="111" y="43"/>
                  <a:pt x="111" y="43"/>
                </a:cubicBezTo>
                <a:cubicBezTo>
                  <a:pt x="111" y="43"/>
                  <a:pt x="111" y="43"/>
                  <a:pt x="111" y="43"/>
                </a:cubicBezTo>
                <a:cubicBezTo>
                  <a:pt x="111" y="43"/>
                  <a:pt x="111" y="43"/>
                  <a:pt x="111" y="43"/>
                </a:cubicBezTo>
                <a:cubicBezTo>
                  <a:pt x="111" y="43"/>
                  <a:pt x="111" y="42"/>
                  <a:pt x="111" y="42"/>
                </a:cubicBezTo>
                <a:cubicBezTo>
                  <a:pt x="111" y="42"/>
                  <a:pt x="110" y="42"/>
                  <a:pt x="110" y="42"/>
                </a:cubicBezTo>
                <a:cubicBezTo>
                  <a:pt x="110" y="42"/>
                  <a:pt x="110" y="42"/>
                  <a:pt x="110" y="42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09" y="41"/>
                  <a:pt x="109" y="40"/>
                  <a:pt x="109" y="39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109" y="38"/>
                  <a:pt x="108" y="38"/>
                  <a:pt x="108" y="38"/>
                </a:cubicBezTo>
                <a:cubicBezTo>
                  <a:pt x="108" y="38"/>
                  <a:pt x="108" y="38"/>
                  <a:pt x="108" y="38"/>
                </a:cubicBezTo>
                <a:cubicBezTo>
                  <a:pt x="108" y="37"/>
                  <a:pt x="108" y="37"/>
                  <a:pt x="108" y="37"/>
                </a:cubicBezTo>
                <a:cubicBezTo>
                  <a:pt x="108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5"/>
                  <a:pt x="107" y="35"/>
                  <a:pt x="107" y="35"/>
                </a:cubicBezTo>
                <a:cubicBezTo>
                  <a:pt x="107" y="35"/>
                  <a:pt x="107" y="35"/>
                  <a:pt x="107" y="35"/>
                </a:cubicBezTo>
                <a:cubicBezTo>
                  <a:pt x="106" y="35"/>
                  <a:pt x="106" y="35"/>
                  <a:pt x="106" y="35"/>
                </a:cubicBezTo>
                <a:cubicBezTo>
                  <a:pt x="106" y="34"/>
                  <a:pt x="105" y="34"/>
                  <a:pt x="105" y="33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4" y="32"/>
                  <a:pt x="104" y="31"/>
                  <a:pt x="103" y="31"/>
                </a:cubicBezTo>
                <a:cubicBezTo>
                  <a:pt x="104" y="31"/>
                  <a:pt x="104" y="31"/>
                  <a:pt x="104" y="31"/>
                </a:cubicBezTo>
                <a:cubicBezTo>
                  <a:pt x="104" y="30"/>
                  <a:pt x="104" y="30"/>
                  <a:pt x="104" y="30"/>
                </a:cubicBezTo>
                <a:cubicBezTo>
                  <a:pt x="104" y="31"/>
                  <a:pt x="104" y="31"/>
                  <a:pt x="104" y="31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6" y="34"/>
                  <a:pt x="106" y="34"/>
                  <a:pt x="106" y="34"/>
                </a:cubicBezTo>
                <a:cubicBezTo>
                  <a:pt x="106" y="34"/>
                  <a:pt x="107" y="34"/>
                  <a:pt x="107" y="34"/>
                </a:cubicBezTo>
                <a:cubicBezTo>
                  <a:pt x="107" y="34"/>
                  <a:pt x="107" y="34"/>
                  <a:pt x="107" y="34"/>
                </a:cubicBezTo>
                <a:cubicBezTo>
                  <a:pt x="107" y="34"/>
                  <a:pt x="107" y="35"/>
                  <a:pt x="107" y="35"/>
                </a:cubicBezTo>
                <a:cubicBezTo>
                  <a:pt x="108" y="35"/>
                  <a:pt x="108" y="35"/>
                  <a:pt x="108" y="35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6"/>
                  <a:pt x="108" y="37"/>
                  <a:pt x="108" y="37"/>
                </a:cubicBezTo>
                <a:cubicBezTo>
                  <a:pt x="109" y="37"/>
                  <a:pt x="109" y="37"/>
                  <a:pt x="109" y="37"/>
                </a:cubicBezTo>
                <a:cubicBezTo>
                  <a:pt x="109" y="37"/>
                  <a:pt x="109" y="37"/>
                  <a:pt x="109" y="37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110" y="39"/>
                  <a:pt x="110" y="39"/>
                  <a:pt x="110" y="39"/>
                </a:cubicBezTo>
                <a:cubicBezTo>
                  <a:pt x="110" y="39"/>
                  <a:pt x="110" y="40"/>
                  <a:pt x="110" y="40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40"/>
                  <a:pt x="110" y="41"/>
                  <a:pt x="111" y="41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111" y="42"/>
                  <a:pt x="111" y="43"/>
                  <a:pt x="111" y="43"/>
                </a:cubicBezTo>
                <a:cubicBezTo>
                  <a:pt x="112" y="43"/>
                  <a:pt x="112" y="43"/>
                  <a:pt x="112" y="44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3" y="43"/>
                  <a:pt x="113" y="43"/>
                  <a:pt x="113" y="43"/>
                </a:cubicBezTo>
                <a:cubicBezTo>
                  <a:pt x="113" y="42"/>
                  <a:pt x="112" y="41"/>
                  <a:pt x="112" y="39"/>
                </a:cubicBezTo>
                <a:cubicBezTo>
                  <a:pt x="112" y="38"/>
                  <a:pt x="112" y="38"/>
                  <a:pt x="112" y="37"/>
                </a:cubicBezTo>
                <a:close/>
                <a:moveTo>
                  <a:pt x="79" y="5"/>
                </a:moveTo>
                <a:cubicBezTo>
                  <a:pt x="79" y="5"/>
                  <a:pt x="78" y="5"/>
                  <a:pt x="78" y="6"/>
                </a:cubicBezTo>
                <a:cubicBezTo>
                  <a:pt x="78" y="6"/>
                  <a:pt x="78" y="6"/>
                  <a:pt x="78" y="6"/>
                </a:cubicBezTo>
                <a:cubicBezTo>
                  <a:pt x="78" y="6"/>
                  <a:pt x="78" y="6"/>
                  <a:pt x="78" y="6"/>
                </a:cubicBezTo>
                <a:cubicBezTo>
                  <a:pt x="78" y="7"/>
                  <a:pt x="78" y="7"/>
                  <a:pt x="78" y="7"/>
                </a:cubicBezTo>
                <a:cubicBezTo>
                  <a:pt x="78" y="7"/>
                  <a:pt x="79" y="7"/>
                  <a:pt x="79" y="7"/>
                </a:cubicBezTo>
                <a:cubicBezTo>
                  <a:pt x="79" y="8"/>
                  <a:pt x="79" y="8"/>
                  <a:pt x="79" y="8"/>
                </a:cubicBezTo>
                <a:cubicBezTo>
                  <a:pt x="79" y="7"/>
                  <a:pt x="79" y="7"/>
                  <a:pt x="79" y="7"/>
                </a:cubicBezTo>
                <a:cubicBezTo>
                  <a:pt x="79" y="7"/>
                  <a:pt x="79" y="7"/>
                  <a:pt x="79" y="7"/>
                </a:cubicBezTo>
                <a:cubicBezTo>
                  <a:pt x="79" y="7"/>
                  <a:pt x="79" y="8"/>
                  <a:pt x="79" y="8"/>
                </a:cubicBezTo>
                <a:cubicBezTo>
                  <a:pt x="79" y="8"/>
                  <a:pt x="79" y="8"/>
                  <a:pt x="79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10"/>
                  <a:pt x="78" y="10"/>
                  <a:pt x="78" y="10"/>
                </a:cubicBezTo>
                <a:cubicBezTo>
                  <a:pt x="79" y="10"/>
                  <a:pt x="79" y="10"/>
                  <a:pt x="79" y="10"/>
                </a:cubicBezTo>
                <a:cubicBezTo>
                  <a:pt x="79" y="10"/>
                  <a:pt x="79" y="10"/>
                  <a:pt x="79" y="10"/>
                </a:cubicBezTo>
                <a:cubicBezTo>
                  <a:pt x="80" y="10"/>
                  <a:pt x="80" y="10"/>
                  <a:pt x="80" y="10"/>
                </a:cubicBezTo>
                <a:cubicBezTo>
                  <a:pt x="80" y="10"/>
                  <a:pt x="80" y="10"/>
                  <a:pt x="80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9"/>
                  <a:pt x="81" y="9"/>
                  <a:pt x="81" y="9"/>
                </a:cubicBezTo>
                <a:cubicBezTo>
                  <a:pt x="81" y="9"/>
                  <a:pt x="81" y="9"/>
                  <a:pt x="81" y="9"/>
                </a:cubicBezTo>
                <a:cubicBezTo>
                  <a:pt x="81" y="9"/>
                  <a:pt x="81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1" y="7"/>
                </a:cubicBezTo>
                <a:cubicBezTo>
                  <a:pt x="81" y="7"/>
                  <a:pt x="81" y="7"/>
                  <a:pt x="81" y="6"/>
                </a:cubicBezTo>
                <a:cubicBezTo>
                  <a:pt x="81" y="6"/>
                  <a:pt x="81" y="6"/>
                  <a:pt x="81" y="6"/>
                </a:cubicBezTo>
                <a:cubicBezTo>
                  <a:pt x="81" y="6"/>
                  <a:pt x="81" y="6"/>
                  <a:pt x="81" y="6"/>
                </a:cubicBezTo>
                <a:cubicBezTo>
                  <a:pt x="81" y="6"/>
                  <a:pt x="81" y="6"/>
                  <a:pt x="81" y="6"/>
                </a:cubicBezTo>
                <a:cubicBezTo>
                  <a:pt x="80" y="6"/>
                  <a:pt x="80" y="6"/>
                  <a:pt x="80" y="6"/>
                </a:cubicBezTo>
                <a:cubicBezTo>
                  <a:pt x="80" y="6"/>
                  <a:pt x="80" y="6"/>
                  <a:pt x="80" y="6"/>
                </a:cubicBezTo>
                <a:cubicBezTo>
                  <a:pt x="80" y="5"/>
                  <a:pt x="80" y="5"/>
                  <a:pt x="80" y="5"/>
                </a:cubicBezTo>
                <a:cubicBezTo>
                  <a:pt x="80" y="5"/>
                  <a:pt x="80" y="5"/>
                  <a:pt x="80" y="5"/>
                </a:cubicBezTo>
                <a:cubicBezTo>
                  <a:pt x="80" y="5"/>
                  <a:pt x="80" y="5"/>
                  <a:pt x="80" y="5"/>
                </a:cubicBezTo>
                <a:cubicBezTo>
                  <a:pt x="79" y="5"/>
                  <a:pt x="79" y="5"/>
                  <a:pt x="79" y="5"/>
                </a:cubicBezTo>
                <a:cubicBezTo>
                  <a:pt x="79" y="5"/>
                  <a:pt x="79" y="5"/>
                  <a:pt x="79" y="5"/>
                </a:cubicBezTo>
                <a:close/>
                <a:moveTo>
                  <a:pt x="75" y="5"/>
                </a:move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5"/>
                  <a:pt x="74" y="5"/>
                </a:cubicBezTo>
                <a:cubicBezTo>
                  <a:pt x="74" y="5"/>
                  <a:pt x="74" y="5"/>
                  <a:pt x="74" y="5"/>
                </a:cubicBezTo>
                <a:cubicBezTo>
                  <a:pt x="74" y="5"/>
                  <a:pt x="74" y="5"/>
                  <a:pt x="74" y="5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7"/>
                  <a:pt x="73" y="7"/>
                  <a:pt x="73" y="7"/>
                </a:cubicBezTo>
                <a:cubicBezTo>
                  <a:pt x="73" y="7"/>
                  <a:pt x="73" y="7"/>
                  <a:pt x="73" y="7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74" y="8"/>
                  <a:pt x="74" y="9"/>
                  <a:pt x="74" y="9"/>
                </a:cubicBezTo>
                <a:cubicBezTo>
                  <a:pt x="74" y="9"/>
                  <a:pt x="75" y="9"/>
                  <a:pt x="75" y="9"/>
                </a:cubicBezTo>
                <a:cubicBezTo>
                  <a:pt x="75" y="9"/>
                  <a:pt x="75" y="9"/>
                  <a:pt x="75" y="9"/>
                </a:cubicBezTo>
                <a:cubicBezTo>
                  <a:pt x="75" y="9"/>
                  <a:pt x="75" y="9"/>
                  <a:pt x="75" y="9"/>
                </a:cubicBezTo>
                <a:cubicBezTo>
                  <a:pt x="76" y="9"/>
                  <a:pt x="76" y="9"/>
                  <a:pt x="76" y="9"/>
                </a:cubicBezTo>
                <a:cubicBezTo>
                  <a:pt x="76" y="9"/>
                  <a:pt x="76" y="9"/>
                  <a:pt x="76" y="9"/>
                </a:cubicBezTo>
                <a:cubicBezTo>
                  <a:pt x="77" y="9"/>
                  <a:pt x="77" y="9"/>
                  <a:pt x="77" y="9"/>
                </a:cubicBezTo>
                <a:cubicBezTo>
                  <a:pt x="77" y="9"/>
                  <a:pt x="77" y="9"/>
                  <a:pt x="77" y="9"/>
                </a:cubicBezTo>
                <a:cubicBezTo>
                  <a:pt x="77" y="9"/>
                  <a:pt x="77" y="9"/>
                  <a:pt x="77" y="8"/>
                </a:cubicBezTo>
                <a:cubicBezTo>
                  <a:pt x="78" y="8"/>
                  <a:pt x="78" y="8"/>
                  <a:pt x="78" y="7"/>
                </a:cubicBezTo>
                <a:cubicBezTo>
                  <a:pt x="78" y="7"/>
                  <a:pt x="78" y="7"/>
                  <a:pt x="77" y="7"/>
                </a:cubicBez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8" y="6"/>
                  <a:pt x="78" y="5"/>
                </a:cubicBezTo>
                <a:cubicBezTo>
                  <a:pt x="78" y="5"/>
                  <a:pt x="78" y="5"/>
                  <a:pt x="78" y="5"/>
                </a:cubicBezTo>
                <a:cubicBezTo>
                  <a:pt x="78" y="5"/>
                  <a:pt x="78" y="5"/>
                  <a:pt x="78" y="5"/>
                </a:cubicBezTo>
                <a:cubicBezTo>
                  <a:pt x="77" y="5"/>
                  <a:pt x="77" y="5"/>
                  <a:pt x="77" y="5"/>
                </a:cubicBezTo>
                <a:cubicBezTo>
                  <a:pt x="77" y="5"/>
                  <a:pt x="77" y="5"/>
                  <a:pt x="77" y="5"/>
                </a:cubicBezTo>
                <a:cubicBezTo>
                  <a:pt x="77" y="5"/>
                  <a:pt x="77" y="5"/>
                  <a:pt x="77" y="5"/>
                </a:cubicBezTo>
                <a:cubicBezTo>
                  <a:pt x="77" y="4"/>
                  <a:pt x="76" y="4"/>
                  <a:pt x="7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3"/>
                  <a:pt x="75" y="3"/>
                  <a:pt x="75" y="3"/>
                </a:cubicBezTo>
                <a:cubicBezTo>
                  <a:pt x="73" y="3"/>
                  <a:pt x="73" y="3"/>
                  <a:pt x="73" y="3"/>
                </a:cubicBezTo>
                <a:cubicBezTo>
                  <a:pt x="73" y="4"/>
                  <a:pt x="73" y="4"/>
                  <a:pt x="73" y="4"/>
                </a:cubicBezTo>
                <a:cubicBezTo>
                  <a:pt x="73" y="4"/>
                  <a:pt x="73" y="4"/>
                  <a:pt x="73" y="4"/>
                </a:cubicBezTo>
                <a:cubicBezTo>
                  <a:pt x="73" y="4"/>
                  <a:pt x="73" y="5"/>
                  <a:pt x="73" y="5"/>
                </a:cubicBezTo>
                <a:cubicBezTo>
                  <a:pt x="73" y="5"/>
                  <a:pt x="73" y="5"/>
                  <a:pt x="73" y="5"/>
                </a:cubicBez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5"/>
                  <a:pt x="75" y="5"/>
                </a:cubicBezTo>
                <a:close/>
                <a:moveTo>
                  <a:pt x="112" y="77"/>
                </a:moveTo>
                <a:cubicBezTo>
                  <a:pt x="113" y="76"/>
                  <a:pt x="113" y="75"/>
                  <a:pt x="113" y="74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3" y="74"/>
                  <a:pt x="113" y="74"/>
                  <a:pt x="112" y="73"/>
                </a:cubicBezTo>
                <a:cubicBezTo>
                  <a:pt x="112" y="74"/>
                  <a:pt x="112" y="74"/>
                  <a:pt x="112" y="74"/>
                </a:cubicBezTo>
                <a:cubicBezTo>
                  <a:pt x="112" y="74"/>
                  <a:pt x="112" y="74"/>
                  <a:pt x="112" y="74"/>
                </a:cubicBezTo>
                <a:cubicBezTo>
                  <a:pt x="112" y="74"/>
                  <a:pt x="112" y="74"/>
                  <a:pt x="111" y="74"/>
                </a:cubicBezTo>
                <a:cubicBezTo>
                  <a:pt x="111" y="75"/>
                  <a:pt x="111" y="75"/>
                  <a:pt x="111" y="75"/>
                </a:cubicBezTo>
                <a:cubicBezTo>
                  <a:pt x="111" y="75"/>
                  <a:pt x="110" y="76"/>
                  <a:pt x="110" y="76"/>
                </a:cubicBezTo>
                <a:cubicBezTo>
                  <a:pt x="110" y="76"/>
                  <a:pt x="110" y="76"/>
                  <a:pt x="110" y="76"/>
                </a:cubicBezTo>
                <a:cubicBezTo>
                  <a:pt x="110" y="76"/>
                  <a:pt x="110" y="76"/>
                  <a:pt x="110" y="76"/>
                </a:cubicBezTo>
                <a:cubicBezTo>
                  <a:pt x="110" y="76"/>
                  <a:pt x="110" y="77"/>
                  <a:pt x="110" y="77"/>
                </a:cubicBezTo>
                <a:cubicBezTo>
                  <a:pt x="110" y="77"/>
                  <a:pt x="110" y="77"/>
                  <a:pt x="110" y="77"/>
                </a:cubicBezTo>
                <a:cubicBezTo>
                  <a:pt x="110" y="77"/>
                  <a:pt x="110" y="77"/>
                  <a:pt x="110" y="77"/>
                </a:cubicBezTo>
                <a:cubicBezTo>
                  <a:pt x="109" y="78"/>
                  <a:pt x="109" y="78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109" y="79"/>
                  <a:pt x="109" y="80"/>
                  <a:pt x="109" y="81"/>
                </a:cubicBezTo>
                <a:cubicBezTo>
                  <a:pt x="109" y="81"/>
                  <a:pt x="109" y="81"/>
                  <a:pt x="109" y="81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10" y="82"/>
                  <a:pt x="111" y="81"/>
                  <a:pt x="111" y="81"/>
                </a:cubicBezTo>
                <a:cubicBezTo>
                  <a:pt x="111" y="81"/>
                  <a:pt x="111" y="80"/>
                  <a:pt x="111" y="80"/>
                </a:cubicBezTo>
                <a:cubicBezTo>
                  <a:pt x="111" y="80"/>
                  <a:pt x="111" y="80"/>
                  <a:pt x="111" y="80"/>
                </a:cubicBezTo>
                <a:cubicBezTo>
                  <a:pt x="111" y="80"/>
                  <a:pt x="111" y="80"/>
                  <a:pt x="111" y="79"/>
                </a:cubicBezTo>
                <a:cubicBezTo>
                  <a:pt x="111" y="79"/>
                  <a:pt x="111" y="79"/>
                  <a:pt x="111" y="79"/>
                </a:cubicBezTo>
                <a:cubicBezTo>
                  <a:pt x="111" y="79"/>
                  <a:pt x="111" y="79"/>
                  <a:pt x="111" y="79"/>
                </a:cubicBezTo>
                <a:cubicBezTo>
                  <a:pt x="111" y="79"/>
                  <a:pt x="111" y="79"/>
                  <a:pt x="111" y="78"/>
                </a:cubicBezTo>
                <a:cubicBezTo>
                  <a:pt x="111" y="78"/>
                  <a:pt x="111" y="78"/>
                  <a:pt x="111" y="78"/>
                </a:cubicBezTo>
                <a:cubicBezTo>
                  <a:pt x="111" y="78"/>
                  <a:pt x="111" y="78"/>
                  <a:pt x="111" y="78"/>
                </a:cubicBezTo>
                <a:cubicBezTo>
                  <a:pt x="111" y="78"/>
                  <a:pt x="112" y="78"/>
                  <a:pt x="112" y="78"/>
                </a:cubicBezTo>
                <a:cubicBezTo>
                  <a:pt x="112" y="77"/>
                  <a:pt x="112" y="77"/>
                  <a:pt x="112" y="77"/>
                </a:cubicBezTo>
                <a:cubicBezTo>
                  <a:pt x="112" y="77"/>
                  <a:pt x="112" y="77"/>
                  <a:pt x="112" y="77"/>
                </a:cubicBezTo>
                <a:cubicBezTo>
                  <a:pt x="112" y="77"/>
                  <a:pt x="112" y="77"/>
                  <a:pt x="112" y="77"/>
                </a:cubicBezTo>
                <a:cubicBezTo>
                  <a:pt x="112" y="77"/>
                  <a:pt x="112" y="77"/>
                  <a:pt x="112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Freeform 8"/>
          <p:cNvSpPr>
            <a:spLocks noEditPoints="1"/>
          </p:cNvSpPr>
          <p:nvPr/>
        </p:nvSpPr>
        <p:spPr bwMode="auto">
          <a:xfrm>
            <a:off x="2250276" y="3527046"/>
            <a:ext cx="634333" cy="555779"/>
          </a:xfrm>
          <a:custGeom>
            <a:avLst/>
            <a:gdLst>
              <a:gd name="T0" fmla="*/ 92 w 137"/>
              <a:gd name="T1" fmla="*/ 69 h 120"/>
              <a:gd name="T2" fmla="*/ 76 w 137"/>
              <a:gd name="T3" fmla="*/ 52 h 120"/>
              <a:gd name="T4" fmla="*/ 75 w 137"/>
              <a:gd name="T5" fmla="*/ 38 h 120"/>
              <a:gd name="T6" fmla="*/ 69 w 137"/>
              <a:gd name="T7" fmla="*/ 44 h 120"/>
              <a:gd name="T8" fmla="*/ 52 w 137"/>
              <a:gd name="T9" fmla="*/ 28 h 120"/>
              <a:gd name="T10" fmla="*/ 41 w 137"/>
              <a:gd name="T11" fmla="*/ 37 h 120"/>
              <a:gd name="T12" fmla="*/ 18 w 137"/>
              <a:gd name="T13" fmla="*/ 38 h 120"/>
              <a:gd name="T14" fmla="*/ 16 w 137"/>
              <a:gd name="T15" fmla="*/ 52 h 120"/>
              <a:gd name="T16" fmla="*/ 0 w 137"/>
              <a:gd name="T17" fmla="*/ 69 h 120"/>
              <a:gd name="T18" fmla="*/ 9 w 137"/>
              <a:gd name="T19" fmla="*/ 80 h 120"/>
              <a:gd name="T20" fmla="*/ 10 w 137"/>
              <a:gd name="T21" fmla="*/ 103 h 120"/>
              <a:gd name="T22" fmla="*/ 24 w 137"/>
              <a:gd name="T23" fmla="*/ 104 h 120"/>
              <a:gd name="T24" fmla="*/ 41 w 137"/>
              <a:gd name="T25" fmla="*/ 120 h 120"/>
              <a:gd name="T26" fmla="*/ 52 w 137"/>
              <a:gd name="T27" fmla="*/ 111 h 120"/>
              <a:gd name="T28" fmla="*/ 72 w 137"/>
              <a:gd name="T29" fmla="*/ 107 h 120"/>
              <a:gd name="T30" fmla="*/ 83 w 137"/>
              <a:gd name="T31" fmla="*/ 103 h 120"/>
              <a:gd name="T32" fmla="*/ 83 w 137"/>
              <a:gd name="T33" fmla="*/ 80 h 120"/>
              <a:gd name="T34" fmla="*/ 72 w 137"/>
              <a:gd name="T35" fmla="*/ 84 h 120"/>
              <a:gd name="T36" fmla="*/ 46 w 137"/>
              <a:gd name="T37" fmla="*/ 101 h 120"/>
              <a:gd name="T38" fmla="*/ 46 w 137"/>
              <a:gd name="T39" fmla="*/ 47 h 120"/>
              <a:gd name="T40" fmla="*/ 73 w 137"/>
              <a:gd name="T41" fmla="*/ 74 h 120"/>
              <a:gd name="T42" fmla="*/ 129 w 137"/>
              <a:gd name="T43" fmla="*/ 77 h 120"/>
              <a:gd name="T44" fmla="*/ 137 w 137"/>
              <a:gd name="T45" fmla="*/ 85 h 120"/>
              <a:gd name="T46" fmla="*/ 133 w 137"/>
              <a:gd name="T47" fmla="*/ 91 h 120"/>
              <a:gd name="T48" fmla="*/ 132 w 137"/>
              <a:gd name="T49" fmla="*/ 102 h 120"/>
              <a:gd name="T50" fmla="*/ 125 w 137"/>
              <a:gd name="T51" fmla="*/ 103 h 120"/>
              <a:gd name="T52" fmla="*/ 117 w 137"/>
              <a:gd name="T53" fmla="*/ 111 h 120"/>
              <a:gd name="T54" fmla="*/ 111 w 137"/>
              <a:gd name="T55" fmla="*/ 107 h 120"/>
              <a:gd name="T56" fmla="*/ 100 w 137"/>
              <a:gd name="T57" fmla="*/ 106 h 120"/>
              <a:gd name="T58" fmla="*/ 99 w 137"/>
              <a:gd name="T59" fmla="*/ 99 h 120"/>
              <a:gd name="T60" fmla="*/ 91 w 137"/>
              <a:gd name="T61" fmla="*/ 91 h 120"/>
              <a:gd name="T62" fmla="*/ 96 w 137"/>
              <a:gd name="T63" fmla="*/ 85 h 120"/>
              <a:gd name="T64" fmla="*/ 96 w 137"/>
              <a:gd name="T65" fmla="*/ 74 h 120"/>
              <a:gd name="T66" fmla="*/ 103 w 137"/>
              <a:gd name="T67" fmla="*/ 73 h 120"/>
              <a:gd name="T68" fmla="*/ 111 w 137"/>
              <a:gd name="T69" fmla="*/ 65 h 120"/>
              <a:gd name="T70" fmla="*/ 117 w 137"/>
              <a:gd name="T71" fmla="*/ 70 h 120"/>
              <a:gd name="T72" fmla="*/ 128 w 137"/>
              <a:gd name="T73" fmla="*/ 70 h 120"/>
              <a:gd name="T74" fmla="*/ 129 w 137"/>
              <a:gd name="T75" fmla="*/ 77 h 120"/>
              <a:gd name="T76" fmla="*/ 128 w 137"/>
              <a:gd name="T77" fmla="*/ 88 h 120"/>
              <a:gd name="T78" fmla="*/ 101 w 137"/>
              <a:gd name="T79" fmla="*/ 88 h 120"/>
              <a:gd name="T80" fmla="*/ 114 w 137"/>
              <a:gd name="T81" fmla="*/ 102 h 120"/>
              <a:gd name="T82" fmla="*/ 137 w 137"/>
              <a:gd name="T83" fmla="*/ 27 h 120"/>
              <a:gd name="T84" fmla="*/ 131 w 137"/>
              <a:gd name="T85" fmla="*/ 34 h 120"/>
              <a:gd name="T86" fmla="*/ 131 w 137"/>
              <a:gd name="T87" fmla="*/ 50 h 120"/>
              <a:gd name="T88" fmla="*/ 122 w 137"/>
              <a:gd name="T89" fmla="*/ 51 h 120"/>
              <a:gd name="T90" fmla="*/ 111 w 137"/>
              <a:gd name="T91" fmla="*/ 61 h 120"/>
              <a:gd name="T92" fmla="*/ 103 w 137"/>
              <a:gd name="T93" fmla="*/ 55 h 120"/>
              <a:gd name="T94" fmla="*/ 88 w 137"/>
              <a:gd name="T95" fmla="*/ 55 h 120"/>
              <a:gd name="T96" fmla="*/ 87 w 137"/>
              <a:gd name="T97" fmla="*/ 46 h 120"/>
              <a:gd name="T98" fmla="*/ 76 w 137"/>
              <a:gd name="T99" fmla="*/ 34 h 120"/>
              <a:gd name="T100" fmla="*/ 82 w 137"/>
              <a:gd name="T101" fmla="*/ 27 h 120"/>
              <a:gd name="T102" fmla="*/ 83 w 137"/>
              <a:gd name="T103" fmla="*/ 12 h 120"/>
              <a:gd name="T104" fmla="*/ 92 w 137"/>
              <a:gd name="T105" fmla="*/ 11 h 120"/>
              <a:gd name="T106" fmla="*/ 103 w 137"/>
              <a:gd name="T107" fmla="*/ 0 h 120"/>
              <a:gd name="T108" fmla="*/ 110 w 137"/>
              <a:gd name="T109" fmla="*/ 6 h 120"/>
              <a:gd name="T110" fmla="*/ 126 w 137"/>
              <a:gd name="T111" fmla="*/ 7 h 120"/>
              <a:gd name="T112" fmla="*/ 127 w 137"/>
              <a:gd name="T113" fmla="*/ 16 h 120"/>
              <a:gd name="T114" fmla="*/ 107 w 137"/>
              <a:gd name="T115" fmla="*/ 49 h 120"/>
              <a:gd name="T116" fmla="*/ 89 w 137"/>
              <a:gd name="T117" fmla="*/ 31 h 120"/>
              <a:gd name="T118" fmla="*/ 125 w 137"/>
              <a:gd name="T119" fmla="*/ 3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37" h="120">
                <a:moveTo>
                  <a:pt x="92" y="80"/>
                </a:moveTo>
                <a:cubicBezTo>
                  <a:pt x="92" y="69"/>
                  <a:pt x="92" y="69"/>
                  <a:pt x="92" y="69"/>
                </a:cubicBezTo>
                <a:cubicBezTo>
                  <a:pt x="83" y="69"/>
                  <a:pt x="83" y="69"/>
                  <a:pt x="83" y="69"/>
                </a:cubicBezTo>
                <a:cubicBezTo>
                  <a:pt x="82" y="62"/>
                  <a:pt x="80" y="57"/>
                  <a:pt x="76" y="52"/>
                </a:cubicBezTo>
                <a:cubicBezTo>
                  <a:pt x="83" y="45"/>
                  <a:pt x="83" y="45"/>
                  <a:pt x="83" y="45"/>
                </a:cubicBezTo>
                <a:cubicBezTo>
                  <a:pt x="75" y="38"/>
                  <a:pt x="75" y="38"/>
                  <a:pt x="75" y="38"/>
                </a:cubicBezTo>
                <a:cubicBezTo>
                  <a:pt x="72" y="41"/>
                  <a:pt x="72" y="41"/>
                  <a:pt x="72" y="41"/>
                </a:cubicBezTo>
                <a:cubicBezTo>
                  <a:pt x="69" y="44"/>
                  <a:pt x="69" y="44"/>
                  <a:pt x="69" y="44"/>
                </a:cubicBezTo>
                <a:cubicBezTo>
                  <a:pt x="64" y="40"/>
                  <a:pt x="58" y="38"/>
                  <a:pt x="52" y="37"/>
                </a:cubicBezTo>
                <a:cubicBezTo>
                  <a:pt x="52" y="28"/>
                  <a:pt x="52" y="28"/>
                  <a:pt x="52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37"/>
                  <a:pt x="41" y="37"/>
                  <a:pt x="41" y="37"/>
                </a:cubicBezTo>
                <a:cubicBezTo>
                  <a:pt x="35" y="38"/>
                  <a:pt x="29" y="40"/>
                  <a:pt x="24" y="44"/>
                </a:cubicBezTo>
                <a:cubicBezTo>
                  <a:pt x="18" y="38"/>
                  <a:pt x="18" y="38"/>
                  <a:pt x="18" y="38"/>
                </a:cubicBezTo>
                <a:cubicBezTo>
                  <a:pt x="10" y="46"/>
                  <a:pt x="10" y="46"/>
                  <a:pt x="10" y="46"/>
                </a:cubicBezTo>
                <a:cubicBezTo>
                  <a:pt x="16" y="52"/>
                  <a:pt x="16" y="52"/>
                  <a:pt x="16" y="52"/>
                </a:cubicBezTo>
                <a:cubicBezTo>
                  <a:pt x="13" y="57"/>
                  <a:pt x="10" y="63"/>
                  <a:pt x="9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80"/>
                  <a:pt x="0" y="80"/>
                  <a:pt x="0" y="80"/>
                </a:cubicBezTo>
                <a:cubicBezTo>
                  <a:pt x="9" y="80"/>
                  <a:pt x="9" y="80"/>
                  <a:pt x="9" y="80"/>
                </a:cubicBezTo>
                <a:cubicBezTo>
                  <a:pt x="10" y="86"/>
                  <a:pt x="13" y="92"/>
                  <a:pt x="16" y="97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18" y="111"/>
                  <a:pt x="18" y="111"/>
                  <a:pt x="18" y="111"/>
                </a:cubicBezTo>
                <a:cubicBezTo>
                  <a:pt x="24" y="104"/>
                  <a:pt x="24" y="104"/>
                  <a:pt x="24" y="104"/>
                </a:cubicBezTo>
                <a:cubicBezTo>
                  <a:pt x="29" y="108"/>
                  <a:pt x="35" y="110"/>
                  <a:pt x="41" y="111"/>
                </a:cubicBezTo>
                <a:cubicBezTo>
                  <a:pt x="41" y="120"/>
                  <a:pt x="41" y="120"/>
                  <a:pt x="41" y="120"/>
                </a:cubicBezTo>
                <a:cubicBezTo>
                  <a:pt x="52" y="120"/>
                  <a:pt x="52" y="120"/>
                  <a:pt x="52" y="120"/>
                </a:cubicBezTo>
                <a:cubicBezTo>
                  <a:pt x="52" y="111"/>
                  <a:pt x="52" y="111"/>
                  <a:pt x="52" y="111"/>
                </a:cubicBezTo>
                <a:cubicBezTo>
                  <a:pt x="58" y="110"/>
                  <a:pt x="64" y="108"/>
                  <a:pt x="69" y="104"/>
                </a:cubicBezTo>
                <a:cubicBezTo>
                  <a:pt x="72" y="107"/>
                  <a:pt x="72" y="107"/>
                  <a:pt x="72" y="107"/>
                </a:cubicBezTo>
                <a:cubicBezTo>
                  <a:pt x="75" y="111"/>
                  <a:pt x="75" y="111"/>
                  <a:pt x="75" y="111"/>
                </a:cubicBezTo>
                <a:cubicBezTo>
                  <a:pt x="83" y="103"/>
                  <a:pt x="83" y="103"/>
                  <a:pt x="83" y="103"/>
                </a:cubicBezTo>
                <a:cubicBezTo>
                  <a:pt x="77" y="96"/>
                  <a:pt x="77" y="96"/>
                  <a:pt x="77" y="96"/>
                </a:cubicBezTo>
                <a:cubicBezTo>
                  <a:pt x="80" y="91"/>
                  <a:pt x="83" y="86"/>
                  <a:pt x="83" y="80"/>
                </a:cubicBezTo>
                <a:cubicBezTo>
                  <a:pt x="92" y="80"/>
                  <a:pt x="92" y="80"/>
                  <a:pt x="92" y="80"/>
                </a:cubicBezTo>
                <a:close/>
                <a:moveTo>
                  <a:pt x="72" y="84"/>
                </a:moveTo>
                <a:cubicBezTo>
                  <a:pt x="72" y="84"/>
                  <a:pt x="72" y="84"/>
                  <a:pt x="72" y="84"/>
                </a:cubicBezTo>
                <a:cubicBezTo>
                  <a:pt x="68" y="94"/>
                  <a:pt x="58" y="101"/>
                  <a:pt x="46" y="101"/>
                </a:cubicBezTo>
                <a:cubicBezTo>
                  <a:pt x="31" y="101"/>
                  <a:pt x="19" y="89"/>
                  <a:pt x="19" y="74"/>
                </a:cubicBezTo>
                <a:cubicBezTo>
                  <a:pt x="19" y="59"/>
                  <a:pt x="31" y="47"/>
                  <a:pt x="46" y="47"/>
                </a:cubicBezTo>
                <a:cubicBezTo>
                  <a:pt x="58" y="47"/>
                  <a:pt x="68" y="54"/>
                  <a:pt x="72" y="64"/>
                </a:cubicBezTo>
                <a:cubicBezTo>
                  <a:pt x="73" y="67"/>
                  <a:pt x="73" y="71"/>
                  <a:pt x="73" y="74"/>
                </a:cubicBezTo>
                <a:cubicBezTo>
                  <a:pt x="73" y="78"/>
                  <a:pt x="73" y="81"/>
                  <a:pt x="72" y="84"/>
                </a:cubicBezTo>
                <a:close/>
                <a:moveTo>
                  <a:pt x="129" y="77"/>
                </a:moveTo>
                <a:cubicBezTo>
                  <a:pt x="131" y="79"/>
                  <a:pt x="132" y="82"/>
                  <a:pt x="133" y="85"/>
                </a:cubicBezTo>
                <a:cubicBezTo>
                  <a:pt x="137" y="85"/>
                  <a:pt x="137" y="85"/>
                  <a:pt x="137" y="85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3" y="91"/>
                  <a:pt x="133" y="91"/>
                  <a:pt x="133" y="91"/>
                </a:cubicBezTo>
                <a:cubicBezTo>
                  <a:pt x="132" y="94"/>
                  <a:pt x="131" y="97"/>
                  <a:pt x="129" y="99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29" y="106"/>
                  <a:pt x="129" y="106"/>
                  <a:pt x="129" y="106"/>
                </a:cubicBezTo>
                <a:cubicBezTo>
                  <a:pt x="125" y="103"/>
                  <a:pt x="125" y="103"/>
                  <a:pt x="125" y="103"/>
                </a:cubicBezTo>
                <a:cubicBezTo>
                  <a:pt x="123" y="105"/>
                  <a:pt x="120" y="106"/>
                  <a:pt x="117" y="107"/>
                </a:cubicBezTo>
                <a:cubicBezTo>
                  <a:pt x="117" y="111"/>
                  <a:pt x="117" y="111"/>
                  <a:pt x="117" y="111"/>
                </a:cubicBezTo>
                <a:cubicBezTo>
                  <a:pt x="111" y="111"/>
                  <a:pt x="111" y="111"/>
                  <a:pt x="111" y="111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08" y="106"/>
                  <a:pt x="105" y="105"/>
                  <a:pt x="103" y="103"/>
                </a:cubicBezTo>
                <a:cubicBezTo>
                  <a:pt x="100" y="106"/>
                  <a:pt x="100" y="106"/>
                  <a:pt x="100" y="106"/>
                </a:cubicBezTo>
                <a:cubicBezTo>
                  <a:pt x="96" y="102"/>
                  <a:pt x="96" y="102"/>
                  <a:pt x="96" y="102"/>
                </a:cubicBezTo>
                <a:cubicBezTo>
                  <a:pt x="99" y="99"/>
                  <a:pt x="99" y="99"/>
                  <a:pt x="99" y="99"/>
                </a:cubicBezTo>
                <a:cubicBezTo>
                  <a:pt x="97" y="97"/>
                  <a:pt x="96" y="94"/>
                  <a:pt x="96" y="91"/>
                </a:cubicBezTo>
                <a:cubicBezTo>
                  <a:pt x="91" y="91"/>
                  <a:pt x="91" y="91"/>
                  <a:pt x="91" y="91"/>
                </a:cubicBezTo>
                <a:cubicBezTo>
                  <a:pt x="91" y="85"/>
                  <a:pt x="91" y="85"/>
                  <a:pt x="91" y="85"/>
                </a:cubicBezTo>
                <a:cubicBezTo>
                  <a:pt x="96" y="85"/>
                  <a:pt x="96" y="85"/>
                  <a:pt x="96" y="85"/>
                </a:cubicBezTo>
                <a:cubicBezTo>
                  <a:pt x="96" y="82"/>
                  <a:pt x="97" y="79"/>
                  <a:pt x="99" y="77"/>
                </a:cubicBezTo>
                <a:cubicBezTo>
                  <a:pt x="96" y="74"/>
                  <a:pt x="96" y="74"/>
                  <a:pt x="96" y="74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103" y="73"/>
                  <a:pt x="103" y="73"/>
                  <a:pt x="103" y="73"/>
                </a:cubicBezTo>
                <a:cubicBezTo>
                  <a:pt x="105" y="71"/>
                  <a:pt x="108" y="70"/>
                  <a:pt x="111" y="70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17" y="65"/>
                  <a:pt x="117" y="65"/>
                  <a:pt x="117" y="65"/>
                </a:cubicBezTo>
                <a:cubicBezTo>
                  <a:pt x="117" y="70"/>
                  <a:pt x="117" y="70"/>
                  <a:pt x="117" y="70"/>
                </a:cubicBezTo>
                <a:cubicBezTo>
                  <a:pt x="120" y="70"/>
                  <a:pt x="123" y="71"/>
                  <a:pt x="125" y="73"/>
                </a:cubicBezTo>
                <a:cubicBezTo>
                  <a:pt x="128" y="70"/>
                  <a:pt x="128" y="70"/>
                  <a:pt x="128" y="70"/>
                </a:cubicBezTo>
                <a:cubicBezTo>
                  <a:pt x="132" y="74"/>
                  <a:pt x="132" y="74"/>
                  <a:pt x="132" y="74"/>
                </a:cubicBezTo>
                <a:cubicBezTo>
                  <a:pt x="129" y="77"/>
                  <a:pt x="129" y="77"/>
                  <a:pt x="129" y="77"/>
                </a:cubicBezTo>
                <a:close/>
                <a:moveTo>
                  <a:pt x="114" y="102"/>
                </a:moveTo>
                <a:cubicBezTo>
                  <a:pt x="122" y="102"/>
                  <a:pt x="128" y="96"/>
                  <a:pt x="128" y="88"/>
                </a:cubicBezTo>
                <a:cubicBezTo>
                  <a:pt x="128" y="81"/>
                  <a:pt x="122" y="75"/>
                  <a:pt x="114" y="75"/>
                </a:cubicBezTo>
                <a:cubicBezTo>
                  <a:pt x="107" y="75"/>
                  <a:pt x="101" y="81"/>
                  <a:pt x="101" y="88"/>
                </a:cubicBezTo>
                <a:cubicBezTo>
                  <a:pt x="101" y="96"/>
                  <a:pt x="107" y="102"/>
                  <a:pt x="114" y="102"/>
                </a:cubicBezTo>
                <a:cubicBezTo>
                  <a:pt x="114" y="102"/>
                  <a:pt x="114" y="102"/>
                  <a:pt x="114" y="102"/>
                </a:cubicBezTo>
                <a:close/>
                <a:moveTo>
                  <a:pt x="131" y="27"/>
                </a:moveTo>
                <a:cubicBezTo>
                  <a:pt x="137" y="27"/>
                  <a:pt x="137" y="27"/>
                  <a:pt x="137" y="27"/>
                </a:cubicBezTo>
                <a:cubicBezTo>
                  <a:pt x="137" y="34"/>
                  <a:pt x="137" y="34"/>
                  <a:pt x="137" y="34"/>
                </a:cubicBezTo>
                <a:cubicBezTo>
                  <a:pt x="131" y="34"/>
                  <a:pt x="131" y="34"/>
                  <a:pt x="131" y="34"/>
                </a:cubicBezTo>
                <a:cubicBezTo>
                  <a:pt x="131" y="38"/>
                  <a:pt x="129" y="42"/>
                  <a:pt x="127" y="45"/>
                </a:cubicBezTo>
                <a:cubicBezTo>
                  <a:pt x="131" y="50"/>
                  <a:pt x="131" y="50"/>
                  <a:pt x="131" y="50"/>
                </a:cubicBezTo>
                <a:cubicBezTo>
                  <a:pt x="126" y="55"/>
                  <a:pt x="126" y="55"/>
                  <a:pt x="126" y="55"/>
                </a:cubicBezTo>
                <a:cubicBezTo>
                  <a:pt x="122" y="51"/>
                  <a:pt x="122" y="51"/>
                  <a:pt x="122" y="51"/>
                </a:cubicBezTo>
                <a:cubicBezTo>
                  <a:pt x="118" y="53"/>
                  <a:pt x="115" y="55"/>
                  <a:pt x="111" y="55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03" y="61"/>
                  <a:pt x="103" y="61"/>
                  <a:pt x="103" y="61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99" y="55"/>
                  <a:pt x="95" y="53"/>
                  <a:pt x="92" y="51"/>
                </a:cubicBezTo>
                <a:cubicBezTo>
                  <a:pt x="88" y="55"/>
                  <a:pt x="88" y="55"/>
                  <a:pt x="88" y="55"/>
                </a:cubicBezTo>
                <a:cubicBezTo>
                  <a:pt x="83" y="50"/>
                  <a:pt x="83" y="50"/>
                  <a:pt x="83" y="50"/>
                </a:cubicBezTo>
                <a:cubicBezTo>
                  <a:pt x="87" y="46"/>
                  <a:pt x="87" y="46"/>
                  <a:pt x="87" y="46"/>
                </a:cubicBezTo>
                <a:cubicBezTo>
                  <a:pt x="85" y="42"/>
                  <a:pt x="83" y="39"/>
                  <a:pt x="82" y="34"/>
                </a:cubicBezTo>
                <a:cubicBezTo>
                  <a:pt x="76" y="34"/>
                  <a:pt x="76" y="34"/>
                  <a:pt x="76" y="34"/>
                </a:cubicBezTo>
                <a:cubicBezTo>
                  <a:pt x="76" y="27"/>
                  <a:pt x="76" y="27"/>
                  <a:pt x="76" y="27"/>
                </a:cubicBezTo>
                <a:cubicBezTo>
                  <a:pt x="82" y="27"/>
                  <a:pt x="82" y="27"/>
                  <a:pt x="82" y="27"/>
                </a:cubicBezTo>
                <a:cubicBezTo>
                  <a:pt x="83" y="23"/>
                  <a:pt x="84" y="19"/>
                  <a:pt x="87" y="16"/>
                </a:cubicBezTo>
                <a:cubicBezTo>
                  <a:pt x="83" y="12"/>
                  <a:pt x="83" y="12"/>
                  <a:pt x="83" y="12"/>
                </a:cubicBezTo>
                <a:cubicBezTo>
                  <a:pt x="88" y="7"/>
                  <a:pt x="88" y="7"/>
                  <a:pt x="88" y="7"/>
                </a:cubicBezTo>
                <a:cubicBezTo>
                  <a:pt x="92" y="11"/>
                  <a:pt x="92" y="11"/>
                  <a:pt x="92" y="11"/>
                </a:cubicBezTo>
                <a:cubicBezTo>
                  <a:pt x="95" y="8"/>
                  <a:pt x="99" y="7"/>
                  <a:pt x="103" y="6"/>
                </a:cubicBezTo>
                <a:cubicBezTo>
                  <a:pt x="103" y="0"/>
                  <a:pt x="103" y="0"/>
                  <a:pt x="103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0" y="6"/>
                  <a:pt x="110" y="6"/>
                  <a:pt x="110" y="6"/>
                </a:cubicBezTo>
                <a:cubicBezTo>
                  <a:pt x="115" y="7"/>
                  <a:pt x="118" y="8"/>
                  <a:pt x="121" y="11"/>
                </a:cubicBezTo>
                <a:cubicBezTo>
                  <a:pt x="126" y="7"/>
                  <a:pt x="126" y="7"/>
                  <a:pt x="126" y="7"/>
                </a:cubicBezTo>
                <a:cubicBezTo>
                  <a:pt x="131" y="12"/>
                  <a:pt x="131" y="12"/>
                  <a:pt x="131" y="12"/>
                </a:cubicBezTo>
                <a:cubicBezTo>
                  <a:pt x="127" y="16"/>
                  <a:pt x="127" y="16"/>
                  <a:pt x="127" y="16"/>
                </a:cubicBezTo>
                <a:cubicBezTo>
                  <a:pt x="129" y="19"/>
                  <a:pt x="131" y="23"/>
                  <a:pt x="131" y="27"/>
                </a:cubicBezTo>
                <a:close/>
                <a:moveTo>
                  <a:pt x="107" y="49"/>
                </a:moveTo>
                <a:cubicBezTo>
                  <a:pt x="107" y="49"/>
                  <a:pt x="107" y="49"/>
                  <a:pt x="107" y="49"/>
                </a:cubicBezTo>
                <a:cubicBezTo>
                  <a:pt x="97" y="49"/>
                  <a:pt x="89" y="41"/>
                  <a:pt x="89" y="31"/>
                </a:cubicBezTo>
                <a:cubicBezTo>
                  <a:pt x="89" y="21"/>
                  <a:pt x="97" y="13"/>
                  <a:pt x="107" y="13"/>
                </a:cubicBezTo>
                <a:cubicBezTo>
                  <a:pt x="117" y="13"/>
                  <a:pt x="125" y="21"/>
                  <a:pt x="125" y="31"/>
                </a:cubicBezTo>
                <a:cubicBezTo>
                  <a:pt x="125" y="41"/>
                  <a:pt x="117" y="49"/>
                  <a:pt x="107" y="4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2" name="TextBox 10"/>
          <p:cNvSpPr txBox="1"/>
          <p:nvPr/>
        </p:nvSpPr>
        <p:spPr>
          <a:xfrm>
            <a:off x="1966867" y="1793343"/>
            <a:ext cx="1908342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您的内容打在这里，或者通过复制您的文本后，在此框中选择粘贴，并选择只保留文字</a:t>
            </a:r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。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1970209" y="1446987"/>
            <a:ext cx="1395913" cy="346249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华文黑体" pitchFamily="2" charset="-122"/>
              </a:rPr>
              <a:t>标题</a:t>
            </a:r>
            <a:endParaRPr kumimoji="0" lang="zh-CN" altLang="en-US" sz="15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/>
              <a:ea typeface="微软雅黑"/>
              <a:cs typeface="华文黑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241724" y="1152717"/>
            <a:ext cx="3059785" cy="1518551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6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7" name="Freeform 6"/>
          <p:cNvSpPr>
            <a:spLocks noEditPoints="1"/>
          </p:cNvSpPr>
          <p:nvPr/>
        </p:nvSpPr>
        <p:spPr bwMode="auto">
          <a:xfrm>
            <a:off x="4429041" y="1734344"/>
            <a:ext cx="664409" cy="417387"/>
          </a:xfrm>
          <a:custGeom>
            <a:avLst/>
            <a:gdLst>
              <a:gd name="T0" fmla="*/ 107 w 165"/>
              <a:gd name="T1" fmla="*/ 104 h 104"/>
              <a:gd name="T2" fmla="*/ 124 w 165"/>
              <a:gd name="T3" fmla="*/ 104 h 104"/>
              <a:gd name="T4" fmla="*/ 124 w 165"/>
              <a:gd name="T5" fmla="*/ 45 h 104"/>
              <a:gd name="T6" fmla="*/ 107 w 165"/>
              <a:gd name="T7" fmla="*/ 61 h 104"/>
              <a:gd name="T8" fmla="*/ 107 w 165"/>
              <a:gd name="T9" fmla="*/ 104 h 104"/>
              <a:gd name="T10" fmla="*/ 132 w 165"/>
              <a:gd name="T11" fmla="*/ 104 h 104"/>
              <a:gd name="T12" fmla="*/ 149 w 165"/>
              <a:gd name="T13" fmla="*/ 104 h 104"/>
              <a:gd name="T14" fmla="*/ 149 w 165"/>
              <a:gd name="T15" fmla="*/ 22 h 104"/>
              <a:gd name="T16" fmla="*/ 132 w 165"/>
              <a:gd name="T17" fmla="*/ 38 h 104"/>
              <a:gd name="T18" fmla="*/ 132 w 165"/>
              <a:gd name="T19" fmla="*/ 104 h 104"/>
              <a:gd name="T20" fmla="*/ 161 w 165"/>
              <a:gd name="T21" fmla="*/ 0 h 104"/>
              <a:gd name="T22" fmla="*/ 164 w 165"/>
              <a:gd name="T23" fmla="*/ 4 h 104"/>
              <a:gd name="T24" fmla="*/ 164 w 165"/>
              <a:gd name="T25" fmla="*/ 5 h 104"/>
              <a:gd name="T26" fmla="*/ 161 w 165"/>
              <a:gd name="T27" fmla="*/ 15 h 104"/>
              <a:gd name="T28" fmla="*/ 161 w 165"/>
              <a:gd name="T29" fmla="*/ 16 h 104"/>
              <a:gd name="T30" fmla="*/ 156 w 165"/>
              <a:gd name="T31" fmla="*/ 17 h 104"/>
              <a:gd name="T32" fmla="*/ 155 w 165"/>
              <a:gd name="T33" fmla="*/ 17 h 104"/>
              <a:gd name="T34" fmla="*/ 153 w 165"/>
              <a:gd name="T35" fmla="*/ 14 h 104"/>
              <a:gd name="T36" fmla="*/ 103 w 165"/>
              <a:gd name="T37" fmla="*/ 61 h 104"/>
              <a:gd name="T38" fmla="*/ 87 w 165"/>
              <a:gd name="T39" fmla="*/ 44 h 104"/>
              <a:gd name="T40" fmla="*/ 74 w 165"/>
              <a:gd name="T41" fmla="*/ 30 h 104"/>
              <a:gd name="T42" fmla="*/ 3 w 165"/>
              <a:gd name="T43" fmla="*/ 96 h 104"/>
              <a:gd name="T44" fmla="*/ 0 w 165"/>
              <a:gd name="T45" fmla="*/ 93 h 104"/>
              <a:gd name="T46" fmla="*/ 74 w 165"/>
              <a:gd name="T47" fmla="*/ 24 h 104"/>
              <a:gd name="T48" fmla="*/ 87 w 165"/>
              <a:gd name="T49" fmla="*/ 37 h 104"/>
              <a:gd name="T50" fmla="*/ 103 w 165"/>
              <a:gd name="T51" fmla="*/ 55 h 104"/>
              <a:gd name="T52" fmla="*/ 150 w 165"/>
              <a:gd name="T53" fmla="*/ 11 h 104"/>
              <a:gd name="T54" fmla="*/ 148 w 165"/>
              <a:gd name="T55" fmla="*/ 9 h 104"/>
              <a:gd name="T56" fmla="*/ 147 w 165"/>
              <a:gd name="T57" fmla="*/ 8 h 104"/>
              <a:gd name="T58" fmla="*/ 149 w 165"/>
              <a:gd name="T59" fmla="*/ 3 h 104"/>
              <a:gd name="T60" fmla="*/ 150 w 165"/>
              <a:gd name="T61" fmla="*/ 3 h 104"/>
              <a:gd name="T62" fmla="*/ 160 w 165"/>
              <a:gd name="T63" fmla="*/ 1 h 104"/>
              <a:gd name="T64" fmla="*/ 161 w 165"/>
              <a:gd name="T65" fmla="*/ 0 h 104"/>
              <a:gd name="T66" fmla="*/ 7 w 165"/>
              <a:gd name="T67" fmla="*/ 104 h 104"/>
              <a:gd name="T68" fmla="*/ 24 w 165"/>
              <a:gd name="T69" fmla="*/ 104 h 104"/>
              <a:gd name="T70" fmla="*/ 24 w 165"/>
              <a:gd name="T71" fmla="*/ 81 h 104"/>
              <a:gd name="T72" fmla="*/ 7 w 165"/>
              <a:gd name="T73" fmla="*/ 97 h 104"/>
              <a:gd name="T74" fmla="*/ 7 w 165"/>
              <a:gd name="T75" fmla="*/ 104 h 104"/>
              <a:gd name="T76" fmla="*/ 32 w 165"/>
              <a:gd name="T77" fmla="*/ 104 h 104"/>
              <a:gd name="T78" fmla="*/ 49 w 165"/>
              <a:gd name="T79" fmla="*/ 104 h 104"/>
              <a:gd name="T80" fmla="*/ 49 w 165"/>
              <a:gd name="T81" fmla="*/ 58 h 104"/>
              <a:gd name="T82" fmla="*/ 32 w 165"/>
              <a:gd name="T83" fmla="*/ 74 h 104"/>
              <a:gd name="T84" fmla="*/ 32 w 165"/>
              <a:gd name="T85" fmla="*/ 104 h 104"/>
              <a:gd name="T86" fmla="*/ 57 w 165"/>
              <a:gd name="T87" fmla="*/ 50 h 104"/>
              <a:gd name="T88" fmla="*/ 57 w 165"/>
              <a:gd name="T89" fmla="*/ 104 h 104"/>
              <a:gd name="T90" fmla="*/ 74 w 165"/>
              <a:gd name="T91" fmla="*/ 104 h 104"/>
              <a:gd name="T92" fmla="*/ 74 w 165"/>
              <a:gd name="T93" fmla="*/ 34 h 104"/>
              <a:gd name="T94" fmla="*/ 74 w 165"/>
              <a:gd name="T95" fmla="*/ 34 h 104"/>
              <a:gd name="T96" fmla="*/ 57 w 165"/>
              <a:gd name="T97" fmla="*/ 50 h 104"/>
              <a:gd name="T98" fmla="*/ 82 w 165"/>
              <a:gd name="T99" fmla="*/ 43 h 104"/>
              <a:gd name="T100" fmla="*/ 82 w 165"/>
              <a:gd name="T101" fmla="*/ 104 h 104"/>
              <a:gd name="T102" fmla="*/ 87 w 165"/>
              <a:gd name="T103" fmla="*/ 104 h 104"/>
              <a:gd name="T104" fmla="*/ 99 w 165"/>
              <a:gd name="T105" fmla="*/ 104 h 104"/>
              <a:gd name="T106" fmla="*/ 99 w 165"/>
              <a:gd name="T107" fmla="*/ 61 h 104"/>
              <a:gd name="T108" fmla="*/ 87 w 165"/>
              <a:gd name="T109" fmla="*/ 48 h 104"/>
              <a:gd name="T110" fmla="*/ 82 w 165"/>
              <a:gd name="T111" fmla="*/ 4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5" h="104">
                <a:moveTo>
                  <a:pt x="107" y="104"/>
                </a:moveTo>
                <a:cubicBezTo>
                  <a:pt x="124" y="104"/>
                  <a:pt x="124" y="104"/>
                  <a:pt x="124" y="104"/>
                </a:cubicBezTo>
                <a:cubicBezTo>
                  <a:pt x="124" y="45"/>
                  <a:pt x="124" y="45"/>
                  <a:pt x="124" y="45"/>
                </a:cubicBezTo>
                <a:cubicBezTo>
                  <a:pt x="107" y="61"/>
                  <a:pt x="107" y="61"/>
                  <a:pt x="107" y="61"/>
                </a:cubicBezTo>
                <a:cubicBezTo>
                  <a:pt x="107" y="104"/>
                  <a:pt x="107" y="104"/>
                  <a:pt x="107" y="104"/>
                </a:cubicBezTo>
                <a:close/>
                <a:moveTo>
                  <a:pt x="132" y="104"/>
                </a:moveTo>
                <a:cubicBezTo>
                  <a:pt x="149" y="104"/>
                  <a:pt x="149" y="104"/>
                  <a:pt x="149" y="104"/>
                </a:cubicBezTo>
                <a:cubicBezTo>
                  <a:pt x="149" y="22"/>
                  <a:pt x="149" y="22"/>
                  <a:pt x="149" y="22"/>
                </a:cubicBezTo>
                <a:cubicBezTo>
                  <a:pt x="132" y="38"/>
                  <a:pt x="132" y="38"/>
                  <a:pt x="132" y="38"/>
                </a:cubicBezTo>
                <a:cubicBezTo>
                  <a:pt x="132" y="104"/>
                  <a:pt x="132" y="104"/>
                  <a:pt x="132" y="104"/>
                </a:cubicBezTo>
                <a:close/>
                <a:moveTo>
                  <a:pt x="161" y="0"/>
                </a:moveTo>
                <a:cubicBezTo>
                  <a:pt x="164" y="0"/>
                  <a:pt x="165" y="2"/>
                  <a:pt x="164" y="4"/>
                </a:cubicBezTo>
                <a:cubicBezTo>
                  <a:pt x="164" y="5"/>
                  <a:pt x="164" y="5"/>
                  <a:pt x="164" y="5"/>
                </a:cubicBezTo>
                <a:cubicBezTo>
                  <a:pt x="163" y="8"/>
                  <a:pt x="162" y="12"/>
                  <a:pt x="161" y="15"/>
                </a:cubicBezTo>
                <a:cubicBezTo>
                  <a:pt x="161" y="16"/>
                  <a:pt x="161" y="16"/>
                  <a:pt x="161" y="16"/>
                </a:cubicBezTo>
                <a:cubicBezTo>
                  <a:pt x="160" y="19"/>
                  <a:pt x="158" y="19"/>
                  <a:pt x="156" y="17"/>
                </a:cubicBezTo>
                <a:cubicBezTo>
                  <a:pt x="155" y="17"/>
                  <a:pt x="155" y="17"/>
                  <a:pt x="155" y="17"/>
                </a:cubicBezTo>
                <a:cubicBezTo>
                  <a:pt x="154" y="16"/>
                  <a:pt x="154" y="15"/>
                  <a:pt x="153" y="14"/>
                </a:cubicBezTo>
                <a:cubicBezTo>
                  <a:pt x="103" y="61"/>
                  <a:pt x="103" y="61"/>
                  <a:pt x="103" y="61"/>
                </a:cubicBezTo>
                <a:cubicBezTo>
                  <a:pt x="87" y="44"/>
                  <a:pt x="87" y="44"/>
                  <a:pt x="87" y="44"/>
                </a:cubicBezTo>
                <a:cubicBezTo>
                  <a:pt x="74" y="30"/>
                  <a:pt x="74" y="30"/>
                  <a:pt x="74" y="30"/>
                </a:cubicBezTo>
                <a:cubicBezTo>
                  <a:pt x="3" y="96"/>
                  <a:pt x="3" y="96"/>
                  <a:pt x="3" y="96"/>
                </a:cubicBezTo>
                <a:cubicBezTo>
                  <a:pt x="0" y="93"/>
                  <a:pt x="0" y="93"/>
                  <a:pt x="0" y="93"/>
                </a:cubicBezTo>
                <a:cubicBezTo>
                  <a:pt x="74" y="24"/>
                  <a:pt x="74" y="24"/>
                  <a:pt x="74" y="24"/>
                </a:cubicBezTo>
                <a:cubicBezTo>
                  <a:pt x="87" y="37"/>
                  <a:pt x="87" y="37"/>
                  <a:pt x="87" y="37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150" y="11"/>
                  <a:pt x="150" y="11"/>
                  <a:pt x="150" y="11"/>
                </a:cubicBezTo>
                <a:cubicBezTo>
                  <a:pt x="149" y="10"/>
                  <a:pt x="148" y="9"/>
                  <a:pt x="148" y="9"/>
                </a:cubicBezTo>
                <a:cubicBezTo>
                  <a:pt x="147" y="8"/>
                  <a:pt x="147" y="8"/>
                  <a:pt x="147" y="8"/>
                </a:cubicBezTo>
                <a:cubicBezTo>
                  <a:pt x="145" y="6"/>
                  <a:pt x="146" y="4"/>
                  <a:pt x="149" y="3"/>
                </a:cubicBezTo>
                <a:cubicBezTo>
                  <a:pt x="150" y="3"/>
                  <a:pt x="150" y="3"/>
                  <a:pt x="150" y="3"/>
                </a:cubicBezTo>
                <a:cubicBezTo>
                  <a:pt x="152" y="2"/>
                  <a:pt x="157" y="1"/>
                  <a:pt x="160" y="1"/>
                </a:cubicBezTo>
                <a:cubicBezTo>
                  <a:pt x="161" y="0"/>
                  <a:pt x="161" y="0"/>
                  <a:pt x="161" y="0"/>
                </a:cubicBezTo>
                <a:close/>
                <a:moveTo>
                  <a:pt x="7" y="104"/>
                </a:moveTo>
                <a:cubicBezTo>
                  <a:pt x="24" y="104"/>
                  <a:pt x="24" y="104"/>
                  <a:pt x="24" y="104"/>
                </a:cubicBezTo>
                <a:cubicBezTo>
                  <a:pt x="24" y="81"/>
                  <a:pt x="24" y="81"/>
                  <a:pt x="24" y="81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104"/>
                  <a:pt x="7" y="104"/>
                  <a:pt x="7" y="104"/>
                </a:cubicBezTo>
                <a:close/>
                <a:moveTo>
                  <a:pt x="32" y="104"/>
                </a:moveTo>
                <a:cubicBezTo>
                  <a:pt x="49" y="104"/>
                  <a:pt x="49" y="104"/>
                  <a:pt x="49" y="104"/>
                </a:cubicBezTo>
                <a:cubicBezTo>
                  <a:pt x="49" y="58"/>
                  <a:pt x="49" y="58"/>
                  <a:pt x="49" y="58"/>
                </a:cubicBezTo>
                <a:cubicBezTo>
                  <a:pt x="32" y="74"/>
                  <a:pt x="32" y="74"/>
                  <a:pt x="32" y="74"/>
                </a:cubicBezTo>
                <a:cubicBezTo>
                  <a:pt x="32" y="104"/>
                  <a:pt x="32" y="104"/>
                  <a:pt x="32" y="104"/>
                </a:cubicBezTo>
                <a:close/>
                <a:moveTo>
                  <a:pt x="57" y="50"/>
                </a:moveTo>
                <a:cubicBezTo>
                  <a:pt x="57" y="104"/>
                  <a:pt x="57" y="104"/>
                  <a:pt x="57" y="104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4" y="34"/>
                  <a:pt x="74" y="34"/>
                  <a:pt x="74" y="34"/>
                </a:cubicBezTo>
                <a:cubicBezTo>
                  <a:pt x="74" y="34"/>
                  <a:pt x="74" y="34"/>
                  <a:pt x="74" y="34"/>
                </a:cubicBezTo>
                <a:cubicBezTo>
                  <a:pt x="57" y="50"/>
                  <a:pt x="57" y="50"/>
                  <a:pt x="57" y="50"/>
                </a:cubicBezTo>
                <a:close/>
                <a:moveTo>
                  <a:pt x="82" y="43"/>
                </a:moveTo>
                <a:cubicBezTo>
                  <a:pt x="82" y="104"/>
                  <a:pt x="82" y="104"/>
                  <a:pt x="82" y="104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99" y="104"/>
                  <a:pt x="99" y="104"/>
                  <a:pt x="99" y="104"/>
                </a:cubicBezTo>
                <a:cubicBezTo>
                  <a:pt x="99" y="61"/>
                  <a:pt x="99" y="61"/>
                  <a:pt x="99" y="61"/>
                </a:cubicBezTo>
                <a:cubicBezTo>
                  <a:pt x="87" y="48"/>
                  <a:pt x="87" y="48"/>
                  <a:pt x="87" y="48"/>
                </a:cubicBezTo>
                <a:lnTo>
                  <a:pt x="82" y="4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8" name="TextBox 16"/>
          <p:cNvSpPr txBox="1"/>
          <p:nvPr/>
        </p:nvSpPr>
        <p:spPr>
          <a:xfrm>
            <a:off x="5167267" y="1793343"/>
            <a:ext cx="1908342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您的内容打在这里，或者通过复制您的文本后，在此框中选择粘贴，并选择只保留文字</a:t>
            </a:r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。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9" name="TextBox 17"/>
          <p:cNvSpPr txBox="1"/>
          <p:nvPr/>
        </p:nvSpPr>
        <p:spPr>
          <a:xfrm>
            <a:off x="5170609" y="1446987"/>
            <a:ext cx="1395913" cy="346249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华文黑体" pitchFamily="2" charset="-122"/>
              </a:rPr>
              <a:t>标题 </a:t>
            </a:r>
            <a:endParaRPr kumimoji="0" lang="zh-CN" altLang="en-US" sz="15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/>
              <a:ea typeface="微软雅黑"/>
              <a:cs typeface="华文黑体" pitchFamily="2" charset="-122"/>
            </a:endParaRPr>
          </a:p>
        </p:txBody>
      </p:sp>
      <p:sp>
        <p:nvSpPr>
          <p:cNvPr id="20" name="TextBox 18"/>
          <p:cNvSpPr txBox="1"/>
          <p:nvPr/>
        </p:nvSpPr>
        <p:spPr>
          <a:xfrm>
            <a:off x="3037009" y="3692663"/>
            <a:ext cx="1908342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您的内容打在这里，或者通过复制您的文本后，在此框中选择粘贴，并选择只保留文字</a:t>
            </a:r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。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" name="TextBox 19"/>
          <p:cNvSpPr txBox="1"/>
          <p:nvPr/>
        </p:nvSpPr>
        <p:spPr>
          <a:xfrm>
            <a:off x="3040351" y="3346307"/>
            <a:ext cx="1395913" cy="346249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华文黑体" pitchFamily="2" charset="-122"/>
              </a:rPr>
              <a:t>标题</a:t>
            </a:r>
            <a:endParaRPr kumimoji="0" lang="zh-CN" altLang="en-US" sz="15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/>
              <a:ea typeface="微软雅黑"/>
              <a:cs typeface="华文黑体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323009" y="3045661"/>
            <a:ext cx="3059785" cy="1518551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4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25" name="Freeform 7"/>
          <p:cNvSpPr>
            <a:spLocks noEditPoints="1"/>
          </p:cNvSpPr>
          <p:nvPr/>
        </p:nvSpPr>
        <p:spPr bwMode="auto">
          <a:xfrm>
            <a:off x="5515454" y="3563144"/>
            <a:ext cx="605984" cy="489370"/>
          </a:xfrm>
          <a:custGeom>
            <a:avLst/>
            <a:gdLst>
              <a:gd name="T0" fmla="*/ 67 w 123"/>
              <a:gd name="T1" fmla="*/ 62 h 100"/>
              <a:gd name="T2" fmla="*/ 67 w 123"/>
              <a:gd name="T3" fmla="*/ 65 h 100"/>
              <a:gd name="T4" fmla="*/ 66 w 123"/>
              <a:gd name="T5" fmla="*/ 67 h 100"/>
              <a:gd name="T6" fmla="*/ 62 w 123"/>
              <a:gd name="T7" fmla="*/ 67 h 100"/>
              <a:gd name="T8" fmla="*/ 58 w 123"/>
              <a:gd name="T9" fmla="*/ 67 h 100"/>
              <a:gd name="T10" fmla="*/ 56 w 123"/>
              <a:gd name="T11" fmla="*/ 65 h 100"/>
              <a:gd name="T12" fmla="*/ 56 w 123"/>
              <a:gd name="T13" fmla="*/ 62 h 100"/>
              <a:gd name="T14" fmla="*/ 0 w 123"/>
              <a:gd name="T15" fmla="*/ 44 h 100"/>
              <a:gd name="T16" fmla="*/ 0 w 123"/>
              <a:gd name="T17" fmla="*/ 81 h 100"/>
              <a:gd name="T18" fmla="*/ 19 w 123"/>
              <a:gd name="T19" fmla="*/ 100 h 100"/>
              <a:gd name="T20" fmla="*/ 62 w 123"/>
              <a:gd name="T21" fmla="*/ 100 h 100"/>
              <a:gd name="T22" fmla="*/ 104 w 123"/>
              <a:gd name="T23" fmla="*/ 100 h 100"/>
              <a:gd name="T24" fmla="*/ 123 w 123"/>
              <a:gd name="T25" fmla="*/ 81 h 100"/>
              <a:gd name="T26" fmla="*/ 123 w 123"/>
              <a:gd name="T27" fmla="*/ 44 h 100"/>
              <a:gd name="T28" fmla="*/ 67 w 123"/>
              <a:gd name="T29" fmla="*/ 62 h 100"/>
              <a:gd name="T30" fmla="*/ 62 w 123"/>
              <a:gd name="T31" fmla="*/ 58 h 100"/>
              <a:gd name="T32" fmla="*/ 64 w 123"/>
              <a:gd name="T33" fmla="*/ 58 h 100"/>
              <a:gd name="T34" fmla="*/ 66 w 123"/>
              <a:gd name="T35" fmla="*/ 59 h 100"/>
              <a:gd name="T36" fmla="*/ 66 w 123"/>
              <a:gd name="T37" fmla="*/ 64 h 100"/>
              <a:gd name="T38" fmla="*/ 64 w 123"/>
              <a:gd name="T39" fmla="*/ 65 h 100"/>
              <a:gd name="T40" fmla="*/ 62 w 123"/>
              <a:gd name="T41" fmla="*/ 65 h 100"/>
              <a:gd name="T42" fmla="*/ 60 w 123"/>
              <a:gd name="T43" fmla="*/ 65 h 100"/>
              <a:gd name="T44" fmla="*/ 58 w 123"/>
              <a:gd name="T45" fmla="*/ 64 h 100"/>
              <a:gd name="T46" fmla="*/ 58 w 123"/>
              <a:gd name="T47" fmla="*/ 59 h 100"/>
              <a:gd name="T48" fmla="*/ 60 w 123"/>
              <a:gd name="T49" fmla="*/ 58 h 100"/>
              <a:gd name="T50" fmla="*/ 62 w 123"/>
              <a:gd name="T51" fmla="*/ 58 h 100"/>
              <a:gd name="T52" fmla="*/ 56 w 123"/>
              <a:gd name="T53" fmla="*/ 58 h 100"/>
              <a:gd name="T54" fmla="*/ 56 w 123"/>
              <a:gd name="T55" fmla="*/ 60 h 100"/>
              <a:gd name="T56" fmla="*/ 1 w 123"/>
              <a:gd name="T57" fmla="*/ 42 h 100"/>
              <a:gd name="T58" fmla="*/ 19 w 123"/>
              <a:gd name="T59" fmla="*/ 24 h 100"/>
              <a:gd name="T60" fmla="*/ 62 w 123"/>
              <a:gd name="T61" fmla="*/ 24 h 100"/>
              <a:gd name="T62" fmla="*/ 104 w 123"/>
              <a:gd name="T63" fmla="*/ 24 h 100"/>
              <a:gd name="T64" fmla="*/ 123 w 123"/>
              <a:gd name="T65" fmla="*/ 42 h 100"/>
              <a:gd name="T66" fmla="*/ 67 w 123"/>
              <a:gd name="T67" fmla="*/ 60 h 100"/>
              <a:gd name="T68" fmla="*/ 67 w 123"/>
              <a:gd name="T69" fmla="*/ 58 h 100"/>
              <a:gd name="T70" fmla="*/ 66 w 123"/>
              <a:gd name="T71" fmla="*/ 56 h 100"/>
              <a:gd name="T72" fmla="*/ 62 w 123"/>
              <a:gd name="T73" fmla="*/ 56 h 100"/>
              <a:gd name="T74" fmla="*/ 58 w 123"/>
              <a:gd name="T75" fmla="*/ 56 h 100"/>
              <a:gd name="T76" fmla="*/ 56 w 123"/>
              <a:gd name="T77" fmla="*/ 58 h 100"/>
              <a:gd name="T78" fmla="*/ 62 w 123"/>
              <a:gd name="T79" fmla="*/ 4 h 100"/>
              <a:gd name="T80" fmla="*/ 62 w 123"/>
              <a:gd name="T81" fmla="*/ 4 h 100"/>
              <a:gd name="T82" fmla="*/ 81 w 123"/>
              <a:gd name="T83" fmla="*/ 23 h 100"/>
              <a:gd name="T84" fmla="*/ 84 w 123"/>
              <a:gd name="T85" fmla="*/ 23 h 100"/>
              <a:gd name="T86" fmla="*/ 62 w 123"/>
              <a:gd name="T87" fmla="*/ 0 h 100"/>
              <a:gd name="T88" fmla="*/ 62 w 123"/>
              <a:gd name="T89" fmla="*/ 0 h 100"/>
              <a:gd name="T90" fmla="*/ 39 w 123"/>
              <a:gd name="T91" fmla="*/ 23 h 100"/>
              <a:gd name="T92" fmla="*/ 43 w 123"/>
              <a:gd name="T93" fmla="*/ 23 h 100"/>
              <a:gd name="T94" fmla="*/ 62 w 123"/>
              <a:gd name="T95" fmla="*/ 4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3" h="100">
                <a:moveTo>
                  <a:pt x="67" y="62"/>
                </a:moveTo>
                <a:cubicBezTo>
                  <a:pt x="67" y="65"/>
                  <a:pt x="67" y="65"/>
                  <a:pt x="67" y="65"/>
                </a:cubicBezTo>
                <a:cubicBezTo>
                  <a:pt x="67" y="66"/>
                  <a:pt x="67" y="67"/>
                  <a:pt x="66" y="67"/>
                </a:cubicBezTo>
                <a:cubicBezTo>
                  <a:pt x="62" y="67"/>
                  <a:pt x="62" y="67"/>
                  <a:pt x="62" y="67"/>
                </a:cubicBezTo>
                <a:cubicBezTo>
                  <a:pt x="58" y="67"/>
                  <a:pt x="58" y="67"/>
                  <a:pt x="58" y="67"/>
                </a:cubicBezTo>
                <a:cubicBezTo>
                  <a:pt x="57" y="67"/>
                  <a:pt x="56" y="66"/>
                  <a:pt x="56" y="65"/>
                </a:cubicBezTo>
                <a:cubicBezTo>
                  <a:pt x="56" y="62"/>
                  <a:pt x="56" y="62"/>
                  <a:pt x="56" y="6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92"/>
                  <a:pt x="9" y="100"/>
                  <a:pt x="19" y="100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114" y="100"/>
                  <a:pt x="123" y="92"/>
                  <a:pt x="123" y="81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67" y="62"/>
                  <a:pt x="67" y="62"/>
                  <a:pt x="67" y="62"/>
                </a:cubicBezTo>
                <a:close/>
                <a:moveTo>
                  <a:pt x="62" y="58"/>
                </a:moveTo>
                <a:cubicBezTo>
                  <a:pt x="64" y="58"/>
                  <a:pt x="64" y="58"/>
                  <a:pt x="64" y="58"/>
                </a:cubicBezTo>
                <a:cubicBezTo>
                  <a:pt x="65" y="58"/>
                  <a:pt x="66" y="58"/>
                  <a:pt x="66" y="59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65"/>
                  <a:pt x="65" y="65"/>
                  <a:pt x="64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0" y="65"/>
                  <a:pt x="60" y="65"/>
                  <a:pt x="60" y="65"/>
                </a:cubicBezTo>
                <a:cubicBezTo>
                  <a:pt x="59" y="65"/>
                  <a:pt x="58" y="65"/>
                  <a:pt x="58" y="64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8"/>
                  <a:pt x="59" y="58"/>
                  <a:pt x="60" y="58"/>
                </a:cubicBezTo>
                <a:cubicBezTo>
                  <a:pt x="62" y="58"/>
                  <a:pt x="62" y="58"/>
                  <a:pt x="62" y="58"/>
                </a:cubicBezTo>
                <a:close/>
                <a:moveTo>
                  <a:pt x="56" y="58"/>
                </a:moveTo>
                <a:cubicBezTo>
                  <a:pt x="56" y="60"/>
                  <a:pt x="56" y="60"/>
                  <a:pt x="56" y="60"/>
                </a:cubicBezTo>
                <a:cubicBezTo>
                  <a:pt x="1" y="42"/>
                  <a:pt x="1" y="42"/>
                  <a:pt x="1" y="42"/>
                </a:cubicBezTo>
                <a:cubicBezTo>
                  <a:pt x="1" y="32"/>
                  <a:pt x="9" y="24"/>
                  <a:pt x="19" y="24"/>
                </a:cubicBezTo>
                <a:cubicBezTo>
                  <a:pt x="62" y="24"/>
                  <a:pt x="62" y="24"/>
                  <a:pt x="62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14" y="24"/>
                  <a:pt x="122" y="32"/>
                  <a:pt x="123" y="42"/>
                </a:cubicBezTo>
                <a:cubicBezTo>
                  <a:pt x="67" y="60"/>
                  <a:pt x="67" y="60"/>
                  <a:pt x="67" y="60"/>
                </a:cubicBezTo>
                <a:cubicBezTo>
                  <a:pt x="67" y="58"/>
                  <a:pt x="67" y="58"/>
                  <a:pt x="67" y="58"/>
                </a:cubicBezTo>
                <a:cubicBezTo>
                  <a:pt x="67" y="56"/>
                  <a:pt x="67" y="56"/>
                  <a:pt x="66" y="56"/>
                </a:cubicBezTo>
                <a:cubicBezTo>
                  <a:pt x="62" y="56"/>
                  <a:pt x="62" y="56"/>
                  <a:pt x="62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7" y="56"/>
                  <a:pt x="56" y="56"/>
                  <a:pt x="56" y="58"/>
                </a:cubicBezTo>
                <a:close/>
                <a:moveTo>
                  <a:pt x="62" y="4"/>
                </a:moveTo>
                <a:cubicBezTo>
                  <a:pt x="62" y="4"/>
                  <a:pt x="62" y="4"/>
                  <a:pt x="62" y="4"/>
                </a:cubicBezTo>
                <a:cubicBezTo>
                  <a:pt x="72" y="4"/>
                  <a:pt x="81" y="13"/>
                  <a:pt x="81" y="23"/>
                </a:cubicBezTo>
                <a:cubicBezTo>
                  <a:pt x="84" y="23"/>
                  <a:pt x="84" y="23"/>
                  <a:pt x="84" y="23"/>
                </a:cubicBezTo>
                <a:cubicBezTo>
                  <a:pt x="84" y="11"/>
                  <a:pt x="74" y="1"/>
                  <a:pt x="6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49" y="0"/>
                  <a:pt x="39" y="11"/>
                  <a:pt x="39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13"/>
                  <a:pt x="51" y="4"/>
                  <a:pt x="62" y="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6" name="TextBox 24"/>
          <p:cNvSpPr txBox="1"/>
          <p:nvPr/>
        </p:nvSpPr>
        <p:spPr>
          <a:xfrm>
            <a:off x="6310267" y="3692663"/>
            <a:ext cx="1908342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您的内容打在这里，或者通过复制您的文本后，在此框中选择粘贴，并选择只保留文字</a:t>
            </a:r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。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7" name="TextBox 25"/>
          <p:cNvSpPr txBox="1"/>
          <p:nvPr/>
        </p:nvSpPr>
        <p:spPr>
          <a:xfrm>
            <a:off x="6313609" y="3346307"/>
            <a:ext cx="1395913" cy="346249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华文黑体" pitchFamily="2" charset="-122"/>
              </a:rPr>
              <a:t>标题</a:t>
            </a:r>
            <a:endParaRPr kumimoji="0" lang="zh-CN" altLang="en-US" sz="15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/>
              <a:ea typeface="微软雅黑"/>
              <a:cs typeface="华文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585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3" accel="58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4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5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2" accel="58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1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2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6" accel="58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58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9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6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12" grpId="0"/>
          <p:bldP spid="13" grpId="0"/>
          <p:bldP spid="17" grpId="0" animBg="1"/>
          <p:bldP spid="18" grpId="0"/>
          <p:bldP spid="19" grpId="0"/>
          <p:bldP spid="20" grpId="0"/>
          <p:bldP spid="21" grpId="0"/>
          <p:bldP spid="25" grpId="0" animBg="1"/>
          <p:bldP spid="26" grpId="0"/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3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2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6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6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12" grpId="0"/>
          <p:bldP spid="13" grpId="0"/>
          <p:bldP spid="17" grpId="0" animBg="1"/>
          <p:bldP spid="18" grpId="0"/>
          <p:bldP spid="19" grpId="0"/>
          <p:bldP spid="20" grpId="0"/>
          <p:bldP spid="21" grpId="0"/>
          <p:bldP spid="25" grpId="0" animBg="1"/>
          <p:bldP spid="26" grpId="0"/>
          <p:bldP spid="27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14"/>
          <a:stretch/>
        </p:blipFill>
        <p:spPr>
          <a:xfrm>
            <a:off x="1" y="0"/>
            <a:ext cx="9144000" cy="47879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46100" y="3318599"/>
            <a:ext cx="506100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178AC1"/>
                </a:solidFill>
                <a:latin typeface="+mj-ea"/>
                <a:ea typeface="+mj-ea"/>
              </a:rPr>
              <a:t>感谢观看 </a:t>
            </a:r>
            <a:r>
              <a:rPr lang="en-US" altLang="zh-CN" sz="4400" b="1" dirty="0" smtClean="0">
                <a:solidFill>
                  <a:srgbClr val="178AC1"/>
                </a:solidFill>
                <a:latin typeface="+mj-ea"/>
                <a:ea typeface="+mj-ea"/>
              </a:rPr>
              <a:t>THANKS</a:t>
            </a:r>
            <a:endParaRPr lang="zh-CN" altLang="en-US" sz="4400" b="1" dirty="0">
              <a:solidFill>
                <a:srgbClr val="178AC1"/>
              </a:solidFill>
              <a:latin typeface="+mj-ea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46425" y="4090551"/>
            <a:ext cx="346280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dirty="0" smtClean="0">
                <a:solidFill>
                  <a:srgbClr val="178AC1"/>
                </a:solidFill>
              </a:rPr>
              <a:t>企业职场文化建设</a:t>
            </a:r>
            <a:r>
              <a:rPr lang="en-US" altLang="zh-CN" sz="2200" dirty="0" smtClean="0">
                <a:solidFill>
                  <a:srgbClr val="178AC1"/>
                </a:solidFill>
              </a:rPr>
              <a:t>PPT</a:t>
            </a:r>
            <a:r>
              <a:rPr lang="zh-CN" altLang="en-US" sz="2200" dirty="0" smtClean="0">
                <a:solidFill>
                  <a:srgbClr val="178AC1"/>
                </a:solidFill>
              </a:rPr>
              <a:t>模板</a:t>
            </a:r>
            <a:endParaRPr lang="zh-CN" altLang="en-US" sz="2200" dirty="0">
              <a:solidFill>
                <a:srgbClr val="178AC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22329" y="2854424"/>
            <a:ext cx="27109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178AC1"/>
                </a:solidFill>
              </a:rPr>
              <a:t>2017POWERPOINT</a:t>
            </a:r>
            <a:endParaRPr lang="zh-CN" altLang="en-US" sz="2400" dirty="0">
              <a:solidFill>
                <a:srgbClr val="178AC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49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9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9078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14"/>
          <a:stretch/>
        </p:blipFill>
        <p:spPr>
          <a:xfrm>
            <a:off x="2785847" y="1"/>
            <a:ext cx="6358153" cy="3329200"/>
          </a:xfrm>
          <a:prstGeom prst="rect">
            <a:avLst/>
          </a:prstGeom>
        </p:spPr>
      </p:pic>
      <p:sp>
        <p:nvSpPr>
          <p:cNvPr id="106" name="TextBox 11"/>
          <p:cNvSpPr txBox="1"/>
          <p:nvPr/>
        </p:nvSpPr>
        <p:spPr>
          <a:xfrm>
            <a:off x="3115322" y="22664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第一部分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26AAD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标题文字内容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26AADB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cxnSp>
        <p:nvCxnSpPr>
          <p:cNvPr id="107" name="直接连接符 106"/>
          <p:cNvCxnSpPr/>
          <p:nvPr/>
        </p:nvCxnSpPr>
        <p:spPr>
          <a:xfrm flipV="1">
            <a:off x="2899296" y="2194446"/>
            <a:ext cx="0" cy="1924424"/>
          </a:xfrm>
          <a:prstGeom prst="line">
            <a:avLst/>
          </a:prstGeom>
          <a:noFill/>
          <a:ln w="12700" cap="flat" cmpd="sng" algn="ctr">
            <a:solidFill>
              <a:srgbClr val="080808"/>
            </a:solidFill>
            <a:prstDash val="dash"/>
          </a:ln>
          <a:effectLst/>
        </p:spPr>
      </p:cxnSp>
      <p:sp>
        <p:nvSpPr>
          <p:cNvPr id="108" name="TextBox 13"/>
          <p:cNvSpPr txBox="1"/>
          <p:nvPr/>
        </p:nvSpPr>
        <p:spPr>
          <a:xfrm>
            <a:off x="1581296" y="37885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PART 01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1387128" y="22664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0" name="同心圆 10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12" name="TextBox 24"/>
          <p:cNvSpPr txBox="1"/>
          <p:nvPr/>
        </p:nvSpPr>
        <p:spPr>
          <a:xfrm>
            <a:off x="3211992" y="33465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3" name="TextBox 25"/>
          <p:cNvSpPr txBox="1"/>
          <p:nvPr/>
        </p:nvSpPr>
        <p:spPr>
          <a:xfrm>
            <a:off x="4264663" y="33465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4" name="TextBox 26"/>
          <p:cNvSpPr txBox="1"/>
          <p:nvPr/>
        </p:nvSpPr>
        <p:spPr>
          <a:xfrm>
            <a:off x="5274689" y="33465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5" name="TextBox 27"/>
          <p:cNvSpPr txBox="1"/>
          <p:nvPr/>
        </p:nvSpPr>
        <p:spPr>
          <a:xfrm>
            <a:off x="3211992" y="36936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6" name="TextBox 28"/>
          <p:cNvSpPr txBox="1"/>
          <p:nvPr/>
        </p:nvSpPr>
        <p:spPr>
          <a:xfrm>
            <a:off x="4264664" y="36936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7" name="TextBox 29"/>
          <p:cNvSpPr txBox="1"/>
          <p:nvPr/>
        </p:nvSpPr>
        <p:spPr>
          <a:xfrm>
            <a:off x="5274303" y="36936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8" name="TextBox 13"/>
          <p:cNvSpPr txBox="1"/>
          <p:nvPr/>
        </p:nvSpPr>
        <p:spPr>
          <a:xfrm>
            <a:off x="1607738" y="24803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0" b="1" i="0" u="none" strike="noStrike" kern="1200" cap="none" spc="0" normalizeH="0" baseline="0" noProof="0" dirty="0">
                <a:ln>
                  <a:noFill/>
                </a:ln>
                <a:solidFill>
                  <a:srgbClr val="26AAD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01</a:t>
            </a:r>
            <a:endParaRPr kumimoji="0" lang="zh-CN" altLang="en-US" sz="5000" b="1" i="0" u="none" strike="noStrike" kern="1200" cap="none" spc="0" normalizeH="0" baseline="0" noProof="0" dirty="0">
              <a:ln>
                <a:noFill/>
              </a:ln>
              <a:solidFill>
                <a:srgbClr val="26AADB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2516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  <p:bldP spid="108" grpId="0"/>
      <p:bldP spid="112" grpId="0"/>
      <p:bldP spid="113" grpId="0"/>
      <p:bldP spid="114" grpId="0"/>
      <p:bldP spid="115" grpId="0"/>
      <p:bldP spid="116" grpId="0"/>
      <p:bldP spid="117" grpId="0"/>
      <p:bldP spid="1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/>
          </p:cNvSpPr>
          <p:nvPr/>
        </p:nvSpPr>
        <p:spPr bwMode="auto">
          <a:xfrm>
            <a:off x="3136775" y="1205985"/>
            <a:ext cx="1005569" cy="3174831"/>
          </a:xfrm>
          <a:custGeom>
            <a:avLst/>
            <a:gdLst>
              <a:gd name="T0" fmla="*/ 1750 w 1750"/>
              <a:gd name="T1" fmla="*/ 272 h 5527"/>
              <a:gd name="T2" fmla="*/ 314 w 1750"/>
              <a:gd name="T3" fmla="*/ 2778 h 5527"/>
              <a:gd name="T4" fmla="*/ 1699 w 1750"/>
              <a:gd name="T5" fmla="*/ 5254 h 5527"/>
              <a:gd name="T6" fmla="*/ 1542 w 1750"/>
              <a:gd name="T7" fmla="*/ 5527 h 5527"/>
              <a:gd name="T8" fmla="*/ 0 w 1750"/>
              <a:gd name="T9" fmla="*/ 2778 h 5527"/>
              <a:gd name="T10" fmla="*/ 1593 w 1750"/>
              <a:gd name="T11" fmla="*/ 0 h 5527"/>
              <a:gd name="T12" fmla="*/ 1750 w 1750"/>
              <a:gd name="T13" fmla="*/ 272 h 5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0" h="5527">
                <a:moveTo>
                  <a:pt x="1750" y="272"/>
                </a:moveTo>
                <a:cubicBezTo>
                  <a:pt x="891" y="777"/>
                  <a:pt x="314" y="1710"/>
                  <a:pt x="314" y="2778"/>
                </a:cubicBezTo>
                <a:cubicBezTo>
                  <a:pt x="314" y="3825"/>
                  <a:pt x="868" y="4743"/>
                  <a:pt x="1699" y="5254"/>
                </a:cubicBezTo>
                <a:lnTo>
                  <a:pt x="1542" y="5527"/>
                </a:lnTo>
                <a:cubicBezTo>
                  <a:pt x="617" y="4961"/>
                  <a:pt x="0" y="3942"/>
                  <a:pt x="0" y="2778"/>
                </a:cubicBezTo>
                <a:cubicBezTo>
                  <a:pt x="0" y="1594"/>
                  <a:pt x="640" y="559"/>
                  <a:pt x="1593" y="0"/>
                </a:cubicBezTo>
                <a:lnTo>
                  <a:pt x="1750" y="27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136616" y="967751"/>
            <a:ext cx="1149740" cy="1149740"/>
            <a:chOff x="2342140" y="893355"/>
            <a:chExt cx="1149740" cy="1149740"/>
          </a:xfrm>
        </p:grpSpPr>
        <p:grpSp>
          <p:nvGrpSpPr>
            <p:cNvPr id="6" name="组合 5"/>
            <p:cNvGrpSpPr/>
            <p:nvPr/>
          </p:nvGrpSpPr>
          <p:grpSpPr>
            <a:xfrm>
              <a:off x="2342140" y="893355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" name="同心圆 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7" name="KSO_Shape"/>
            <p:cNvSpPr>
              <a:spLocks/>
            </p:cNvSpPr>
            <p:nvPr/>
          </p:nvSpPr>
          <p:spPr bwMode="auto">
            <a:xfrm>
              <a:off x="2678413" y="1165965"/>
              <a:ext cx="489748" cy="569476"/>
            </a:xfrm>
            <a:custGeom>
              <a:avLst/>
              <a:gdLst>
                <a:gd name="T0" fmla="*/ 2147483646 w 5822"/>
                <a:gd name="T1" fmla="*/ 2147483646 h 6759"/>
                <a:gd name="T2" fmla="*/ 2147483646 w 5822"/>
                <a:gd name="T3" fmla="*/ 2147483646 h 6759"/>
                <a:gd name="T4" fmla="*/ 2147483646 w 5822"/>
                <a:gd name="T5" fmla="*/ 2147483646 h 6759"/>
                <a:gd name="T6" fmla="*/ 2147483646 w 5822"/>
                <a:gd name="T7" fmla="*/ 2147483646 h 6759"/>
                <a:gd name="T8" fmla="*/ 2147483646 w 5822"/>
                <a:gd name="T9" fmla="*/ 2147483646 h 6759"/>
                <a:gd name="T10" fmla="*/ 2147483646 w 5822"/>
                <a:gd name="T11" fmla="*/ 1253760573 h 6759"/>
                <a:gd name="T12" fmla="*/ 2147483646 w 5822"/>
                <a:gd name="T13" fmla="*/ 2147483646 h 6759"/>
                <a:gd name="T14" fmla="*/ 2147483646 w 5822"/>
                <a:gd name="T15" fmla="*/ 2147483646 h 6759"/>
                <a:gd name="T16" fmla="*/ 2147483646 w 5822"/>
                <a:gd name="T17" fmla="*/ 2147483646 h 6759"/>
                <a:gd name="T18" fmla="*/ 2147483646 w 5822"/>
                <a:gd name="T19" fmla="*/ 2147483646 h 6759"/>
                <a:gd name="T20" fmla="*/ 2147483646 w 5822"/>
                <a:gd name="T21" fmla="*/ 2147483646 h 6759"/>
                <a:gd name="T22" fmla="*/ 2147483646 w 5822"/>
                <a:gd name="T23" fmla="*/ 2147483646 h 6759"/>
                <a:gd name="T24" fmla="*/ 2147483646 w 5822"/>
                <a:gd name="T25" fmla="*/ 2147483646 h 6759"/>
                <a:gd name="T26" fmla="*/ 2147483646 w 5822"/>
                <a:gd name="T27" fmla="*/ 2147483646 h 6759"/>
                <a:gd name="T28" fmla="*/ 2147483646 w 5822"/>
                <a:gd name="T29" fmla="*/ 2147483646 h 6759"/>
                <a:gd name="T30" fmla="*/ 2147483646 w 5822"/>
                <a:gd name="T31" fmla="*/ 2147483646 h 6759"/>
                <a:gd name="T32" fmla="*/ 2147483646 w 5822"/>
                <a:gd name="T33" fmla="*/ 2147483646 h 6759"/>
                <a:gd name="T34" fmla="*/ 2147483646 w 5822"/>
                <a:gd name="T35" fmla="*/ 2147483646 h 6759"/>
                <a:gd name="T36" fmla="*/ 2147483646 w 5822"/>
                <a:gd name="T37" fmla="*/ 2147483646 h 6759"/>
                <a:gd name="T38" fmla="*/ 2147483646 w 5822"/>
                <a:gd name="T39" fmla="*/ 2147483646 h 6759"/>
                <a:gd name="T40" fmla="*/ 0 w 5822"/>
                <a:gd name="T41" fmla="*/ 2147483646 h 6759"/>
                <a:gd name="T42" fmla="*/ 2147483646 w 5822"/>
                <a:gd name="T43" fmla="*/ 2147483646 h 6759"/>
                <a:gd name="T44" fmla="*/ 2147483646 w 5822"/>
                <a:gd name="T45" fmla="*/ 2147483646 h 6759"/>
                <a:gd name="T46" fmla="*/ 2147483646 w 5822"/>
                <a:gd name="T47" fmla="*/ 2147483646 h 6759"/>
                <a:gd name="T48" fmla="*/ 2147483646 w 5822"/>
                <a:gd name="T49" fmla="*/ 2147483646 h 6759"/>
                <a:gd name="T50" fmla="*/ 2147483646 w 5822"/>
                <a:gd name="T51" fmla="*/ 2147483646 h 6759"/>
                <a:gd name="T52" fmla="*/ 2147483646 w 5822"/>
                <a:gd name="T53" fmla="*/ 2147483646 h 6759"/>
                <a:gd name="T54" fmla="*/ 2147483646 w 5822"/>
                <a:gd name="T55" fmla="*/ 2147483646 h 6759"/>
                <a:gd name="T56" fmla="*/ 2147483646 w 5822"/>
                <a:gd name="T57" fmla="*/ 2147483646 h 6759"/>
                <a:gd name="T58" fmla="*/ 2147483646 w 5822"/>
                <a:gd name="T59" fmla="*/ 2147483646 h 6759"/>
                <a:gd name="T60" fmla="*/ 2147483646 w 5822"/>
                <a:gd name="T61" fmla="*/ 2147483646 h 6759"/>
                <a:gd name="T62" fmla="*/ 2147483646 w 5822"/>
                <a:gd name="T63" fmla="*/ 2147483646 h 6759"/>
                <a:gd name="T64" fmla="*/ 2147483646 w 5822"/>
                <a:gd name="T65" fmla="*/ 2147483646 h 6759"/>
                <a:gd name="T66" fmla="*/ 2147483646 w 5822"/>
                <a:gd name="T67" fmla="*/ 2147483646 h 6759"/>
                <a:gd name="T68" fmla="*/ 2147483646 w 5822"/>
                <a:gd name="T69" fmla="*/ 2147483646 h 6759"/>
                <a:gd name="T70" fmla="*/ 2147483646 w 5822"/>
                <a:gd name="T71" fmla="*/ 2147483646 h 6759"/>
                <a:gd name="T72" fmla="*/ 2147483646 w 5822"/>
                <a:gd name="T73" fmla="*/ 2147483646 h 6759"/>
                <a:gd name="T74" fmla="*/ 2147483646 w 5822"/>
                <a:gd name="T75" fmla="*/ 2147483646 h 6759"/>
                <a:gd name="T76" fmla="*/ 2147483646 w 5822"/>
                <a:gd name="T77" fmla="*/ 2147483646 h 6759"/>
                <a:gd name="T78" fmla="*/ 2147483646 w 5822"/>
                <a:gd name="T79" fmla="*/ 2147483646 h 6759"/>
                <a:gd name="T80" fmla="*/ 2147483646 w 5822"/>
                <a:gd name="T81" fmla="*/ 2147483646 h 6759"/>
                <a:gd name="T82" fmla="*/ 2147483646 w 5822"/>
                <a:gd name="T83" fmla="*/ 2147483646 h 6759"/>
                <a:gd name="T84" fmla="*/ 2147483646 w 5822"/>
                <a:gd name="T85" fmla="*/ 2147483646 h 6759"/>
                <a:gd name="T86" fmla="*/ 2147483646 w 5822"/>
                <a:gd name="T87" fmla="*/ 2147483646 h 6759"/>
                <a:gd name="T88" fmla="*/ 2147483646 w 5822"/>
                <a:gd name="T89" fmla="*/ 2147483646 h 6759"/>
                <a:gd name="T90" fmla="*/ 2147483646 w 5822"/>
                <a:gd name="T91" fmla="*/ 2147483646 h 6759"/>
                <a:gd name="T92" fmla="*/ 2147483646 w 5822"/>
                <a:gd name="T93" fmla="*/ 2147483646 h 6759"/>
                <a:gd name="T94" fmla="*/ 2147483646 w 5822"/>
                <a:gd name="T95" fmla="*/ 2147483646 h 6759"/>
                <a:gd name="T96" fmla="*/ 2147483646 w 5822"/>
                <a:gd name="T97" fmla="*/ 2147483646 h 675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822" h="6759">
                  <a:moveTo>
                    <a:pt x="0" y="6351"/>
                  </a:moveTo>
                  <a:lnTo>
                    <a:pt x="129" y="6351"/>
                  </a:lnTo>
                  <a:lnTo>
                    <a:pt x="129" y="3057"/>
                  </a:lnTo>
                  <a:lnTo>
                    <a:pt x="129" y="2914"/>
                  </a:lnTo>
                  <a:lnTo>
                    <a:pt x="266" y="2865"/>
                  </a:lnTo>
                  <a:lnTo>
                    <a:pt x="1775" y="2337"/>
                  </a:lnTo>
                  <a:lnTo>
                    <a:pt x="1775" y="1515"/>
                  </a:lnTo>
                  <a:lnTo>
                    <a:pt x="1775" y="1386"/>
                  </a:lnTo>
                  <a:lnTo>
                    <a:pt x="1892" y="1331"/>
                  </a:lnTo>
                  <a:lnTo>
                    <a:pt x="4422" y="137"/>
                  </a:lnTo>
                  <a:lnTo>
                    <a:pt x="4714" y="0"/>
                  </a:lnTo>
                  <a:lnTo>
                    <a:pt x="4714" y="56"/>
                  </a:lnTo>
                  <a:lnTo>
                    <a:pt x="5511" y="532"/>
                  </a:lnTo>
                  <a:lnTo>
                    <a:pt x="5511" y="6326"/>
                  </a:lnTo>
                  <a:lnTo>
                    <a:pt x="5822" y="6326"/>
                  </a:lnTo>
                  <a:lnTo>
                    <a:pt x="5822" y="6734"/>
                  </a:lnTo>
                  <a:lnTo>
                    <a:pt x="4510" y="6734"/>
                  </a:lnTo>
                  <a:lnTo>
                    <a:pt x="4305" y="6734"/>
                  </a:lnTo>
                  <a:lnTo>
                    <a:pt x="4305" y="6529"/>
                  </a:lnTo>
                  <a:lnTo>
                    <a:pt x="4305" y="643"/>
                  </a:lnTo>
                  <a:lnTo>
                    <a:pt x="2183" y="1644"/>
                  </a:lnTo>
                  <a:lnTo>
                    <a:pt x="2183" y="2194"/>
                  </a:lnTo>
                  <a:lnTo>
                    <a:pt x="2798" y="1979"/>
                  </a:lnTo>
                  <a:lnTo>
                    <a:pt x="3035" y="1895"/>
                  </a:lnTo>
                  <a:lnTo>
                    <a:pt x="3035" y="1889"/>
                  </a:lnTo>
                  <a:lnTo>
                    <a:pt x="3042" y="1892"/>
                  </a:lnTo>
                  <a:lnTo>
                    <a:pt x="3068" y="1884"/>
                  </a:lnTo>
                  <a:lnTo>
                    <a:pt x="3068" y="1909"/>
                  </a:lnTo>
                  <a:lnTo>
                    <a:pt x="3862" y="2381"/>
                  </a:lnTo>
                  <a:lnTo>
                    <a:pt x="3862" y="6313"/>
                  </a:lnTo>
                  <a:lnTo>
                    <a:pt x="4177" y="6313"/>
                  </a:lnTo>
                  <a:lnTo>
                    <a:pt x="4177" y="6722"/>
                  </a:lnTo>
                  <a:lnTo>
                    <a:pt x="2865" y="6722"/>
                  </a:lnTo>
                  <a:lnTo>
                    <a:pt x="2661" y="6722"/>
                  </a:lnTo>
                  <a:lnTo>
                    <a:pt x="2661" y="6517"/>
                  </a:lnTo>
                  <a:lnTo>
                    <a:pt x="2661" y="2458"/>
                  </a:lnTo>
                  <a:lnTo>
                    <a:pt x="538" y="3202"/>
                  </a:lnTo>
                  <a:lnTo>
                    <a:pt x="538" y="6556"/>
                  </a:lnTo>
                  <a:lnTo>
                    <a:pt x="538" y="6759"/>
                  </a:lnTo>
                  <a:lnTo>
                    <a:pt x="334" y="6759"/>
                  </a:lnTo>
                  <a:lnTo>
                    <a:pt x="0" y="6759"/>
                  </a:lnTo>
                  <a:lnTo>
                    <a:pt x="0" y="6351"/>
                  </a:lnTo>
                  <a:close/>
                  <a:moveTo>
                    <a:pt x="776" y="6707"/>
                  </a:moveTo>
                  <a:lnTo>
                    <a:pt x="776" y="6707"/>
                  </a:lnTo>
                  <a:lnTo>
                    <a:pt x="1501" y="6707"/>
                  </a:lnTo>
                  <a:lnTo>
                    <a:pt x="2348" y="6707"/>
                  </a:lnTo>
                  <a:lnTo>
                    <a:pt x="2348" y="5989"/>
                  </a:lnTo>
                  <a:lnTo>
                    <a:pt x="1501" y="6044"/>
                  </a:lnTo>
                  <a:lnTo>
                    <a:pt x="776" y="6092"/>
                  </a:lnTo>
                  <a:lnTo>
                    <a:pt x="776" y="6707"/>
                  </a:lnTo>
                  <a:close/>
                  <a:moveTo>
                    <a:pt x="776" y="4048"/>
                  </a:moveTo>
                  <a:lnTo>
                    <a:pt x="776" y="4048"/>
                  </a:lnTo>
                  <a:lnTo>
                    <a:pt x="1501" y="3842"/>
                  </a:lnTo>
                  <a:lnTo>
                    <a:pt x="2348" y="3604"/>
                  </a:lnTo>
                  <a:lnTo>
                    <a:pt x="2348" y="2883"/>
                  </a:lnTo>
                  <a:lnTo>
                    <a:pt x="1501" y="3178"/>
                  </a:lnTo>
                  <a:lnTo>
                    <a:pt x="776" y="3431"/>
                  </a:lnTo>
                  <a:lnTo>
                    <a:pt x="776" y="4048"/>
                  </a:lnTo>
                  <a:close/>
                  <a:moveTo>
                    <a:pt x="776" y="4926"/>
                  </a:moveTo>
                  <a:lnTo>
                    <a:pt x="776" y="4926"/>
                  </a:lnTo>
                  <a:lnTo>
                    <a:pt x="1501" y="4788"/>
                  </a:lnTo>
                  <a:lnTo>
                    <a:pt x="2348" y="4628"/>
                  </a:lnTo>
                  <a:lnTo>
                    <a:pt x="2348" y="3909"/>
                  </a:lnTo>
                  <a:lnTo>
                    <a:pt x="1501" y="4124"/>
                  </a:lnTo>
                  <a:lnTo>
                    <a:pt x="776" y="4310"/>
                  </a:lnTo>
                  <a:lnTo>
                    <a:pt x="776" y="4926"/>
                  </a:lnTo>
                  <a:close/>
                  <a:moveTo>
                    <a:pt x="776" y="5811"/>
                  </a:moveTo>
                  <a:lnTo>
                    <a:pt x="776" y="5811"/>
                  </a:lnTo>
                  <a:lnTo>
                    <a:pt x="1501" y="5741"/>
                  </a:lnTo>
                  <a:lnTo>
                    <a:pt x="2348" y="5661"/>
                  </a:lnTo>
                  <a:lnTo>
                    <a:pt x="2348" y="4942"/>
                  </a:lnTo>
                  <a:lnTo>
                    <a:pt x="1501" y="5078"/>
                  </a:lnTo>
                  <a:lnTo>
                    <a:pt x="776" y="5194"/>
                  </a:lnTo>
                  <a:lnTo>
                    <a:pt x="776" y="581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630172" y="2286104"/>
            <a:ext cx="1149740" cy="1149740"/>
            <a:chOff x="1835696" y="2211710"/>
            <a:chExt cx="1149740" cy="1149740"/>
          </a:xfrm>
        </p:grpSpPr>
        <p:grpSp>
          <p:nvGrpSpPr>
            <p:cNvPr id="11" name="组合 10"/>
            <p:cNvGrpSpPr/>
            <p:nvPr/>
          </p:nvGrpSpPr>
          <p:grpSpPr>
            <a:xfrm>
              <a:off x="1835696" y="2211710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" name="同心圆 1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12" name="KSO_Shape"/>
            <p:cNvSpPr>
              <a:spLocks/>
            </p:cNvSpPr>
            <p:nvPr/>
          </p:nvSpPr>
          <p:spPr bwMode="auto">
            <a:xfrm>
              <a:off x="2089100" y="2562390"/>
              <a:ext cx="649486" cy="486031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bIns="36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278244" y="3510242"/>
            <a:ext cx="1149740" cy="1149740"/>
            <a:chOff x="2483768" y="3435846"/>
            <a:chExt cx="1149740" cy="1149740"/>
          </a:xfrm>
        </p:grpSpPr>
        <p:grpSp>
          <p:nvGrpSpPr>
            <p:cNvPr id="16" name="组合 15"/>
            <p:cNvGrpSpPr/>
            <p:nvPr/>
          </p:nvGrpSpPr>
          <p:grpSpPr>
            <a:xfrm>
              <a:off x="2483768" y="3435846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17" name="KSO_Shape"/>
            <p:cNvSpPr>
              <a:spLocks/>
            </p:cNvSpPr>
            <p:nvPr/>
          </p:nvSpPr>
          <p:spPr bwMode="auto">
            <a:xfrm>
              <a:off x="2802446" y="3812214"/>
              <a:ext cx="521267" cy="439601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20" name="TextBox 18"/>
          <p:cNvSpPr txBox="1"/>
          <p:nvPr/>
        </p:nvSpPr>
        <p:spPr>
          <a:xfrm>
            <a:off x="1455919" y="1327789"/>
            <a:ext cx="103686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填加标题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" name="TextBox 19"/>
          <p:cNvSpPr txBox="1"/>
          <p:nvPr/>
        </p:nvSpPr>
        <p:spPr>
          <a:xfrm>
            <a:off x="1455915" y="1640560"/>
            <a:ext cx="120331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点击输入说明文字</a:t>
            </a:r>
          </a:p>
        </p:txBody>
      </p:sp>
      <p:sp>
        <p:nvSpPr>
          <p:cNvPr id="22" name="TextBox 20"/>
          <p:cNvSpPr txBox="1"/>
          <p:nvPr/>
        </p:nvSpPr>
        <p:spPr>
          <a:xfrm>
            <a:off x="1082930" y="2658381"/>
            <a:ext cx="133131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填加标题</a:t>
            </a:r>
          </a:p>
        </p:txBody>
      </p:sp>
      <p:sp>
        <p:nvSpPr>
          <p:cNvPr id="23" name="TextBox 21"/>
          <p:cNvSpPr txBox="1"/>
          <p:nvPr/>
        </p:nvSpPr>
        <p:spPr>
          <a:xfrm>
            <a:off x="1182823" y="2980826"/>
            <a:ext cx="116650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点击输入说明文字</a:t>
            </a:r>
          </a:p>
        </p:txBody>
      </p:sp>
      <p:sp>
        <p:nvSpPr>
          <p:cNvPr id="24" name="TextBox 22"/>
          <p:cNvSpPr txBox="1"/>
          <p:nvPr/>
        </p:nvSpPr>
        <p:spPr>
          <a:xfrm>
            <a:off x="1763688" y="4064093"/>
            <a:ext cx="116650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填加标题</a:t>
            </a:r>
          </a:p>
        </p:txBody>
      </p:sp>
      <p:sp>
        <p:nvSpPr>
          <p:cNvPr id="25" name="TextBox 23"/>
          <p:cNvSpPr txBox="1"/>
          <p:nvPr/>
        </p:nvSpPr>
        <p:spPr>
          <a:xfrm>
            <a:off x="1777275" y="4380817"/>
            <a:ext cx="116650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点击输入说明文字</a:t>
            </a:r>
          </a:p>
        </p:txBody>
      </p:sp>
      <p:sp>
        <p:nvSpPr>
          <p:cNvPr id="26" name="Line 39"/>
          <p:cNvSpPr>
            <a:spLocks noChangeShapeType="1"/>
          </p:cNvSpPr>
          <p:nvPr/>
        </p:nvSpPr>
        <p:spPr bwMode="auto">
          <a:xfrm>
            <a:off x="4591540" y="1820702"/>
            <a:ext cx="915275" cy="450074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/>
            <a:tailEnd type="triangle" w="med" len="med"/>
          </a:ln>
          <a:scene3d>
            <a:camera prst="orthographicFront">
              <a:rot lat="0" lon="0" rev="3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7" name="Line 40"/>
          <p:cNvSpPr>
            <a:spLocks noChangeShapeType="1"/>
          </p:cNvSpPr>
          <p:nvPr/>
        </p:nvSpPr>
        <p:spPr bwMode="auto">
          <a:xfrm>
            <a:off x="4118193" y="2813883"/>
            <a:ext cx="1241799" cy="1261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8" name="Line 41"/>
          <p:cNvSpPr>
            <a:spLocks noChangeShapeType="1"/>
          </p:cNvSpPr>
          <p:nvPr/>
        </p:nvSpPr>
        <p:spPr bwMode="auto">
          <a:xfrm flipV="1">
            <a:off x="4548270" y="3359378"/>
            <a:ext cx="954357" cy="383256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/>
            <a:tailEnd type="triangle" w="med" len="med"/>
          </a:ln>
          <a:scene3d>
            <a:camera prst="orthographicFront">
              <a:rot lat="0" lon="0" rev="21299999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674990" y="1658514"/>
            <a:ext cx="2281386" cy="2281386"/>
            <a:chOff x="1403648" y="1115468"/>
            <a:chExt cx="1294414" cy="1294414"/>
          </a:xfrm>
        </p:grpSpPr>
        <p:sp>
          <p:nvSpPr>
            <p:cNvPr id="30" name="椭圆 29"/>
            <p:cNvSpPr/>
            <p:nvPr/>
          </p:nvSpPr>
          <p:spPr>
            <a:xfrm>
              <a:off x="1539485" y="1259632"/>
              <a:ext cx="1022740" cy="10227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403648" y="1115468"/>
              <a:ext cx="1294414" cy="1294414"/>
              <a:chOff x="2555776" y="915566"/>
              <a:chExt cx="1944216" cy="1944216"/>
            </a:xfrm>
            <a:effectLst>
              <a:outerShdw blurRad="63500" dist="508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2555776" y="915566"/>
                <a:ext cx="1944216" cy="1944216"/>
              </a:xfrm>
              <a:prstGeom prst="donut">
                <a:avLst>
                  <a:gd name="adj" fmla="val 10097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34" name="同心圆 33"/>
              <p:cNvSpPr/>
              <p:nvPr/>
            </p:nvSpPr>
            <p:spPr>
              <a:xfrm>
                <a:off x="2733335" y="1093125"/>
                <a:ext cx="1589098" cy="1589098"/>
              </a:xfrm>
              <a:prstGeom prst="donut">
                <a:avLst>
                  <a:gd name="adj" fmla="val 12059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6200000" scaled="1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32" name="TextBox 30"/>
            <p:cNvSpPr txBox="1"/>
            <p:nvPr/>
          </p:nvSpPr>
          <p:spPr>
            <a:xfrm>
              <a:off x="1687876" y="1485936"/>
              <a:ext cx="725958" cy="5413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defRPr>
              </a:lvl1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</a:t>
              </a:r>
              <a:endPara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内容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1729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1000" fill="hold" nodeType="click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1000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1000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5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6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 animBg="1"/>
          <p:bldP spid="27" grpId="0" animBg="1"/>
          <p:bldP spid="2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1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 animBg="1"/>
          <p:bldP spid="27" grpId="0" animBg="1"/>
          <p:bldP spid="28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67936" y="2021101"/>
            <a:ext cx="963909" cy="923289"/>
            <a:chOff x="1664154" y="1934950"/>
            <a:chExt cx="963741" cy="897257"/>
          </a:xfrm>
        </p:grpSpPr>
        <p:grpSp>
          <p:nvGrpSpPr>
            <p:cNvPr id="5" name="组合 4"/>
            <p:cNvGrpSpPr/>
            <p:nvPr/>
          </p:nvGrpSpPr>
          <p:grpSpPr>
            <a:xfrm rot="18900000">
              <a:off x="1664154" y="1934950"/>
              <a:ext cx="897259" cy="897257"/>
              <a:chOff x="304800" y="673100"/>
              <a:chExt cx="4000500" cy="4000500"/>
            </a:xfrm>
            <a:effectLst>
              <a:outerShdw blurRad="444500" dist="254000" dir="48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" name="同心圆 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6" name="TextBox 44"/>
            <p:cNvSpPr txBox="1"/>
            <p:nvPr/>
          </p:nvSpPr>
          <p:spPr>
            <a:xfrm>
              <a:off x="1807549" y="2188595"/>
              <a:ext cx="820346" cy="403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1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45%</a:t>
              </a:r>
              <a:endPara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321508" y="2031184"/>
            <a:ext cx="897415" cy="923289"/>
            <a:chOff x="3293884" y="1912625"/>
            <a:chExt cx="897259" cy="897258"/>
          </a:xfrm>
        </p:grpSpPr>
        <p:grpSp>
          <p:nvGrpSpPr>
            <p:cNvPr id="10" name="组合 9"/>
            <p:cNvGrpSpPr/>
            <p:nvPr/>
          </p:nvGrpSpPr>
          <p:grpSpPr>
            <a:xfrm rot="18900000">
              <a:off x="3293884" y="1912625"/>
              <a:ext cx="897259" cy="897258"/>
              <a:chOff x="304800" y="673100"/>
              <a:chExt cx="4000500" cy="4000500"/>
            </a:xfrm>
            <a:effectLst>
              <a:outerShdw blurRad="444500" dist="254000" dir="528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" name="同心圆 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66204" y="734505"/>
                <a:ext cx="3877703" cy="3877691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11" name="TextBox 49"/>
            <p:cNvSpPr txBox="1"/>
            <p:nvPr/>
          </p:nvSpPr>
          <p:spPr>
            <a:xfrm>
              <a:off x="3404406" y="2201081"/>
              <a:ext cx="753231" cy="388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68%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127290" y="2025670"/>
            <a:ext cx="942085" cy="923289"/>
            <a:chOff x="4849324" y="1995712"/>
            <a:chExt cx="941921" cy="897257"/>
          </a:xfrm>
        </p:grpSpPr>
        <p:grpSp>
          <p:nvGrpSpPr>
            <p:cNvPr id="15" name="组合 14"/>
            <p:cNvGrpSpPr/>
            <p:nvPr/>
          </p:nvGrpSpPr>
          <p:grpSpPr>
            <a:xfrm rot="18900000">
              <a:off x="4849324" y="1995712"/>
              <a:ext cx="897259" cy="897257"/>
              <a:chOff x="304800" y="673100"/>
              <a:chExt cx="4000500" cy="4000500"/>
            </a:xfrm>
            <a:effectLst>
              <a:outerShdw blurRad="444500" dist="254000" dir="564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" name="同心圆 1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16" name="TextBox 54"/>
            <p:cNvSpPr txBox="1"/>
            <p:nvPr/>
          </p:nvSpPr>
          <p:spPr>
            <a:xfrm>
              <a:off x="4963049" y="2222298"/>
              <a:ext cx="828196" cy="403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1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79%</a:t>
              </a:r>
              <a:endPara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976586" y="2019651"/>
            <a:ext cx="951205" cy="923289"/>
            <a:chOff x="6380261" y="2029113"/>
            <a:chExt cx="951040" cy="897257"/>
          </a:xfrm>
        </p:grpSpPr>
        <p:grpSp>
          <p:nvGrpSpPr>
            <p:cNvPr id="20" name="组合 19"/>
            <p:cNvGrpSpPr/>
            <p:nvPr/>
          </p:nvGrpSpPr>
          <p:grpSpPr>
            <a:xfrm rot="18900000">
              <a:off x="6380261" y="2029113"/>
              <a:ext cx="897259" cy="897257"/>
              <a:chOff x="304800" y="673100"/>
              <a:chExt cx="4000500" cy="4000500"/>
            </a:xfrm>
            <a:effectLst>
              <a:outerShdw blurRad="444500" dist="254000" dir="5700000" sx="104000" sy="104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" name="同心圆 2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21" name="TextBox 59"/>
            <p:cNvSpPr txBox="1"/>
            <p:nvPr/>
          </p:nvSpPr>
          <p:spPr>
            <a:xfrm>
              <a:off x="6501314" y="2303662"/>
              <a:ext cx="829987" cy="403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1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92%</a:t>
              </a:r>
              <a:endPara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24" name="Freeform 8"/>
          <p:cNvSpPr>
            <a:spLocks/>
          </p:cNvSpPr>
          <p:nvPr/>
        </p:nvSpPr>
        <p:spPr bwMode="auto">
          <a:xfrm rot="18900000">
            <a:off x="1411691" y="2363455"/>
            <a:ext cx="1215555" cy="660729"/>
          </a:xfrm>
          <a:custGeom>
            <a:avLst/>
            <a:gdLst>
              <a:gd name="T0" fmla="*/ 8098 w 8105"/>
              <a:gd name="T1" fmla="*/ 0 h 4285"/>
              <a:gd name="T2" fmla="*/ 8105 w 8105"/>
              <a:gd name="T3" fmla="*/ 233 h 4285"/>
              <a:gd name="T4" fmla="*/ 4053 w 8105"/>
              <a:gd name="T5" fmla="*/ 4285 h 4285"/>
              <a:gd name="T6" fmla="*/ 0 w 8105"/>
              <a:gd name="T7" fmla="*/ 233 h 4285"/>
              <a:gd name="T8" fmla="*/ 7 w 8105"/>
              <a:gd name="T9" fmla="*/ 0 h 4285"/>
              <a:gd name="T10" fmla="*/ 1080 w 8105"/>
              <a:gd name="T11" fmla="*/ 0 h 4285"/>
              <a:gd name="T12" fmla="*/ 1071 w 8105"/>
              <a:gd name="T13" fmla="*/ 233 h 4285"/>
              <a:gd name="T14" fmla="*/ 4053 w 8105"/>
              <a:gd name="T15" fmla="*/ 3214 h 4285"/>
              <a:gd name="T16" fmla="*/ 7034 w 8105"/>
              <a:gd name="T17" fmla="*/ 233 h 4285"/>
              <a:gd name="T18" fmla="*/ 7025 w 8105"/>
              <a:gd name="T19" fmla="*/ 0 h 4285"/>
              <a:gd name="T20" fmla="*/ 8098 w 8105"/>
              <a:gd name="T21" fmla="*/ 0 h 4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4285">
                <a:moveTo>
                  <a:pt x="8098" y="0"/>
                </a:moveTo>
                <a:cubicBezTo>
                  <a:pt x="8103" y="77"/>
                  <a:pt x="8105" y="155"/>
                  <a:pt x="8105" y="233"/>
                </a:cubicBezTo>
                <a:cubicBezTo>
                  <a:pt x="8105" y="2471"/>
                  <a:pt x="6291" y="4285"/>
                  <a:pt x="4053" y="4285"/>
                </a:cubicBezTo>
                <a:cubicBezTo>
                  <a:pt x="1814" y="4285"/>
                  <a:pt x="0" y="2471"/>
                  <a:pt x="0" y="233"/>
                </a:cubicBezTo>
                <a:cubicBezTo>
                  <a:pt x="0" y="155"/>
                  <a:pt x="2" y="77"/>
                  <a:pt x="7" y="0"/>
                </a:cubicBezTo>
                <a:lnTo>
                  <a:pt x="1080" y="0"/>
                </a:lnTo>
                <a:cubicBezTo>
                  <a:pt x="1074" y="77"/>
                  <a:pt x="1071" y="154"/>
                  <a:pt x="1071" y="233"/>
                </a:cubicBezTo>
                <a:cubicBezTo>
                  <a:pt x="1071" y="1879"/>
                  <a:pt x="2406" y="3214"/>
                  <a:pt x="4053" y="3214"/>
                </a:cubicBezTo>
                <a:cubicBezTo>
                  <a:pt x="5699" y="3214"/>
                  <a:pt x="7034" y="1879"/>
                  <a:pt x="7034" y="233"/>
                </a:cubicBezTo>
                <a:cubicBezTo>
                  <a:pt x="7034" y="154"/>
                  <a:pt x="7031" y="77"/>
                  <a:pt x="7025" y="0"/>
                </a:cubicBezTo>
                <a:lnTo>
                  <a:pt x="8098" y="0"/>
                </a:lnTo>
                <a:close/>
              </a:path>
            </a:pathLst>
          </a:custGeom>
          <a:solidFill>
            <a:schemeClr val="accent1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2354" tIns="46177" rIns="92354" bIns="461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5" name="Freeform 7"/>
          <p:cNvSpPr>
            <a:spLocks/>
          </p:cNvSpPr>
          <p:nvPr/>
        </p:nvSpPr>
        <p:spPr bwMode="auto">
          <a:xfrm rot="19087048">
            <a:off x="3320073" y="2260446"/>
            <a:ext cx="1187878" cy="802771"/>
          </a:xfrm>
          <a:custGeom>
            <a:avLst/>
            <a:gdLst>
              <a:gd name="T0" fmla="*/ 7997 w 8105"/>
              <a:gd name="T1" fmla="*/ 0 h 4984"/>
              <a:gd name="T2" fmla="*/ 8105 w 8105"/>
              <a:gd name="T3" fmla="*/ 932 h 4984"/>
              <a:gd name="T4" fmla="*/ 4053 w 8105"/>
              <a:gd name="T5" fmla="*/ 4984 h 4984"/>
              <a:gd name="T6" fmla="*/ 0 w 8105"/>
              <a:gd name="T7" fmla="*/ 932 h 4984"/>
              <a:gd name="T8" fmla="*/ 108 w 8105"/>
              <a:gd name="T9" fmla="*/ 0 h 4984"/>
              <a:gd name="T10" fmla="*/ 1212 w 8105"/>
              <a:gd name="T11" fmla="*/ 0 h 4984"/>
              <a:gd name="T12" fmla="*/ 1218 w 8105"/>
              <a:gd name="T13" fmla="*/ 6 h 4984"/>
              <a:gd name="T14" fmla="*/ 1071 w 8105"/>
              <a:gd name="T15" fmla="*/ 932 h 4984"/>
              <a:gd name="T16" fmla="*/ 4053 w 8105"/>
              <a:gd name="T17" fmla="*/ 3913 h 4984"/>
              <a:gd name="T18" fmla="*/ 7034 w 8105"/>
              <a:gd name="T19" fmla="*/ 932 h 4984"/>
              <a:gd name="T20" fmla="*/ 6887 w 8105"/>
              <a:gd name="T21" fmla="*/ 6 h 4984"/>
              <a:gd name="T22" fmla="*/ 6893 w 8105"/>
              <a:gd name="T23" fmla="*/ 0 h 4984"/>
              <a:gd name="T24" fmla="*/ 7997 w 8105"/>
              <a:gd name="T25" fmla="*/ 0 h 4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4984">
                <a:moveTo>
                  <a:pt x="7997" y="0"/>
                </a:moveTo>
                <a:cubicBezTo>
                  <a:pt x="8068" y="299"/>
                  <a:pt x="8105" y="611"/>
                  <a:pt x="8105" y="932"/>
                </a:cubicBezTo>
                <a:cubicBezTo>
                  <a:pt x="8105" y="3170"/>
                  <a:pt x="6291" y="4984"/>
                  <a:pt x="4053" y="4984"/>
                </a:cubicBezTo>
                <a:cubicBezTo>
                  <a:pt x="1814" y="4984"/>
                  <a:pt x="0" y="3170"/>
                  <a:pt x="0" y="932"/>
                </a:cubicBezTo>
                <a:cubicBezTo>
                  <a:pt x="0" y="611"/>
                  <a:pt x="37" y="299"/>
                  <a:pt x="108" y="0"/>
                </a:cubicBezTo>
                <a:lnTo>
                  <a:pt x="1212" y="0"/>
                </a:lnTo>
                <a:lnTo>
                  <a:pt x="1218" y="6"/>
                </a:lnTo>
                <a:cubicBezTo>
                  <a:pt x="1123" y="297"/>
                  <a:pt x="1071" y="609"/>
                  <a:pt x="1071" y="932"/>
                </a:cubicBezTo>
                <a:cubicBezTo>
                  <a:pt x="1071" y="2578"/>
                  <a:pt x="2406" y="3913"/>
                  <a:pt x="4053" y="3913"/>
                </a:cubicBezTo>
                <a:cubicBezTo>
                  <a:pt x="5699" y="3913"/>
                  <a:pt x="7034" y="2578"/>
                  <a:pt x="7034" y="932"/>
                </a:cubicBezTo>
                <a:cubicBezTo>
                  <a:pt x="7034" y="609"/>
                  <a:pt x="6982" y="297"/>
                  <a:pt x="6887" y="6"/>
                </a:cubicBezTo>
                <a:lnTo>
                  <a:pt x="6893" y="0"/>
                </a:lnTo>
                <a:lnTo>
                  <a:pt x="7997" y="0"/>
                </a:lnTo>
                <a:close/>
              </a:path>
            </a:pathLst>
          </a:custGeom>
          <a:solidFill>
            <a:schemeClr val="accent2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2354" tIns="46177" rIns="92354" bIns="461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6" name="Freeform 6"/>
          <p:cNvSpPr>
            <a:spLocks/>
          </p:cNvSpPr>
          <p:nvPr/>
        </p:nvSpPr>
        <p:spPr bwMode="auto">
          <a:xfrm rot="19290703">
            <a:off x="5060464" y="2119119"/>
            <a:ext cx="1214489" cy="945740"/>
          </a:xfrm>
          <a:custGeom>
            <a:avLst/>
            <a:gdLst>
              <a:gd name="T0" fmla="*/ 7492 w 8105"/>
              <a:gd name="T1" fmla="*/ 0 h 6195"/>
              <a:gd name="T2" fmla="*/ 8105 w 8105"/>
              <a:gd name="T3" fmla="*/ 2143 h 6195"/>
              <a:gd name="T4" fmla="*/ 4052 w 8105"/>
              <a:gd name="T5" fmla="*/ 6195 h 6195"/>
              <a:gd name="T6" fmla="*/ 0 w 8105"/>
              <a:gd name="T7" fmla="*/ 2143 h 6195"/>
              <a:gd name="T8" fmla="*/ 612 w 8105"/>
              <a:gd name="T9" fmla="*/ 0 h 6195"/>
              <a:gd name="T10" fmla="*/ 1957 w 8105"/>
              <a:gd name="T11" fmla="*/ 0 h 6195"/>
              <a:gd name="T12" fmla="*/ 1968 w 8105"/>
              <a:gd name="T13" fmla="*/ 11 h 6195"/>
              <a:gd name="T14" fmla="*/ 1071 w 8105"/>
              <a:gd name="T15" fmla="*/ 2143 h 6195"/>
              <a:gd name="T16" fmla="*/ 4052 w 8105"/>
              <a:gd name="T17" fmla="*/ 5124 h 6195"/>
              <a:gd name="T18" fmla="*/ 7033 w 8105"/>
              <a:gd name="T19" fmla="*/ 2143 h 6195"/>
              <a:gd name="T20" fmla="*/ 6136 w 8105"/>
              <a:gd name="T21" fmla="*/ 11 h 6195"/>
              <a:gd name="T22" fmla="*/ 6147 w 8105"/>
              <a:gd name="T23" fmla="*/ 0 h 6195"/>
              <a:gd name="T24" fmla="*/ 7492 w 8105"/>
              <a:gd name="T25" fmla="*/ 0 h 6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6195">
                <a:moveTo>
                  <a:pt x="7492" y="0"/>
                </a:moveTo>
                <a:cubicBezTo>
                  <a:pt x="7880" y="622"/>
                  <a:pt x="8105" y="1356"/>
                  <a:pt x="8105" y="2143"/>
                </a:cubicBezTo>
                <a:cubicBezTo>
                  <a:pt x="8105" y="4381"/>
                  <a:pt x="6290" y="6195"/>
                  <a:pt x="4052" y="6195"/>
                </a:cubicBezTo>
                <a:cubicBezTo>
                  <a:pt x="1814" y="6195"/>
                  <a:pt x="0" y="4381"/>
                  <a:pt x="0" y="2143"/>
                </a:cubicBezTo>
                <a:cubicBezTo>
                  <a:pt x="0" y="1356"/>
                  <a:pt x="224" y="622"/>
                  <a:pt x="612" y="0"/>
                </a:cubicBezTo>
                <a:lnTo>
                  <a:pt x="1957" y="0"/>
                </a:lnTo>
                <a:lnTo>
                  <a:pt x="1968" y="11"/>
                </a:lnTo>
                <a:cubicBezTo>
                  <a:pt x="1415" y="552"/>
                  <a:pt x="1071" y="1307"/>
                  <a:pt x="1071" y="2143"/>
                </a:cubicBezTo>
                <a:cubicBezTo>
                  <a:pt x="1071" y="3789"/>
                  <a:pt x="2406" y="5124"/>
                  <a:pt x="4052" y="5124"/>
                </a:cubicBezTo>
                <a:cubicBezTo>
                  <a:pt x="5699" y="5124"/>
                  <a:pt x="7033" y="3789"/>
                  <a:pt x="7033" y="2143"/>
                </a:cubicBezTo>
                <a:cubicBezTo>
                  <a:pt x="7033" y="1307"/>
                  <a:pt x="6690" y="552"/>
                  <a:pt x="6136" y="11"/>
                </a:cubicBezTo>
                <a:lnTo>
                  <a:pt x="6147" y="0"/>
                </a:lnTo>
                <a:lnTo>
                  <a:pt x="7492" y="0"/>
                </a:lnTo>
                <a:close/>
              </a:path>
            </a:pathLst>
          </a:custGeom>
          <a:solidFill>
            <a:schemeClr val="accent3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2354" tIns="46177" rIns="92354" bIns="461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 rot="19810786">
            <a:off x="6859697" y="1922971"/>
            <a:ext cx="1169909" cy="1141444"/>
          </a:xfrm>
          <a:custGeom>
            <a:avLst/>
            <a:gdLst>
              <a:gd name="T0" fmla="*/ 5799 w 8105"/>
              <a:gd name="T1" fmla="*/ 0 h 7710"/>
              <a:gd name="T2" fmla="*/ 8105 w 8105"/>
              <a:gd name="T3" fmla="*/ 3658 h 7710"/>
              <a:gd name="T4" fmla="*/ 4052 w 8105"/>
              <a:gd name="T5" fmla="*/ 7710 h 7710"/>
              <a:gd name="T6" fmla="*/ 0 w 8105"/>
              <a:gd name="T7" fmla="*/ 3658 h 7710"/>
              <a:gd name="T8" fmla="*/ 2306 w 8105"/>
              <a:gd name="T9" fmla="*/ 0 h 7710"/>
              <a:gd name="T10" fmla="*/ 3128 w 8105"/>
              <a:gd name="T11" fmla="*/ 823 h 7710"/>
              <a:gd name="T12" fmla="*/ 1071 w 8105"/>
              <a:gd name="T13" fmla="*/ 3658 h 7710"/>
              <a:gd name="T14" fmla="*/ 4052 w 8105"/>
              <a:gd name="T15" fmla="*/ 6639 h 7710"/>
              <a:gd name="T16" fmla="*/ 7034 w 8105"/>
              <a:gd name="T17" fmla="*/ 3658 h 7710"/>
              <a:gd name="T18" fmla="*/ 4976 w 8105"/>
              <a:gd name="T19" fmla="*/ 823 h 7710"/>
              <a:gd name="T20" fmla="*/ 5799 w 8105"/>
              <a:gd name="T21" fmla="*/ 0 h 7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7710">
                <a:moveTo>
                  <a:pt x="5799" y="0"/>
                </a:moveTo>
                <a:cubicBezTo>
                  <a:pt x="7163" y="653"/>
                  <a:pt x="8105" y="2045"/>
                  <a:pt x="8105" y="3658"/>
                </a:cubicBezTo>
                <a:cubicBezTo>
                  <a:pt x="8105" y="5896"/>
                  <a:pt x="6291" y="7710"/>
                  <a:pt x="4052" y="7710"/>
                </a:cubicBezTo>
                <a:cubicBezTo>
                  <a:pt x="1814" y="7710"/>
                  <a:pt x="0" y="5896"/>
                  <a:pt x="0" y="3658"/>
                </a:cubicBezTo>
                <a:cubicBezTo>
                  <a:pt x="0" y="2045"/>
                  <a:pt x="942" y="653"/>
                  <a:pt x="2306" y="0"/>
                </a:cubicBezTo>
                <a:lnTo>
                  <a:pt x="3128" y="823"/>
                </a:lnTo>
                <a:cubicBezTo>
                  <a:pt x="1934" y="1212"/>
                  <a:pt x="1071" y="2334"/>
                  <a:pt x="1071" y="3658"/>
                </a:cubicBezTo>
                <a:cubicBezTo>
                  <a:pt x="1071" y="5304"/>
                  <a:pt x="2406" y="6639"/>
                  <a:pt x="4052" y="6639"/>
                </a:cubicBezTo>
                <a:cubicBezTo>
                  <a:pt x="5699" y="6639"/>
                  <a:pt x="7034" y="5304"/>
                  <a:pt x="7034" y="3658"/>
                </a:cubicBezTo>
                <a:cubicBezTo>
                  <a:pt x="7034" y="2334"/>
                  <a:pt x="6171" y="1212"/>
                  <a:pt x="4976" y="823"/>
                </a:cubicBezTo>
                <a:lnTo>
                  <a:pt x="5799" y="0"/>
                </a:lnTo>
                <a:close/>
              </a:path>
            </a:pathLst>
          </a:custGeom>
          <a:solidFill>
            <a:schemeClr val="accent4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2354" tIns="46177" rIns="92354" bIns="461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390002" y="1275606"/>
            <a:ext cx="960832" cy="261610"/>
            <a:chOff x="3477359" y="8005745"/>
            <a:chExt cx="2534423" cy="676230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29" name="流程图: 可选过程 28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0" name="TextBox 72"/>
            <p:cNvSpPr txBox="1"/>
            <p:nvPr/>
          </p:nvSpPr>
          <p:spPr>
            <a:xfrm>
              <a:off x="3713376" y="8005745"/>
              <a:ext cx="1975465" cy="676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添加标题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205785" y="1275606"/>
            <a:ext cx="960832" cy="261610"/>
            <a:chOff x="3477359" y="8005745"/>
            <a:chExt cx="2534423" cy="676230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2" name="流程图: 可选过程 31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3" name="TextBox 75"/>
            <p:cNvSpPr txBox="1"/>
            <p:nvPr/>
          </p:nvSpPr>
          <p:spPr>
            <a:xfrm>
              <a:off x="3713376" y="8005745"/>
              <a:ext cx="1975465" cy="676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添加标题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996217" y="1275606"/>
            <a:ext cx="960832" cy="261610"/>
            <a:chOff x="3477359" y="8005745"/>
            <a:chExt cx="2534423" cy="676230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5" name="流程图: 可选过程 34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6" name="TextBox 78"/>
            <p:cNvSpPr txBox="1"/>
            <p:nvPr/>
          </p:nvSpPr>
          <p:spPr>
            <a:xfrm>
              <a:off x="3713376" y="8005745"/>
              <a:ext cx="1975465" cy="676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添加标题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891785" y="1275606"/>
            <a:ext cx="960832" cy="261610"/>
            <a:chOff x="3477359" y="8005745"/>
            <a:chExt cx="2534423" cy="676230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8" name="流程图: 可选过程 37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9" name="TextBox 81"/>
            <p:cNvSpPr txBox="1"/>
            <p:nvPr/>
          </p:nvSpPr>
          <p:spPr>
            <a:xfrm>
              <a:off x="3713376" y="8005745"/>
              <a:ext cx="1975465" cy="676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添加标题</a:t>
              </a:r>
            </a:p>
          </p:txBody>
        </p:sp>
      </p:grpSp>
      <p:sp>
        <p:nvSpPr>
          <p:cNvPr id="40" name="TextBox 83"/>
          <p:cNvSpPr txBox="1"/>
          <p:nvPr/>
        </p:nvSpPr>
        <p:spPr>
          <a:xfrm>
            <a:off x="1187624" y="3318807"/>
            <a:ext cx="1647706" cy="699440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1" name="TextBox 84"/>
          <p:cNvSpPr txBox="1"/>
          <p:nvPr/>
        </p:nvSpPr>
        <p:spPr>
          <a:xfrm>
            <a:off x="3027275" y="3318807"/>
            <a:ext cx="1647706" cy="699440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2" name="TextBox 85"/>
          <p:cNvSpPr txBox="1"/>
          <p:nvPr/>
        </p:nvSpPr>
        <p:spPr>
          <a:xfrm>
            <a:off x="4796502" y="3318807"/>
            <a:ext cx="1647706" cy="699440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3" name="TextBox 86"/>
          <p:cNvSpPr txBox="1"/>
          <p:nvPr/>
        </p:nvSpPr>
        <p:spPr>
          <a:xfrm>
            <a:off x="6740718" y="3318807"/>
            <a:ext cx="1647706" cy="699440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8984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40" grpId="0"/>
      <p:bldP spid="41" grpId="0"/>
      <p:bldP spid="42" grpId="0"/>
      <p:bldP spid="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621610" y="1250443"/>
            <a:ext cx="1716709" cy="312233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39700" dist="50800" dir="2700000" algn="tl" rotWithShape="0">
              <a:schemeClr val="tx1">
                <a:alpha val="29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805682" y="1250443"/>
            <a:ext cx="1716709" cy="312233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39700" dist="50800" dir="2700000" algn="tl" rotWithShape="0">
              <a:schemeClr val="tx1">
                <a:alpha val="29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606363" y="1208043"/>
            <a:ext cx="1747199" cy="1747199"/>
            <a:chOff x="4184106" y="2952206"/>
            <a:chExt cx="3823790" cy="3823790"/>
          </a:xfrm>
        </p:grpSpPr>
        <p:sp>
          <p:nvSpPr>
            <p:cNvPr id="7" name="椭圆 6"/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9" name="椭圆 8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chemeClr val="accent1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1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1598793" y="3290527"/>
            <a:ext cx="1762338" cy="597479"/>
            <a:chOff x="2061936" y="5263650"/>
            <a:chExt cx="2349784" cy="796639"/>
          </a:xfrm>
        </p:grpSpPr>
        <p:sp>
          <p:nvSpPr>
            <p:cNvPr id="12" name="文本框 11"/>
            <p:cNvSpPr txBox="1"/>
            <p:nvPr/>
          </p:nvSpPr>
          <p:spPr bwMode="auto">
            <a:xfrm>
              <a:off x="2217364" y="5498597"/>
              <a:ext cx="2038928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 bwMode="auto">
            <a:xfrm>
              <a:off x="2061936" y="5263650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75" normalizeH="0" baseline="0" noProof="0" dirty="0">
                  <a:ln>
                    <a:noFill/>
                  </a:ln>
                  <a:solidFill>
                    <a:srgbClr val="26AADB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在此添加标题</a:t>
              </a: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1867748" y="3081738"/>
            <a:ext cx="12244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5789200" y="1208043"/>
            <a:ext cx="1747199" cy="1747199"/>
            <a:chOff x="4184106" y="2952206"/>
            <a:chExt cx="3823790" cy="3823790"/>
          </a:xfrm>
        </p:grpSpPr>
        <p:sp>
          <p:nvSpPr>
            <p:cNvPr id="16" name="椭圆 15"/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18" name="椭圆 17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chemeClr val="accent3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3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3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5781631" y="3290528"/>
            <a:ext cx="1762338" cy="597477"/>
            <a:chOff x="2061936" y="5263650"/>
            <a:chExt cx="2349784" cy="796636"/>
          </a:xfrm>
        </p:grpSpPr>
        <p:sp>
          <p:nvSpPr>
            <p:cNvPr id="21" name="文本框 20"/>
            <p:cNvSpPr txBox="1"/>
            <p:nvPr/>
          </p:nvSpPr>
          <p:spPr bwMode="auto">
            <a:xfrm>
              <a:off x="2217364" y="5498594"/>
              <a:ext cx="2038928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 bwMode="auto">
            <a:xfrm>
              <a:off x="2061936" y="5263650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75" normalizeH="0" baseline="0" noProof="0" dirty="0">
                  <a:ln>
                    <a:noFill/>
                  </a:ln>
                  <a:solidFill>
                    <a:srgbClr val="26AADB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在此添加标题</a:t>
              </a: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6050585" y="3081738"/>
            <a:ext cx="12244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右箭头 23"/>
          <p:cNvSpPr/>
          <p:nvPr/>
        </p:nvSpPr>
        <p:spPr>
          <a:xfrm flipH="1">
            <a:off x="3679476" y="1932302"/>
            <a:ext cx="1785049" cy="255944"/>
          </a:xfrm>
          <a:prstGeom prst="rightArrow">
            <a:avLst>
              <a:gd name="adj1" fmla="val 55075"/>
              <a:gd name="adj2" fmla="val 6184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5" name="右箭头 24"/>
          <p:cNvSpPr/>
          <p:nvPr/>
        </p:nvSpPr>
        <p:spPr>
          <a:xfrm>
            <a:off x="3679476" y="3434971"/>
            <a:ext cx="1785049" cy="255944"/>
          </a:xfrm>
          <a:prstGeom prst="rightArrow">
            <a:avLst>
              <a:gd name="adj1" fmla="val 55075"/>
              <a:gd name="adj2" fmla="val 6184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718963" y="2515806"/>
            <a:ext cx="1706075" cy="705029"/>
            <a:chOff x="1502659" y="4629752"/>
            <a:chExt cx="2067969" cy="940037"/>
          </a:xfrm>
        </p:grpSpPr>
        <p:sp>
          <p:nvSpPr>
            <p:cNvPr id="27" name="文本框 26"/>
            <p:cNvSpPr txBox="1"/>
            <p:nvPr/>
          </p:nvSpPr>
          <p:spPr bwMode="auto">
            <a:xfrm>
              <a:off x="1502659" y="5008098"/>
              <a:ext cx="2067969" cy="5616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 bwMode="auto">
            <a:xfrm>
              <a:off x="1555947" y="4629752"/>
              <a:ext cx="1961390" cy="4924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75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在此添加标题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421995" y="1854435"/>
            <a:ext cx="481610" cy="454415"/>
            <a:chOff x="3098700" y="5569159"/>
            <a:chExt cx="642147" cy="605886"/>
          </a:xfrm>
          <a:solidFill>
            <a:schemeClr val="accent3"/>
          </a:solidFill>
        </p:grpSpPr>
        <p:sp>
          <p:nvSpPr>
            <p:cNvPr id="30" name="Freeform 349"/>
            <p:cNvSpPr>
              <a:spLocks/>
            </p:cNvSpPr>
            <p:nvPr/>
          </p:nvSpPr>
          <p:spPr bwMode="auto">
            <a:xfrm>
              <a:off x="3119543" y="5569159"/>
              <a:ext cx="621304" cy="392027"/>
            </a:xfrm>
            <a:custGeom>
              <a:avLst/>
              <a:gdLst>
                <a:gd name="T0" fmla="*/ 880 w 921"/>
                <a:gd name="T1" fmla="*/ 447 h 581"/>
                <a:gd name="T2" fmla="*/ 879 w 921"/>
                <a:gd name="T3" fmla="*/ 427 h 581"/>
                <a:gd name="T4" fmla="*/ 431 w 921"/>
                <a:gd name="T5" fmla="*/ 0 h 581"/>
                <a:gd name="T6" fmla="*/ 3 w 921"/>
                <a:gd name="T7" fmla="*/ 317 h 581"/>
                <a:gd name="T8" fmla="*/ 0 w 921"/>
                <a:gd name="T9" fmla="*/ 326 h 581"/>
                <a:gd name="T10" fmla="*/ 108 w 921"/>
                <a:gd name="T11" fmla="*/ 326 h 581"/>
                <a:gd name="T12" fmla="*/ 109 w 921"/>
                <a:gd name="T13" fmla="*/ 322 h 581"/>
                <a:gd name="T14" fmla="*/ 431 w 921"/>
                <a:gd name="T15" fmla="*/ 102 h 581"/>
                <a:gd name="T16" fmla="*/ 776 w 921"/>
                <a:gd name="T17" fmla="*/ 424 h 581"/>
                <a:gd name="T18" fmla="*/ 778 w 921"/>
                <a:gd name="T19" fmla="*/ 447 h 581"/>
                <a:gd name="T20" fmla="*/ 729 w 921"/>
                <a:gd name="T21" fmla="*/ 447 h 581"/>
                <a:gd name="T22" fmla="*/ 826 w 921"/>
                <a:gd name="T23" fmla="*/ 581 h 581"/>
                <a:gd name="T24" fmla="*/ 921 w 921"/>
                <a:gd name="T25" fmla="*/ 447 h 581"/>
                <a:gd name="T26" fmla="*/ 880 w 921"/>
                <a:gd name="T27" fmla="*/ 44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1" h="581">
                  <a:moveTo>
                    <a:pt x="880" y="447"/>
                  </a:moveTo>
                  <a:cubicBezTo>
                    <a:pt x="879" y="427"/>
                    <a:pt x="879" y="427"/>
                    <a:pt x="879" y="427"/>
                  </a:cubicBezTo>
                  <a:cubicBezTo>
                    <a:pt x="867" y="187"/>
                    <a:pt x="670" y="0"/>
                    <a:pt x="431" y="0"/>
                  </a:cubicBezTo>
                  <a:cubicBezTo>
                    <a:pt x="236" y="0"/>
                    <a:pt x="60" y="130"/>
                    <a:pt x="3" y="317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108" y="326"/>
                    <a:pt x="108" y="326"/>
                    <a:pt x="108" y="326"/>
                  </a:cubicBezTo>
                  <a:cubicBezTo>
                    <a:pt x="109" y="322"/>
                    <a:pt x="109" y="322"/>
                    <a:pt x="109" y="322"/>
                  </a:cubicBezTo>
                  <a:cubicBezTo>
                    <a:pt x="162" y="188"/>
                    <a:pt x="288" y="102"/>
                    <a:pt x="431" y="102"/>
                  </a:cubicBezTo>
                  <a:cubicBezTo>
                    <a:pt x="612" y="102"/>
                    <a:pt x="763" y="244"/>
                    <a:pt x="776" y="424"/>
                  </a:cubicBezTo>
                  <a:cubicBezTo>
                    <a:pt x="778" y="447"/>
                    <a:pt x="778" y="447"/>
                    <a:pt x="778" y="447"/>
                  </a:cubicBezTo>
                  <a:cubicBezTo>
                    <a:pt x="729" y="447"/>
                    <a:pt x="729" y="447"/>
                    <a:pt x="729" y="447"/>
                  </a:cubicBezTo>
                  <a:cubicBezTo>
                    <a:pt x="826" y="581"/>
                    <a:pt x="826" y="581"/>
                    <a:pt x="826" y="581"/>
                  </a:cubicBezTo>
                  <a:cubicBezTo>
                    <a:pt x="921" y="447"/>
                    <a:pt x="921" y="447"/>
                    <a:pt x="921" y="447"/>
                  </a:cubicBezTo>
                  <a:lnTo>
                    <a:pt x="880" y="4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1" name="Freeform 350"/>
            <p:cNvSpPr>
              <a:spLocks/>
            </p:cNvSpPr>
            <p:nvPr/>
          </p:nvSpPr>
          <p:spPr bwMode="auto">
            <a:xfrm>
              <a:off x="3098700" y="5880953"/>
              <a:ext cx="565341" cy="294092"/>
            </a:xfrm>
            <a:custGeom>
              <a:avLst/>
              <a:gdLst>
                <a:gd name="T0" fmla="*/ 704 w 838"/>
                <a:gd name="T1" fmla="*/ 235 h 436"/>
                <a:gd name="T2" fmla="*/ 462 w 838"/>
                <a:gd name="T3" fmla="*/ 334 h 436"/>
                <a:gd name="T4" fmla="*/ 166 w 838"/>
                <a:gd name="T5" fmla="*/ 166 h 436"/>
                <a:gd name="T6" fmla="*/ 147 w 838"/>
                <a:gd name="T7" fmla="*/ 134 h 436"/>
                <a:gd name="T8" fmla="*/ 192 w 838"/>
                <a:gd name="T9" fmla="*/ 134 h 436"/>
                <a:gd name="T10" fmla="*/ 95 w 838"/>
                <a:gd name="T11" fmla="*/ 0 h 436"/>
                <a:gd name="T12" fmla="*/ 0 w 838"/>
                <a:gd name="T13" fmla="*/ 134 h 436"/>
                <a:gd name="T14" fmla="*/ 38 w 838"/>
                <a:gd name="T15" fmla="*/ 134 h 436"/>
                <a:gd name="T16" fmla="*/ 43 w 838"/>
                <a:gd name="T17" fmla="*/ 147 h 436"/>
                <a:gd name="T18" fmla="*/ 462 w 838"/>
                <a:gd name="T19" fmla="*/ 436 h 436"/>
                <a:gd name="T20" fmla="*/ 830 w 838"/>
                <a:gd name="T21" fmla="*/ 244 h 436"/>
                <a:gd name="T22" fmla="*/ 838 w 838"/>
                <a:gd name="T23" fmla="*/ 233 h 436"/>
                <a:gd name="T24" fmla="*/ 706 w 838"/>
                <a:gd name="T25" fmla="*/ 233 h 436"/>
                <a:gd name="T26" fmla="*/ 704 w 838"/>
                <a:gd name="T27" fmla="*/ 2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8" h="436">
                  <a:moveTo>
                    <a:pt x="704" y="235"/>
                  </a:moveTo>
                  <a:cubicBezTo>
                    <a:pt x="640" y="298"/>
                    <a:pt x="551" y="334"/>
                    <a:pt x="462" y="334"/>
                  </a:cubicBezTo>
                  <a:cubicBezTo>
                    <a:pt x="342" y="334"/>
                    <a:pt x="228" y="270"/>
                    <a:pt x="166" y="166"/>
                  </a:cubicBezTo>
                  <a:cubicBezTo>
                    <a:pt x="147" y="134"/>
                    <a:pt x="147" y="134"/>
                    <a:pt x="147" y="134"/>
                  </a:cubicBezTo>
                  <a:cubicBezTo>
                    <a:pt x="192" y="134"/>
                    <a:pt x="192" y="134"/>
                    <a:pt x="192" y="13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109" y="320"/>
                    <a:pt x="278" y="436"/>
                    <a:pt x="462" y="436"/>
                  </a:cubicBezTo>
                  <a:cubicBezTo>
                    <a:pt x="609" y="436"/>
                    <a:pt x="746" y="364"/>
                    <a:pt x="830" y="244"/>
                  </a:cubicBezTo>
                  <a:cubicBezTo>
                    <a:pt x="838" y="233"/>
                    <a:pt x="838" y="233"/>
                    <a:pt x="838" y="233"/>
                  </a:cubicBezTo>
                  <a:cubicBezTo>
                    <a:pt x="706" y="233"/>
                    <a:pt x="706" y="233"/>
                    <a:pt x="706" y="233"/>
                  </a:cubicBezTo>
                  <a:lnTo>
                    <a:pt x="704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2" name="Freeform 351"/>
            <p:cNvSpPr>
              <a:spLocks noEditPoints="1"/>
            </p:cNvSpPr>
            <p:nvPr/>
          </p:nvSpPr>
          <p:spPr bwMode="auto">
            <a:xfrm>
              <a:off x="3217193" y="5689366"/>
              <a:ext cx="380606" cy="371184"/>
            </a:xfrm>
            <a:custGeom>
              <a:avLst/>
              <a:gdLst>
                <a:gd name="T0" fmla="*/ 0 w 564"/>
                <a:gd name="T1" fmla="*/ 227 h 550"/>
                <a:gd name="T2" fmla="*/ 0 w 564"/>
                <a:gd name="T3" fmla="*/ 327 h 550"/>
                <a:gd name="T4" fmla="*/ 46 w 564"/>
                <a:gd name="T5" fmla="*/ 327 h 550"/>
                <a:gd name="T6" fmla="*/ 80 w 564"/>
                <a:gd name="T7" fmla="*/ 407 h 550"/>
                <a:gd name="T8" fmla="*/ 48 w 564"/>
                <a:gd name="T9" fmla="*/ 439 h 550"/>
                <a:gd name="T10" fmla="*/ 119 w 564"/>
                <a:gd name="T11" fmla="*/ 510 h 550"/>
                <a:gd name="T12" fmla="*/ 151 w 564"/>
                <a:gd name="T13" fmla="*/ 478 h 550"/>
                <a:gd name="T14" fmla="*/ 230 w 564"/>
                <a:gd name="T15" fmla="*/ 511 h 550"/>
                <a:gd name="T16" fmla="*/ 230 w 564"/>
                <a:gd name="T17" fmla="*/ 550 h 550"/>
                <a:gd name="T18" fmla="*/ 330 w 564"/>
                <a:gd name="T19" fmla="*/ 550 h 550"/>
                <a:gd name="T20" fmla="*/ 330 w 564"/>
                <a:gd name="T21" fmla="*/ 512 h 550"/>
                <a:gd name="T22" fmla="*/ 414 w 564"/>
                <a:gd name="T23" fmla="*/ 478 h 550"/>
                <a:gd name="T24" fmla="*/ 444 w 564"/>
                <a:gd name="T25" fmla="*/ 509 h 550"/>
                <a:gd name="T26" fmla="*/ 515 w 564"/>
                <a:gd name="T27" fmla="*/ 438 h 550"/>
                <a:gd name="T28" fmla="*/ 485 w 564"/>
                <a:gd name="T29" fmla="*/ 408 h 550"/>
                <a:gd name="T30" fmla="*/ 520 w 564"/>
                <a:gd name="T31" fmla="*/ 327 h 550"/>
                <a:gd name="T32" fmla="*/ 564 w 564"/>
                <a:gd name="T33" fmla="*/ 327 h 550"/>
                <a:gd name="T34" fmla="*/ 564 w 564"/>
                <a:gd name="T35" fmla="*/ 227 h 550"/>
                <a:gd name="T36" fmla="*/ 521 w 564"/>
                <a:gd name="T37" fmla="*/ 227 h 550"/>
                <a:gd name="T38" fmla="*/ 486 w 564"/>
                <a:gd name="T39" fmla="*/ 143 h 550"/>
                <a:gd name="T40" fmla="*/ 518 w 564"/>
                <a:gd name="T41" fmla="*/ 111 h 550"/>
                <a:gd name="T42" fmla="*/ 447 w 564"/>
                <a:gd name="T43" fmla="*/ 40 h 550"/>
                <a:gd name="T44" fmla="*/ 415 w 564"/>
                <a:gd name="T45" fmla="*/ 72 h 550"/>
                <a:gd name="T46" fmla="*/ 330 w 564"/>
                <a:gd name="T47" fmla="*/ 38 h 550"/>
                <a:gd name="T48" fmla="*/ 330 w 564"/>
                <a:gd name="T49" fmla="*/ 0 h 550"/>
                <a:gd name="T50" fmla="*/ 230 w 564"/>
                <a:gd name="T51" fmla="*/ 0 h 550"/>
                <a:gd name="T52" fmla="*/ 230 w 564"/>
                <a:gd name="T53" fmla="*/ 39 h 550"/>
                <a:gd name="T54" fmla="*/ 150 w 564"/>
                <a:gd name="T55" fmla="*/ 73 h 550"/>
                <a:gd name="T56" fmla="*/ 116 w 564"/>
                <a:gd name="T57" fmla="*/ 39 h 550"/>
                <a:gd name="T58" fmla="*/ 45 w 564"/>
                <a:gd name="T59" fmla="*/ 110 h 550"/>
                <a:gd name="T60" fmla="*/ 79 w 564"/>
                <a:gd name="T61" fmla="*/ 144 h 550"/>
                <a:gd name="T62" fmla="*/ 45 w 564"/>
                <a:gd name="T63" fmla="*/ 227 h 550"/>
                <a:gd name="T64" fmla="*/ 0 w 564"/>
                <a:gd name="T65" fmla="*/ 227 h 550"/>
                <a:gd name="T66" fmla="*/ 283 w 564"/>
                <a:gd name="T67" fmla="*/ 104 h 550"/>
                <a:gd name="T68" fmla="*/ 456 w 564"/>
                <a:gd name="T69" fmla="*/ 275 h 550"/>
                <a:gd name="T70" fmla="*/ 283 w 564"/>
                <a:gd name="T71" fmla="*/ 446 h 550"/>
                <a:gd name="T72" fmla="*/ 110 w 564"/>
                <a:gd name="T73" fmla="*/ 275 h 550"/>
                <a:gd name="T74" fmla="*/ 283 w 564"/>
                <a:gd name="T75" fmla="*/ 10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4" h="550">
                  <a:moveTo>
                    <a:pt x="0" y="227"/>
                  </a:moveTo>
                  <a:cubicBezTo>
                    <a:pt x="0" y="327"/>
                    <a:pt x="0" y="327"/>
                    <a:pt x="0" y="327"/>
                  </a:cubicBezTo>
                  <a:cubicBezTo>
                    <a:pt x="46" y="327"/>
                    <a:pt x="46" y="327"/>
                    <a:pt x="46" y="327"/>
                  </a:cubicBezTo>
                  <a:cubicBezTo>
                    <a:pt x="52" y="356"/>
                    <a:pt x="64" y="383"/>
                    <a:pt x="80" y="407"/>
                  </a:cubicBezTo>
                  <a:cubicBezTo>
                    <a:pt x="48" y="439"/>
                    <a:pt x="48" y="439"/>
                    <a:pt x="48" y="439"/>
                  </a:cubicBezTo>
                  <a:cubicBezTo>
                    <a:pt x="119" y="510"/>
                    <a:pt x="119" y="510"/>
                    <a:pt x="119" y="510"/>
                  </a:cubicBezTo>
                  <a:cubicBezTo>
                    <a:pt x="151" y="478"/>
                    <a:pt x="151" y="478"/>
                    <a:pt x="151" y="478"/>
                  </a:cubicBezTo>
                  <a:cubicBezTo>
                    <a:pt x="175" y="493"/>
                    <a:pt x="202" y="504"/>
                    <a:pt x="230" y="511"/>
                  </a:cubicBezTo>
                  <a:cubicBezTo>
                    <a:pt x="230" y="550"/>
                    <a:pt x="230" y="550"/>
                    <a:pt x="230" y="550"/>
                  </a:cubicBezTo>
                  <a:cubicBezTo>
                    <a:pt x="330" y="550"/>
                    <a:pt x="330" y="550"/>
                    <a:pt x="330" y="550"/>
                  </a:cubicBezTo>
                  <a:cubicBezTo>
                    <a:pt x="330" y="512"/>
                    <a:pt x="330" y="512"/>
                    <a:pt x="330" y="512"/>
                  </a:cubicBezTo>
                  <a:cubicBezTo>
                    <a:pt x="360" y="506"/>
                    <a:pt x="389" y="494"/>
                    <a:pt x="414" y="478"/>
                  </a:cubicBezTo>
                  <a:cubicBezTo>
                    <a:pt x="444" y="509"/>
                    <a:pt x="444" y="509"/>
                    <a:pt x="444" y="509"/>
                  </a:cubicBezTo>
                  <a:cubicBezTo>
                    <a:pt x="515" y="438"/>
                    <a:pt x="515" y="438"/>
                    <a:pt x="515" y="438"/>
                  </a:cubicBezTo>
                  <a:cubicBezTo>
                    <a:pt x="485" y="408"/>
                    <a:pt x="485" y="408"/>
                    <a:pt x="485" y="408"/>
                  </a:cubicBezTo>
                  <a:cubicBezTo>
                    <a:pt x="502" y="384"/>
                    <a:pt x="514" y="356"/>
                    <a:pt x="520" y="327"/>
                  </a:cubicBezTo>
                  <a:cubicBezTo>
                    <a:pt x="564" y="327"/>
                    <a:pt x="564" y="327"/>
                    <a:pt x="564" y="327"/>
                  </a:cubicBezTo>
                  <a:cubicBezTo>
                    <a:pt x="564" y="227"/>
                    <a:pt x="564" y="227"/>
                    <a:pt x="564" y="227"/>
                  </a:cubicBezTo>
                  <a:cubicBezTo>
                    <a:pt x="521" y="227"/>
                    <a:pt x="521" y="227"/>
                    <a:pt x="521" y="227"/>
                  </a:cubicBezTo>
                  <a:cubicBezTo>
                    <a:pt x="515" y="196"/>
                    <a:pt x="503" y="168"/>
                    <a:pt x="486" y="143"/>
                  </a:cubicBezTo>
                  <a:cubicBezTo>
                    <a:pt x="518" y="111"/>
                    <a:pt x="518" y="111"/>
                    <a:pt x="518" y="111"/>
                  </a:cubicBezTo>
                  <a:cubicBezTo>
                    <a:pt x="447" y="40"/>
                    <a:pt x="447" y="40"/>
                    <a:pt x="447" y="40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9" y="56"/>
                    <a:pt x="361" y="44"/>
                    <a:pt x="330" y="38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30" y="39"/>
                    <a:pt x="230" y="39"/>
                    <a:pt x="230" y="39"/>
                  </a:cubicBezTo>
                  <a:cubicBezTo>
                    <a:pt x="201" y="46"/>
                    <a:pt x="174" y="57"/>
                    <a:pt x="150" y="73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45" y="110"/>
                    <a:pt x="45" y="110"/>
                    <a:pt x="45" y="110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63" y="169"/>
                    <a:pt x="51" y="197"/>
                    <a:pt x="45" y="227"/>
                  </a:cubicBezTo>
                  <a:lnTo>
                    <a:pt x="0" y="227"/>
                  </a:lnTo>
                  <a:close/>
                  <a:moveTo>
                    <a:pt x="283" y="104"/>
                  </a:moveTo>
                  <a:cubicBezTo>
                    <a:pt x="378" y="104"/>
                    <a:pt x="456" y="181"/>
                    <a:pt x="456" y="275"/>
                  </a:cubicBezTo>
                  <a:cubicBezTo>
                    <a:pt x="456" y="369"/>
                    <a:pt x="378" y="446"/>
                    <a:pt x="283" y="446"/>
                  </a:cubicBezTo>
                  <a:cubicBezTo>
                    <a:pt x="188" y="446"/>
                    <a:pt x="110" y="369"/>
                    <a:pt x="110" y="275"/>
                  </a:cubicBezTo>
                  <a:cubicBezTo>
                    <a:pt x="110" y="181"/>
                    <a:pt x="188" y="104"/>
                    <a:pt x="283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3" name="Freeform 352"/>
            <p:cNvSpPr>
              <a:spLocks noEditPoints="1"/>
            </p:cNvSpPr>
            <p:nvPr/>
          </p:nvSpPr>
          <p:spPr bwMode="auto">
            <a:xfrm>
              <a:off x="3319126" y="5787872"/>
              <a:ext cx="176170" cy="174742"/>
            </a:xfrm>
            <a:custGeom>
              <a:avLst/>
              <a:gdLst>
                <a:gd name="T0" fmla="*/ 131 w 261"/>
                <a:gd name="T1" fmla="*/ 259 h 259"/>
                <a:gd name="T2" fmla="*/ 261 w 261"/>
                <a:gd name="T3" fmla="*/ 129 h 259"/>
                <a:gd name="T4" fmla="*/ 131 w 261"/>
                <a:gd name="T5" fmla="*/ 0 h 259"/>
                <a:gd name="T6" fmla="*/ 0 w 261"/>
                <a:gd name="T7" fmla="*/ 129 h 259"/>
                <a:gd name="T8" fmla="*/ 131 w 261"/>
                <a:gd name="T9" fmla="*/ 259 h 259"/>
                <a:gd name="T10" fmla="*/ 131 w 261"/>
                <a:gd name="T11" fmla="*/ 42 h 259"/>
                <a:gd name="T12" fmla="*/ 219 w 261"/>
                <a:gd name="T13" fmla="*/ 129 h 259"/>
                <a:gd name="T14" fmla="*/ 131 w 261"/>
                <a:gd name="T15" fmla="*/ 217 h 259"/>
                <a:gd name="T16" fmla="*/ 42 w 261"/>
                <a:gd name="T17" fmla="*/ 129 h 259"/>
                <a:gd name="T18" fmla="*/ 131 w 261"/>
                <a:gd name="T19" fmla="*/ 4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59">
                  <a:moveTo>
                    <a:pt x="131" y="259"/>
                  </a:moveTo>
                  <a:cubicBezTo>
                    <a:pt x="203" y="259"/>
                    <a:pt x="261" y="201"/>
                    <a:pt x="261" y="129"/>
                  </a:cubicBezTo>
                  <a:cubicBezTo>
                    <a:pt x="261" y="58"/>
                    <a:pt x="203" y="0"/>
                    <a:pt x="131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201"/>
                    <a:pt x="58" y="259"/>
                    <a:pt x="131" y="259"/>
                  </a:cubicBezTo>
                  <a:close/>
                  <a:moveTo>
                    <a:pt x="131" y="42"/>
                  </a:moveTo>
                  <a:cubicBezTo>
                    <a:pt x="179" y="42"/>
                    <a:pt x="219" y="81"/>
                    <a:pt x="219" y="129"/>
                  </a:cubicBezTo>
                  <a:cubicBezTo>
                    <a:pt x="219" y="177"/>
                    <a:pt x="179" y="217"/>
                    <a:pt x="131" y="217"/>
                  </a:cubicBezTo>
                  <a:cubicBezTo>
                    <a:pt x="82" y="217"/>
                    <a:pt x="42" y="177"/>
                    <a:pt x="42" y="129"/>
                  </a:cubicBezTo>
                  <a:cubicBezTo>
                    <a:pt x="42" y="81"/>
                    <a:pt x="82" y="42"/>
                    <a:pt x="13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4" name="Oval 353"/>
            <p:cNvSpPr>
              <a:spLocks noChangeArrowheads="1"/>
            </p:cNvSpPr>
            <p:nvPr/>
          </p:nvSpPr>
          <p:spPr bwMode="auto">
            <a:xfrm>
              <a:off x="3375945" y="5844406"/>
              <a:ext cx="62530" cy="608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306391" y="1863987"/>
            <a:ext cx="387965" cy="435313"/>
            <a:chOff x="3199776" y="780891"/>
            <a:chExt cx="470261" cy="527652"/>
          </a:xfrm>
          <a:solidFill>
            <a:schemeClr val="accent1"/>
          </a:solidFill>
        </p:grpSpPr>
        <p:sp>
          <p:nvSpPr>
            <p:cNvPr id="36" name="Freeform 433"/>
            <p:cNvSpPr>
              <a:spLocks noEditPoints="1"/>
            </p:cNvSpPr>
            <p:nvPr/>
          </p:nvSpPr>
          <p:spPr bwMode="auto">
            <a:xfrm>
              <a:off x="3262591" y="927080"/>
              <a:ext cx="64814" cy="65671"/>
            </a:xfrm>
            <a:custGeom>
              <a:avLst/>
              <a:gdLst>
                <a:gd name="T0" fmla="*/ 96 w 96"/>
                <a:gd name="T1" fmla="*/ 48 h 97"/>
                <a:gd name="T2" fmla="*/ 48 w 96"/>
                <a:gd name="T3" fmla="*/ 0 h 97"/>
                <a:gd name="T4" fmla="*/ 0 w 96"/>
                <a:gd name="T5" fmla="*/ 48 h 97"/>
                <a:gd name="T6" fmla="*/ 48 w 96"/>
                <a:gd name="T7" fmla="*/ 97 h 97"/>
                <a:gd name="T8" fmla="*/ 96 w 96"/>
                <a:gd name="T9" fmla="*/ 48 h 97"/>
                <a:gd name="T10" fmla="*/ 28 w 96"/>
                <a:gd name="T11" fmla="*/ 71 h 97"/>
                <a:gd name="T12" fmla="*/ 31 w 96"/>
                <a:gd name="T13" fmla="*/ 61 h 97"/>
                <a:gd name="T14" fmla="*/ 45 w 96"/>
                <a:gd name="T15" fmla="*/ 65 h 97"/>
                <a:gd name="T16" fmla="*/ 53 w 96"/>
                <a:gd name="T17" fmla="*/ 60 h 97"/>
                <a:gd name="T18" fmla="*/ 44 w 96"/>
                <a:gd name="T19" fmla="*/ 52 h 97"/>
                <a:gd name="T20" fmla="*/ 29 w 96"/>
                <a:gd name="T21" fmla="*/ 37 h 97"/>
                <a:gd name="T22" fmla="*/ 43 w 96"/>
                <a:gd name="T23" fmla="*/ 21 h 97"/>
                <a:gd name="T24" fmla="*/ 43 w 96"/>
                <a:gd name="T25" fmla="*/ 13 h 97"/>
                <a:gd name="T26" fmla="*/ 52 w 96"/>
                <a:gd name="T27" fmla="*/ 13 h 97"/>
                <a:gd name="T28" fmla="*/ 52 w 96"/>
                <a:gd name="T29" fmla="*/ 21 h 97"/>
                <a:gd name="T30" fmla="*/ 64 w 96"/>
                <a:gd name="T31" fmla="*/ 24 h 97"/>
                <a:gd name="T32" fmla="*/ 62 w 96"/>
                <a:gd name="T33" fmla="*/ 33 h 97"/>
                <a:gd name="T34" fmla="*/ 49 w 96"/>
                <a:gd name="T35" fmla="*/ 30 h 97"/>
                <a:gd name="T36" fmla="*/ 42 w 96"/>
                <a:gd name="T37" fmla="*/ 35 h 97"/>
                <a:gd name="T38" fmla="*/ 52 w 96"/>
                <a:gd name="T39" fmla="*/ 42 h 97"/>
                <a:gd name="T40" fmla="*/ 66 w 96"/>
                <a:gd name="T41" fmla="*/ 58 h 97"/>
                <a:gd name="T42" fmla="*/ 51 w 96"/>
                <a:gd name="T43" fmla="*/ 74 h 97"/>
                <a:gd name="T44" fmla="*/ 51 w 96"/>
                <a:gd name="T45" fmla="*/ 83 h 97"/>
                <a:gd name="T46" fmla="*/ 43 w 96"/>
                <a:gd name="T47" fmla="*/ 83 h 97"/>
                <a:gd name="T48" fmla="*/ 43 w 96"/>
                <a:gd name="T49" fmla="*/ 75 h 97"/>
                <a:gd name="T50" fmla="*/ 28 w 96"/>
                <a:gd name="T51" fmla="*/ 7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97">
                  <a:moveTo>
                    <a:pt x="96" y="48"/>
                  </a:moveTo>
                  <a:cubicBezTo>
                    <a:pt x="96" y="21"/>
                    <a:pt x="75" y="0"/>
                    <a:pt x="48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75"/>
                    <a:pt x="22" y="97"/>
                    <a:pt x="48" y="97"/>
                  </a:cubicBezTo>
                  <a:cubicBezTo>
                    <a:pt x="75" y="97"/>
                    <a:pt x="96" y="75"/>
                    <a:pt x="96" y="48"/>
                  </a:cubicBezTo>
                  <a:close/>
                  <a:moveTo>
                    <a:pt x="28" y="71"/>
                  </a:moveTo>
                  <a:cubicBezTo>
                    <a:pt x="31" y="61"/>
                    <a:pt x="31" y="61"/>
                    <a:pt x="31" y="61"/>
                  </a:cubicBezTo>
                  <a:cubicBezTo>
                    <a:pt x="34" y="63"/>
                    <a:pt x="39" y="65"/>
                    <a:pt x="45" y="65"/>
                  </a:cubicBezTo>
                  <a:cubicBezTo>
                    <a:pt x="50" y="65"/>
                    <a:pt x="53" y="63"/>
                    <a:pt x="53" y="60"/>
                  </a:cubicBezTo>
                  <a:cubicBezTo>
                    <a:pt x="53" y="56"/>
                    <a:pt x="51" y="54"/>
                    <a:pt x="44" y="52"/>
                  </a:cubicBezTo>
                  <a:cubicBezTo>
                    <a:pt x="35" y="49"/>
                    <a:pt x="29" y="45"/>
                    <a:pt x="29" y="37"/>
                  </a:cubicBezTo>
                  <a:cubicBezTo>
                    <a:pt x="29" y="29"/>
                    <a:pt x="34" y="23"/>
                    <a:pt x="43" y="21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7" y="21"/>
                    <a:pt x="61" y="22"/>
                    <a:pt x="64" y="24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59" y="32"/>
                    <a:pt x="55" y="30"/>
                    <a:pt x="49" y="30"/>
                  </a:cubicBezTo>
                  <a:cubicBezTo>
                    <a:pt x="44" y="30"/>
                    <a:pt x="42" y="33"/>
                    <a:pt x="42" y="35"/>
                  </a:cubicBezTo>
                  <a:cubicBezTo>
                    <a:pt x="42" y="38"/>
                    <a:pt x="45" y="40"/>
                    <a:pt x="52" y="42"/>
                  </a:cubicBezTo>
                  <a:cubicBezTo>
                    <a:pt x="62" y="46"/>
                    <a:pt x="66" y="51"/>
                    <a:pt x="66" y="58"/>
                  </a:cubicBezTo>
                  <a:cubicBezTo>
                    <a:pt x="66" y="66"/>
                    <a:pt x="61" y="73"/>
                    <a:pt x="51" y="74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37" y="75"/>
                    <a:pt x="32" y="73"/>
                    <a:pt x="28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7" name="Freeform 434"/>
            <p:cNvSpPr>
              <a:spLocks noEditPoints="1"/>
            </p:cNvSpPr>
            <p:nvPr/>
          </p:nvSpPr>
          <p:spPr bwMode="auto">
            <a:xfrm>
              <a:off x="3367094" y="867120"/>
              <a:ext cx="140479" cy="141621"/>
            </a:xfrm>
            <a:custGeom>
              <a:avLst/>
              <a:gdLst>
                <a:gd name="T0" fmla="*/ 104 w 208"/>
                <a:gd name="T1" fmla="*/ 0 h 210"/>
                <a:gd name="T2" fmla="*/ 0 w 208"/>
                <a:gd name="T3" fmla="*/ 105 h 210"/>
                <a:gd name="T4" fmla="*/ 104 w 208"/>
                <a:gd name="T5" fmla="*/ 210 h 210"/>
                <a:gd name="T6" fmla="*/ 208 w 208"/>
                <a:gd name="T7" fmla="*/ 105 h 210"/>
                <a:gd name="T8" fmla="*/ 104 w 208"/>
                <a:gd name="T9" fmla="*/ 0 h 210"/>
                <a:gd name="T10" fmla="*/ 111 w 208"/>
                <a:gd name="T11" fmla="*/ 161 h 210"/>
                <a:gd name="T12" fmla="*/ 111 w 208"/>
                <a:gd name="T13" fmla="*/ 180 h 210"/>
                <a:gd name="T14" fmla="*/ 92 w 208"/>
                <a:gd name="T15" fmla="*/ 180 h 210"/>
                <a:gd name="T16" fmla="*/ 92 w 208"/>
                <a:gd name="T17" fmla="*/ 163 h 210"/>
                <a:gd name="T18" fmla="*/ 61 w 208"/>
                <a:gd name="T19" fmla="*/ 155 h 210"/>
                <a:gd name="T20" fmla="*/ 66 w 208"/>
                <a:gd name="T21" fmla="*/ 133 h 210"/>
                <a:gd name="T22" fmla="*/ 97 w 208"/>
                <a:gd name="T23" fmla="*/ 141 h 210"/>
                <a:gd name="T24" fmla="*/ 115 w 208"/>
                <a:gd name="T25" fmla="*/ 130 h 210"/>
                <a:gd name="T26" fmla="*/ 95 w 208"/>
                <a:gd name="T27" fmla="*/ 114 h 210"/>
                <a:gd name="T28" fmla="*/ 62 w 208"/>
                <a:gd name="T29" fmla="*/ 80 h 210"/>
                <a:gd name="T30" fmla="*/ 93 w 208"/>
                <a:gd name="T31" fmla="*/ 47 h 210"/>
                <a:gd name="T32" fmla="*/ 93 w 208"/>
                <a:gd name="T33" fmla="*/ 30 h 210"/>
                <a:gd name="T34" fmla="*/ 111 w 208"/>
                <a:gd name="T35" fmla="*/ 30 h 210"/>
                <a:gd name="T36" fmla="*/ 111 w 208"/>
                <a:gd name="T37" fmla="*/ 46 h 210"/>
                <a:gd name="T38" fmla="*/ 138 w 208"/>
                <a:gd name="T39" fmla="*/ 52 h 210"/>
                <a:gd name="T40" fmla="*/ 133 w 208"/>
                <a:gd name="T41" fmla="*/ 73 h 210"/>
                <a:gd name="T42" fmla="*/ 106 w 208"/>
                <a:gd name="T43" fmla="*/ 66 h 210"/>
                <a:gd name="T44" fmla="*/ 90 w 208"/>
                <a:gd name="T45" fmla="*/ 77 h 210"/>
                <a:gd name="T46" fmla="*/ 113 w 208"/>
                <a:gd name="T47" fmla="*/ 93 h 210"/>
                <a:gd name="T48" fmla="*/ 143 w 208"/>
                <a:gd name="T49" fmla="*/ 127 h 210"/>
                <a:gd name="T50" fmla="*/ 111 w 208"/>
                <a:gd name="T51" fmla="*/ 161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8" h="210">
                  <a:moveTo>
                    <a:pt x="104" y="0"/>
                  </a:moveTo>
                  <a:cubicBezTo>
                    <a:pt x="47" y="0"/>
                    <a:pt x="0" y="47"/>
                    <a:pt x="0" y="105"/>
                  </a:cubicBezTo>
                  <a:cubicBezTo>
                    <a:pt x="0" y="163"/>
                    <a:pt x="47" y="210"/>
                    <a:pt x="104" y="210"/>
                  </a:cubicBezTo>
                  <a:cubicBezTo>
                    <a:pt x="162" y="210"/>
                    <a:pt x="208" y="163"/>
                    <a:pt x="208" y="105"/>
                  </a:cubicBezTo>
                  <a:cubicBezTo>
                    <a:pt x="208" y="47"/>
                    <a:pt x="162" y="0"/>
                    <a:pt x="104" y="0"/>
                  </a:cubicBezTo>
                  <a:close/>
                  <a:moveTo>
                    <a:pt x="111" y="161"/>
                  </a:moveTo>
                  <a:cubicBezTo>
                    <a:pt x="111" y="180"/>
                    <a:pt x="111" y="180"/>
                    <a:pt x="111" y="180"/>
                  </a:cubicBezTo>
                  <a:cubicBezTo>
                    <a:pt x="92" y="180"/>
                    <a:pt x="92" y="180"/>
                    <a:pt x="92" y="180"/>
                  </a:cubicBezTo>
                  <a:cubicBezTo>
                    <a:pt x="92" y="163"/>
                    <a:pt x="92" y="163"/>
                    <a:pt x="92" y="163"/>
                  </a:cubicBezTo>
                  <a:cubicBezTo>
                    <a:pt x="80" y="162"/>
                    <a:pt x="68" y="159"/>
                    <a:pt x="61" y="155"/>
                  </a:cubicBezTo>
                  <a:cubicBezTo>
                    <a:pt x="66" y="133"/>
                    <a:pt x="66" y="133"/>
                    <a:pt x="66" y="133"/>
                  </a:cubicBezTo>
                  <a:cubicBezTo>
                    <a:pt x="74" y="138"/>
                    <a:pt x="85" y="141"/>
                    <a:pt x="97" y="141"/>
                  </a:cubicBezTo>
                  <a:cubicBezTo>
                    <a:pt x="108" y="141"/>
                    <a:pt x="115" y="137"/>
                    <a:pt x="115" y="130"/>
                  </a:cubicBezTo>
                  <a:cubicBezTo>
                    <a:pt x="115" y="123"/>
                    <a:pt x="109" y="118"/>
                    <a:pt x="95" y="114"/>
                  </a:cubicBezTo>
                  <a:cubicBezTo>
                    <a:pt x="76" y="107"/>
                    <a:pt x="62" y="98"/>
                    <a:pt x="62" y="80"/>
                  </a:cubicBezTo>
                  <a:cubicBezTo>
                    <a:pt x="62" y="64"/>
                    <a:pt x="74" y="51"/>
                    <a:pt x="93" y="47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24" y="46"/>
                    <a:pt x="132" y="49"/>
                    <a:pt x="138" y="52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28" y="71"/>
                    <a:pt x="120" y="66"/>
                    <a:pt x="106" y="66"/>
                  </a:cubicBezTo>
                  <a:cubicBezTo>
                    <a:pt x="94" y="66"/>
                    <a:pt x="90" y="72"/>
                    <a:pt x="90" y="77"/>
                  </a:cubicBezTo>
                  <a:cubicBezTo>
                    <a:pt x="90" y="83"/>
                    <a:pt x="97" y="87"/>
                    <a:pt x="113" y="93"/>
                  </a:cubicBezTo>
                  <a:cubicBezTo>
                    <a:pt x="135" y="100"/>
                    <a:pt x="143" y="111"/>
                    <a:pt x="143" y="127"/>
                  </a:cubicBezTo>
                  <a:cubicBezTo>
                    <a:pt x="143" y="144"/>
                    <a:pt x="132" y="158"/>
                    <a:pt x="111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8" name="Freeform 435"/>
            <p:cNvSpPr>
              <a:spLocks noEditPoints="1"/>
            </p:cNvSpPr>
            <p:nvPr/>
          </p:nvSpPr>
          <p:spPr bwMode="auto">
            <a:xfrm>
              <a:off x="3282007" y="1022446"/>
              <a:ext cx="89941" cy="91083"/>
            </a:xfrm>
            <a:custGeom>
              <a:avLst/>
              <a:gdLst>
                <a:gd name="T0" fmla="*/ 67 w 133"/>
                <a:gd name="T1" fmla="*/ 0 h 135"/>
                <a:gd name="T2" fmla="*/ 0 w 133"/>
                <a:gd name="T3" fmla="*/ 68 h 135"/>
                <a:gd name="T4" fmla="*/ 67 w 133"/>
                <a:gd name="T5" fmla="*/ 135 h 135"/>
                <a:gd name="T6" fmla="*/ 133 w 133"/>
                <a:gd name="T7" fmla="*/ 68 h 135"/>
                <a:gd name="T8" fmla="*/ 67 w 133"/>
                <a:gd name="T9" fmla="*/ 0 h 135"/>
                <a:gd name="T10" fmla="*/ 71 w 133"/>
                <a:gd name="T11" fmla="*/ 104 h 135"/>
                <a:gd name="T12" fmla="*/ 71 w 133"/>
                <a:gd name="T13" fmla="*/ 116 h 135"/>
                <a:gd name="T14" fmla="*/ 59 w 133"/>
                <a:gd name="T15" fmla="*/ 116 h 135"/>
                <a:gd name="T16" fmla="*/ 59 w 133"/>
                <a:gd name="T17" fmla="*/ 105 h 135"/>
                <a:gd name="T18" fmla="*/ 39 w 133"/>
                <a:gd name="T19" fmla="*/ 100 h 135"/>
                <a:gd name="T20" fmla="*/ 43 w 133"/>
                <a:gd name="T21" fmla="*/ 86 h 135"/>
                <a:gd name="T22" fmla="*/ 62 w 133"/>
                <a:gd name="T23" fmla="*/ 91 h 135"/>
                <a:gd name="T24" fmla="*/ 74 w 133"/>
                <a:gd name="T25" fmla="*/ 84 h 135"/>
                <a:gd name="T26" fmla="*/ 61 w 133"/>
                <a:gd name="T27" fmla="*/ 73 h 135"/>
                <a:gd name="T28" fmla="*/ 40 w 133"/>
                <a:gd name="T29" fmla="*/ 52 h 135"/>
                <a:gd name="T30" fmla="*/ 60 w 133"/>
                <a:gd name="T31" fmla="*/ 31 h 135"/>
                <a:gd name="T32" fmla="*/ 60 w 133"/>
                <a:gd name="T33" fmla="*/ 20 h 135"/>
                <a:gd name="T34" fmla="*/ 72 w 133"/>
                <a:gd name="T35" fmla="*/ 20 h 135"/>
                <a:gd name="T36" fmla="*/ 72 w 133"/>
                <a:gd name="T37" fmla="*/ 30 h 135"/>
                <a:gd name="T38" fmla="*/ 89 w 133"/>
                <a:gd name="T39" fmla="*/ 34 h 135"/>
                <a:gd name="T40" fmla="*/ 85 w 133"/>
                <a:gd name="T41" fmla="*/ 47 h 135"/>
                <a:gd name="T42" fmla="*/ 68 w 133"/>
                <a:gd name="T43" fmla="*/ 43 h 135"/>
                <a:gd name="T44" fmla="*/ 58 w 133"/>
                <a:gd name="T45" fmla="*/ 50 h 135"/>
                <a:gd name="T46" fmla="*/ 72 w 133"/>
                <a:gd name="T47" fmla="*/ 60 h 135"/>
                <a:gd name="T48" fmla="*/ 92 w 133"/>
                <a:gd name="T49" fmla="*/ 82 h 135"/>
                <a:gd name="T50" fmla="*/ 71 w 133"/>
                <a:gd name="T51" fmla="*/ 10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3" h="135">
                  <a:moveTo>
                    <a:pt x="67" y="0"/>
                  </a:moveTo>
                  <a:cubicBezTo>
                    <a:pt x="30" y="0"/>
                    <a:pt x="0" y="31"/>
                    <a:pt x="0" y="68"/>
                  </a:cubicBezTo>
                  <a:cubicBezTo>
                    <a:pt x="0" y="105"/>
                    <a:pt x="30" y="135"/>
                    <a:pt x="67" y="135"/>
                  </a:cubicBezTo>
                  <a:cubicBezTo>
                    <a:pt x="104" y="135"/>
                    <a:pt x="133" y="105"/>
                    <a:pt x="133" y="68"/>
                  </a:cubicBezTo>
                  <a:cubicBezTo>
                    <a:pt x="133" y="31"/>
                    <a:pt x="104" y="0"/>
                    <a:pt x="67" y="0"/>
                  </a:cubicBezTo>
                  <a:close/>
                  <a:moveTo>
                    <a:pt x="71" y="104"/>
                  </a:moveTo>
                  <a:cubicBezTo>
                    <a:pt x="71" y="116"/>
                    <a:pt x="71" y="116"/>
                    <a:pt x="71" y="116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1" y="104"/>
                    <a:pt x="44" y="102"/>
                    <a:pt x="39" y="100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8" y="88"/>
                    <a:pt x="55" y="91"/>
                    <a:pt x="62" y="91"/>
                  </a:cubicBezTo>
                  <a:cubicBezTo>
                    <a:pt x="69" y="91"/>
                    <a:pt x="74" y="88"/>
                    <a:pt x="74" y="84"/>
                  </a:cubicBezTo>
                  <a:cubicBezTo>
                    <a:pt x="74" y="79"/>
                    <a:pt x="70" y="76"/>
                    <a:pt x="61" y="73"/>
                  </a:cubicBezTo>
                  <a:cubicBezTo>
                    <a:pt x="49" y="69"/>
                    <a:pt x="40" y="63"/>
                    <a:pt x="40" y="52"/>
                  </a:cubicBezTo>
                  <a:cubicBezTo>
                    <a:pt x="40" y="41"/>
                    <a:pt x="47" y="33"/>
                    <a:pt x="60" y="31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9" y="30"/>
                    <a:pt x="85" y="32"/>
                    <a:pt x="89" y="3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2" y="46"/>
                    <a:pt x="77" y="43"/>
                    <a:pt x="68" y="43"/>
                  </a:cubicBezTo>
                  <a:cubicBezTo>
                    <a:pt x="61" y="43"/>
                    <a:pt x="58" y="46"/>
                    <a:pt x="58" y="50"/>
                  </a:cubicBezTo>
                  <a:cubicBezTo>
                    <a:pt x="58" y="54"/>
                    <a:pt x="62" y="56"/>
                    <a:pt x="72" y="60"/>
                  </a:cubicBezTo>
                  <a:cubicBezTo>
                    <a:pt x="86" y="65"/>
                    <a:pt x="92" y="71"/>
                    <a:pt x="92" y="82"/>
                  </a:cubicBezTo>
                  <a:cubicBezTo>
                    <a:pt x="92" y="93"/>
                    <a:pt x="85" y="101"/>
                    <a:pt x="71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9" name="Freeform 436"/>
            <p:cNvSpPr>
              <a:spLocks noEditPoints="1"/>
            </p:cNvSpPr>
            <p:nvPr/>
          </p:nvSpPr>
          <p:spPr bwMode="auto">
            <a:xfrm>
              <a:off x="3199776" y="780891"/>
              <a:ext cx="470261" cy="527652"/>
            </a:xfrm>
            <a:custGeom>
              <a:avLst/>
              <a:gdLst>
                <a:gd name="T0" fmla="*/ 652 w 697"/>
                <a:gd name="T1" fmla="*/ 426 h 782"/>
                <a:gd name="T2" fmla="*/ 601 w 697"/>
                <a:gd name="T3" fmla="*/ 366 h 782"/>
                <a:gd name="T4" fmla="*/ 603 w 697"/>
                <a:gd name="T5" fmla="*/ 267 h 782"/>
                <a:gd name="T6" fmla="*/ 585 w 697"/>
                <a:gd name="T7" fmla="*/ 182 h 782"/>
                <a:gd name="T8" fmla="*/ 509 w 697"/>
                <a:gd name="T9" fmla="*/ 80 h 782"/>
                <a:gd name="T10" fmla="*/ 298 w 697"/>
                <a:gd name="T11" fmla="*/ 0 h 782"/>
                <a:gd name="T12" fmla="*/ 0 w 697"/>
                <a:gd name="T13" fmla="*/ 273 h 782"/>
                <a:gd name="T14" fmla="*/ 2 w 697"/>
                <a:gd name="T15" fmla="*/ 302 h 782"/>
                <a:gd name="T16" fmla="*/ 82 w 697"/>
                <a:gd name="T17" fmla="*/ 533 h 782"/>
                <a:gd name="T18" fmla="*/ 0 w 697"/>
                <a:gd name="T19" fmla="*/ 781 h 782"/>
                <a:gd name="T20" fmla="*/ 362 w 697"/>
                <a:gd name="T21" fmla="*/ 782 h 782"/>
                <a:gd name="T22" fmla="*/ 433 w 697"/>
                <a:gd name="T23" fmla="*/ 674 h 782"/>
                <a:gd name="T24" fmla="*/ 545 w 697"/>
                <a:gd name="T25" fmla="*/ 675 h 782"/>
                <a:gd name="T26" fmla="*/ 563 w 697"/>
                <a:gd name="T27" fmla="*/ 673 h 782"/>
                <a:gd name="T28" fmla="*/ 564 w 697"/>
                <a:gd name="T29" fmla="*/ 673 h 782"/>
                <a:gd name="T30" fmla="*/ 564 w 697"/>
                <a:gd name="T31" fmla="*/ 673 h 782"/>
                <a:gd name="T32" fmla="*/ 571 w 697"/>
                <a:gd name="T33" fmla="*/ 601 h 782"/>
                <a:gd name="T34" fmla="*/ 595 w 697"/>
                <a:gd name="T35" fmla="*/ 577 h 782"/>
                <a:gd name="T36" fmla="*/ 595 w 697"/>
                <a:gd name="T37" fmla="*/ 575 h 782"/>
                <a:gd name="T38" fmla="*/ 561 w 697"/>
                <a:gd name="T39" fmla="*/ 554 h 782"/>
                <a:gd name="T40" fmla="*/ 570 w 697"/>
                <a:gd name="T41" fmla="*/ 554 h 782"/>
                <a:gd name="T42" fmla="*/ 598 w 697"/>
                <a:gd name="T43" fmla="*/ 536 h 782"/>
                <a:gd name="T44" fmla="*/ 598 w 697"/>
                <a:gd name="T45" fmla="*/ 535 h 782"/>
                <a:gd name="T46" fmla="*/ 595 w 697"/>
                <a:gd name="T47" fmla="*/ 527 h 782"/>
                <a:gd name="T48" fmla="*/ 611 w 697"/>
                <a:gd name="T49" fmla="*/ 461 h 782"/>
                <a:gd name="T50" fmla="*/ 652 w 697"/>
                <a:gd name="T51" fmla="*/ 426 h 782"/>
                <a:gd name="T52" fmla="*/ 78 w 697"/>
                <a:gd name="T53" fmla="*/ 265 h 782"/>
                <a:gd name="T54" fmla="*/ 141 w 697"/>
                <a:gd name="T55" fmla="*/ 201 h 782"/>
                <a:gd name="T56" fmla="*/ 205 w 697"/>
                <a:gd name="T57" fmla="*/ 265 h 782"/>
                <a:gd name="T58" fmla="*/ 141 w 697"/>
                <a:gd name="T59" fmla="*/ 329 h 782"/>
                <a:gd name="T60" fmla="*/ 78 w 697"/>
                <a:gd name="T61" fmla="*/ 265 h 782"/>
                <a:gd name="T62" fmla="*/ 189 w 697"/>
                <a:gd name="T63" fmla="*/ 514 h 782"/>
                <a:gd name="T64" fmla="*/ 101 w 697"/>
                <a:gd name="T65" fmla="*/ 426 h 782"/>
                <a:gd name="T66" fmla="*/ 189 w 697"/>
                <a:gd name="T67" fmla="*/ 337 h 782"/>
                <a:gd name="T68" fmla="*/ 276 w 697"/>
                <a:gd name="T69" fmla="*/ 426 h 782"/>
                <a:gd name="T70" fmla="*/ 189 w 697"/>
                <a:gd name="T71" fmla="*/ 514 h 782"/>
                <a:gd name="T72" fmla="*/ 352 w 697"/>
                <a:gd name="T73" fmla="*/ 371 h 782"/>
                <a:gd name="T74" fmla="*/ 215 w 697"/>
                <a:gd name="T75" fmla="*/ 233 h 782"/>
                <a:gd name="T76" fmla="*/ 352 w 697"/>
                <a:gd name="T77" fmla="*/ 95 h 782"/>
                <a:gd name="T78" fmla="*/ 489 w 697"/>
                <a:gd name="T79" fmla="*/ 233 h 782"/>
                <a:gd name="T80" fmla="*/ 352 w 697"/>
                <a:gd name="T81" fmla="*/ 3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7" h="782">
                  <a:moveTo>
                    <a:pt x="652" y="426"/>
                  </a:moveTo>
                  <a:cubicBezTo>
                    <a:pt x="636" y="408"/>
                    <a:pt x="611" y="388"/>
                    <a:pt x="601" y="366"/>
                  </a:cubicBezTo>
                  <a:cubicBezTo>
                    <a:pt x="587" y="333"/>
                    <a:pt x="603" y="301"/>
                    <a:pt x="603" y="267"/>
                  </a:cubicBezTo>
                  <a:cubicBezTo>
                    <a:pt x="602" y="240"/>
                    <a:pt x="594" y="207"/>
                    <a:pt x="585" y="182"/>
                  </a:cubicBezTo>
                  <a:cubicBezTo>
                    <a:pt x="570" y="141"/>
                    <a:pt x="543" y="107"/>
                    <a:pt x="509" y="80"/>
                  </a:cubicBezTo>
                  <a:cubicBezTo>
                    <a:pt x="456" y="31"/>
                    <a:pt x="381" y="0"/>
                    <a:pt x="298" y="0"/>
                  </a:cubicBezTo>
                  <a:cubicBezTo>
                    <a:pt x="133" y="0"/>
                    <a:pt x="0" y="122"/>
                    <a:pt x="0" y="273"/>
                  </a:cubicBezTo>
                  <a:cubicBezTo>
                    <a:pt x="0" y="283"/>
                    <a:pt x="1" y="293"/>
                    <a:pt x="2" y="302"/>
                  </a:cubicBezTo>
                  <a:cubicBezTo>
                    <a:pt x="3" y="368"/>
                    <a:pt x="23" y="446"/>
                    <a:pt x="82" y="533"/>
                  </a:cubicBezTo>
                  <a:cubicBezTo>
                    <a:pt x="82" y="533"/>
                    <a:pt x="164" y="697"/>
                    <a:pt x="0" y="781"/>
                  </a:cubicBezTo>
                  <a:cubicBezTo>
                    <a:pt x="362" y="782"/>
                    <a:pt x="362" y="782"/>
                    <a:pt x="362" y="782"/>
                  </a:cubicBezTo>
                  <a:cubicBezTo>
                    <a:pt x="362" y="782"/>
                    <a:pt x="389" y="674"/>
                    <a:pt x="433" y="674"/>
                  </a:cubicBezTo>
                  <a:cubicBezTo>
                    <a:pt x="470" y="674"/>
                    <a:pt x="508" y="677"/>
                    <a:pt x="545" y="675"/>
                  </a:cubicBezTo>
                  <a:cubicBezTo>
                    <a:pt x="553" y="676"/>
                    <a:pt x="558" y="675"/>
                    <a:pt x="563" y="673"/>
                  </a:cubicBezTo>
                  <a:cubicBezTo>
                    <a:pt x="564" y="673"/>
                    <a:pt x="564" y="673"/>
                    <a:pt x="564" y="673"/>
                  </a:cubicBezTo>
                  <a:cubicBezTo>
                    <a:pt x="564" y="673"/>
                    <a:pt x="564" y="673"/>
                    <a:pt x="564" y="673"/>
                  </a:cubicBezTo>
                  <a:cubicBezTo>
                    <a:pt x="589" y="660"/>
                    <a:pt x="571" y="601"/>
                    <a:pt x="571" y="601"/>
                  </a:cubicBezTo>
                  <a:cubicBezTo>
                    <a:pt x="586" y="595"/>
                    <a:pt x="595" y="585"/>
                    <a:pt x="595" y="577"/>
                  </a:cubicBezTo>
                  <a:cubicBezTo>
                    <a:pt x="595" y="575"/>
                    <a:pt x="595" y="575"/>
                    <a:pt x="595" y="575"/>
                  </a:cubicBezTo>
                  <a:cubicBezTo>
                    <a:pt x="595" y="565"/>
                    <a:pt x="581" y="557"/>
                    <a:pt x="561" y="554"/>
                  </a:cubicBezTo>
                  <a:cubicBezTo>
                    <a:pt x="570" y="554"/>
                    <a:pt x="570" y="554"/>
                    <a:pt x="570" y="554"/>
                  </a:cubicBezTo>
                  <a:cubicBezTo>
                    <a:pt x="585" y="554"/>
                    <a:pt x="598" y="546"/>
                    <a:pt x="598" y="536"/>
                  </a:cubicBezTo>
                  <a:cubicBezTo>
                    <a:pt x="598" y="535"/>
                    <a:pt x="598" y="535"/>
                    <a:pt x="598" y="535"/>
                  </a:cubicBezTo>
                  <a:cubicBezTo>
                    <a:pt x="598" y="532"/>
                    <a:pt x="597" y="529"/>
                    <a:pt x="595" y="527"/>
                  </a:cubicBezTo>
                  <a:cubicBezTo>
                    <a:pt x="598" y="514"/>
                    <a:pt x="609" y="461"/>
                    <a:pt x="611" y="461"/>
                  </a:cubicBezTo>
                  <a:cubicBezTo>
                    <a:pt x="697" y="457"/>
                    <a:pt x="652" y="426"/>
                    <a:pt x="652" y="426"/>
                  </a:cubicBezTo>
                  <a:close/>
                  <a:moveTo>
                    <a:pt x="78" y="265"/>
                  </a:moveTo>
                  <a:cubicBezTo>
                    <a:pt x="78" y="230"/>
                    <a:pt x="106" y="201"/>
                    <a:pt x="141" y="201"/>
                  </a:cubicBezTo>
                  <a:cubicBezTo>
                    <a:pt x="176" y="201"/>
                    <a:pt x="205" y="230"/>
                    <a:pt x="205" y="265"/>
                  </a:cubicBezTo>
                  <a:cubicBezTo>
                    <a:pt x="205" y="300"/>
                    <a:pt x="176" y="329"/>
                    <a:pt x="141" y="329"/>
                  </a:cubicBezTo>
                  <a:cubicBezTo>
                    <a:pt x="106" y="329"/>
                    <a:pt x="78" y="300"/>
                    <a:pt x="78" y="265"/>
                  </a:cubicBezTo>
                  <a:close/>
                  <a:moveTo>
                    <a:pt x="189" y="514"/>
                  </a:moveTo>
                  <a:cubicBezTo>
                    <a:pt x="141" y="514"/>
                    <a:pt x="101" y="474"/>
                    <a:pt x="101" y="426"/>
                  </a:cubicBezTo>
                  <a:cubicBezTo>
                    <a:pt x="101" y="377"/>
                    <a:pt x="141" y="337"/>
                    <a:pt x="189" y="337"/>
                  </a:cubicBezTo>
                  <a:cubicBezTo>
                    <a:pt x="237" y="337"/>
                    <a:pt x="276" y="377"/>
                    <a:pt x="276" y="426"/>
                  </a:cubicBezTo>
                  <a:cubicBezTo>
                    <a:pt x="276" y="474"/>
                    <a:pt x="237" y="514"/>
                    <a:pt x="189" y="514"/>
                  </a:cubicBezTo>
                  <a:close/>
                  <a:moveTo>
                    <a:pt x="352" y="371"/>
                  </a:moveTo>
                  <a:cubicBezTo>
                    <a:pt x="276" y="371"/>
                    <a:pt x="215" y="309"/>
                    <a:pt x="215" y="233"/>
                  </a:cubicBezTo>
                  <a:cubicBezTo>
                    <a:pt x="215" y="157"/>
                    <a:pt x="276" y="95"/>
                    <a:pt x="352" y="95"/>
                  </a:cubicBezTo>
                  <a:cubicBezTo>
                    <a:pt x="428" y="95"/>
                    <a:pt x="489" y="157"/>
                    <a:pt x="489" y="233"/>
                  </a:cubicBezTo>
                  <a:cubicBezTo>
                    <a:pt x="489" y="309"/>
                    <a:pt x="428" y="371"/>
                    <a:pt x="352" y="3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3169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60000" fill="hold" grpId="0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0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9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9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5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24" grpId="0" animBg="1"/>
          <p:bldP spid="2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6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0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9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9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5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24" grpId="0" animBg="1"/>
          <p:bldP spid="25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971600" y="2050687"/>
            <a:ext cx="1423450" cy="142345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004805" y="1381576"/>
            <a:ext cx="2846358" cy="284635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932040" y="1410570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500" b="1" i="0" u="none" strike="noStrike" kern="1200" cap="none" spc="0" normalizeH="0" baseline="0" noProof="0">
                <a:ln>
                  <a:noFill/>
                </a:ln>
                <a:solidFill>
                  <a:srgbClr val="26AAD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5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6AADB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1</a:t>
              </a:r>
              <a:endParaRPr kumimoji="0" lang="zh-CN" alt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26AAD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477088" y="2450460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500" b="1" i="0" u="none" strike="noStrike" kern="1200" cap="none" spc="0" normalizeH="0" baseline="0" noProof="0">
                <a:ln>
                  <a:noFill/>
                </a:ln>
                <a:solidFill>
                  <a:srgbClr val="26AAD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5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6AADB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2</a:t>
              </a:r>
              <a:endParaRPr kumimoji="0" lang="zh-CN" alt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26AAD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32040" y="3541908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500" b="1" i="0" u="none" strike="noStrike" kern="1200" cap="none" spc="0" normalizeH="0" baseline="0" noProof="0">
                <a:ln>
                  <a:noFill/>
                </a:ln>
                <a:solidFill>
                  <a:srgbClr val="26AAD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5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6AADB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3</a:t>
              </a:r>
              <a:endParaRPr kumimoji="0" lang="zh-CN" alt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26AAD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7" name="TextBox 15"/>
          <p:cNvSpPr txBox="1"/>
          <p:nvPr/>
        </p:nvSpPr>
        <p:spPr>
          <a:xfrm>
            <a:off x="1426843" y="2460253"/>
            <a:ext cx="512961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</a:t>
            </a: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内容</a:t>
            </a:r>
          </a:p>
        </p:txBody>
      </p:sp>
      <p:sp>
        <p:nvSpPr>
          <p:cNvPr id="18" name="TextBox 16"/>
          <p:cNvSpPr txBox="1"/>
          <p:nvPr/>
        </p:nvSpPr>
        <p:spPr>
          <a:xfrm>
            <a:off x="5827796" y="1438817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点击输入简要文字内容，文字内容需概括精炼，不用多余的文字修饰，言简意赅的说明分项内容</a:t>
            </a:r>
            <a:r>
              <a:rPr kumimoji="0" lang="en-US" altLang="zh-CN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……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。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9" name="TextBox 17"/>
          <p:cNvSpPr txBox="1"/>
          <p:nvPr/>
        </p:nvSpPr>
        <p:spPr>
          <a:xfrm>
            <a:off x="6259844" y="2478885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点击输入简要文字内容，文字内容需概括精炼，不用多余的文字修饰，言简意赅的说明分项内容</a:t>
            </a:r>
            <a:r>
              <a:rPr kumimoji="0" lang="en-US" altLang="zh-CN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……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。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0" name="TextBox 18"/>
          <p:cNvSpPr txBox="1"/>
          <p:nvPr/>
        </p:nvSpPr>
        <p:spPr>
          <a:xfrm>
            <a:off x="5774440" y="3593199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点击输入简要文字内容，文字内容需概括精炼，不用多余的文字修饰，言简意赅的说明分项内容</a:t>
            </a:r>
            <a:r>
              <a:rPr kumimoji="0" lang="en-US" altLang="zh-CN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……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。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" name="TextBox 19"/>
          <p:cNvSpPr txBox="1"/>
          <p:nvPr/>
        </p:nvSpPr>
        <p:spPr>
          <a:xfrm>
            <a:off x="3491879" y="2069425"/>
            <a:ext cx="1752111" cy="13730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点击输入简要文字内容，文字内容需概括精炼，不用多余的文字修饰，言简意赅的说明分项内容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……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2" name="Half Frame 12"/>
          <p:cNvSpPr/>
          <p:nvPr/>
        </p:nvSpPr>
        <p:spPr>
          <a:xfrm rot="8097294">
            <a:off x="2428709" y="2569527"/>
            <a:ext cx="360168" cy="395798"/>
          </a:xfrm>
          <a:prstGeom prst="halfFrame">
            <a:avLst/>
          </a:prstGeom>
          <a:solidFill>
            <a:schemeClr val="accent1"/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384205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2000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4" accel="42000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2" presetClass="entr" presetSubtype="3" accel="52000" fill="hold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1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2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2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5" dur="1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6" dur="1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accel="52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9" dur="1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0" dur="1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7" grpId="0"/>
          <p:bldP spid="18" grpId="0"/>
          <p:bldP spid="19" grpId="0"/>
          <p:bldP spid="20" grpId="0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4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7" grpId="0"/>
          <p:bldP spid="18" grpId="0"/>
          <p:bldP spid="19" grpId="0"/>
          <p:bldP spid="20" grpId="0"/>
          <p:bldP spid="21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168280" y="1085351"/>
            <a:ext cx="3171495" cy="3171495"/>
          </a:xfrm>
          <a:prstGeom prst="ellipse">
            <a:avLst/>
          </a:prstGeom>
          <a:noFill/>
          <a:ln w="76200">
            <a:solidFill>
              <a:srgbClr val="5F5F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59172" y="2539810"/>
            <a:ext cx="1130909" cy="1130909"/>
            <a:chOff x="659172" y="2539810"/>
            <a:chExt cx="1130909" cy="1130909"/>
          </a:xfrm>
          <a:solidFill>
            <a:srgbClr val="1A3F6C"/>
          </a:solidFill>
        </p:grpSpPr>
        <p:sp>
          <p:nvSpPr>
            <p:cNvPr id="6" name="椭圆 5"/>
            <p:cNvSpPr/>
            <p:nvPr/>
          </p:nvSpPr>
          <p:spPr>
            <a:xfrm>
              <a:off x="659172" y="2539810"/>
              <a:ext cx="1130909" cy="113090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" name="TextBox 47"/>
            <p:cNvSpPr txBox="1"/>
            <p:nvPr/>
          </p:nvSpPr>
          <p:spPr>
            <a:xfrm>
              <a:off x="908957" y="2627556"/>
              <a:ext cx="59663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C</a:t>
              </a:r>
              <a:endPara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758454" y="3300716"/>
            <a:ext cx="1583943" cy="1583943"/>
            <a:chOff x="1758454" y="3300716"/>
            <a:chExt cx="1583943" cy="1583943"/>
          </a:xfrm>
        </p:grpSpPr>
        <p:grpSp>
          <p:nvGrpSpPr>
            <p:cNvPr id="9" name="组合 8"/>
            <p:cNvGrpSpPr/>
            <p:nvPr/>
          </p:nvGrpSpPr>
          <p:grpSpPr>
            <a:xfrm>
              <a:off x="1758454" y="3300716"/>
              <a:ext cx="1583943" cy="158394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" name="同心圆 1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10" name="TextBox 48"/>
            <p:cNvSpPr txBox="1"/>
            <p:nvPr/>
          </p:nvSpPr>
          <p:spPr>
            <a:xfrm>
              <a:off x="2184500" y="3587733"/>
              <a:ext cx="77136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D</a:t>
              </a:r>
              <a:endPara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39680" y="1458801"/>
            <a:ext cx="813432" cy="813432"/>
            <a:chOff x="939680" y="1458801"/>
            <a:chExt cx="813432" cy="813432"/>
          </a:xfrm>
        </p:grpSpPr>
        <p:grpSp>
          <p:nvGrpSpPr>
            <p:cNvPr id="14" name="组合 13"/>
            <p:cNvGrpSpPr/>
            <p:nvPr/>
          </p:nvGrpSpPr>
          <p:grpSpPr>
            <a:xfrm>
              <a:off x="939680" y="1458801"/>
              <a:ext cx="813432" cy="813432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" name="同心圆 1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15" name="TextBox 49"/>
            <p:cNvSpPr txBox="1"/>
            <p:nvPr/>
          </p:nvSpPr>
          <p:spPr>
            <a:xfrm>
              <a:off x="1088748" y="1565452"/>
              <a:ext cx="44275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B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732409" y="996451"/>
            <a:ext cx="559417" cy="559417"/>
            <a:chOff x="1732409" y="996451"/>
            <a:chExt cx="559417" cy="559417"/>
          </a:xfrm>
          <a:solidFill>
            <a:srgbClr val="1A3F6C"/>
          </a:solidFill>
        </p:grpSpPr>
        <p:sp>
          <p:nvSpPr>
            <p:cNvPr id="19" name="椭圆 18"/>
            <p:cNvSpPr/>
            <p:nvPr/>
          </p:nvSpPr>
          <p:spPr>
            <a:xfrm>
              <a:off x="1732409" y="996451"/>
              <a:ext cx="559417" cy="5594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0" name="TextBox 50"/>
            <p:cNvSpPr txBox="1"/>
            <p:nvPr/>
          </p:nvSpPr>
          <p:spPr>
            <a:xfrm>
              <a:off x="1808937" y="1049342"/>
              <a:ext cx="3658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A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273321" y="1746824"/>
            <a:ext cx="2209109" cy="2209109"/>
            <a:chOff x="3273321" y="1746824"/>
            <a:chExt cx="2209109" cy="2209109"/>
          </a:xfrm>
          <a:solidFill>
            <a:srgbClr val="1A3F6C"/>
          </a:solidFill>
        </p:grpSpPr>
        <p:sp>
          <p:nvSpPr>
            <p:cNvPr id="22" name="椭圆 21"/>
            <p:cNvSpPr/>
            <p:nvPr/>
          </p:nvSpPr>
          <p:spPr>
            <a:xfrm>
              <a:off x="3273321" y="1746824"/>
              <a:ext cx="2209109" cy="220910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3" name="TextBox 51"/>
            <p:cNvSpPr txBox="1"/>
            <p:nvPr/>
          </p:nvSpPr>
          <p:spPr>
            <a:xfrm>
              <a:off x="3949886" y="1997410"/>
              <a:ext cx="861133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E</a:t>
              </a:r>
              <a:endPara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2000656" y="227191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AAD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26AADB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5" name="TextBox 59"/>
          <p:cNvSpPr txBox="1"/>
          <p:nvPr/>
        </p:nvSpPr>
        <p:spPr>
          <a:xfrm>
            <a:off x="5817337" y="1165837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6" name="TextBox 60"/>
          <p:cNvSpPr txBox="1"/>
          <p:nvPr/>
        </p:nvSpPr>
        <p:spPr>
          <a:xfrm>
            <a:off x="5817337" y="1325154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方正兰亭细黑_GBK_M" pitchFamily="2" charset="2"/>
              </a:rPr>
              <a:t>添加文字内容，内容详尽简要清晰。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方正兰亭细黑_GBK_M" pitchFamily="2" charset="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5688716" y="1175827"/>
            <a:ext cx="0" cy="40906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62"/>
          <p:cNvSpPr txBox="1"/>
          <p:nvPr/>
        </p:nvSpPr>
        <p:spPr>
          <a:xfrm>
            <a:off x="5817337" y="189428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9" name="TextBox 65"/>
          <p:cNvSpPr txBox="1"/>
          <p:nvPr/>
        </p:nvSpPr>
        <p:spPr>
          <a:xfrm>
            <a:off x="5817337" y="2053597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方正兰亭细黑_GBK_M" pitchFamily="2" charset="2"/>
              </a:rPr>
              <a:t>添加文字内容，内容详尽简要清晰。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方正兰亭细黑_GBK_M" pitchFamily="2" charset="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688716" y="1904270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81"/>
          <p:cNvSpPr txBox="1"/>
          <p:nvPr/>
        </p:nvSpPr>
        <p:spPr>
          <a:xfrm>
            <a:off x="5817337" y="262101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2" name="TextBox 87"/>
          <p:cNvSpPr txBox="1"/>
          <p:nvPr/>
        </p:nvSpPr>
        <p:spPr>
          <a:xfrm>
            <a:off x="5817337" y="2780335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方正兰亭细黑_GBK_M" pitchFamily="2" charset="2"/>
              </a:rPr>
              <a:t>添加文字内容，内容详尽简要清晰。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方正兰亭细黑_GBK_M" pitchFamily="2" charset="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 flipV="1">
            <a:off x="5688716" y="2631008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89"/>
          <p:cNvSpPr txBox="1"/>
          <p:nvPr/>
        </p:nvSpPr>
        <p:spPr>
          <a:xfrm>
            <a:off x="5817337" y="339043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5" name="TextBox 90"/>
          <p:cNvSpPr txBox="1"/>
          <p:nvPr/>
        </p:nvSpPr>
        <p:spPr>
          <a:xfrm>
            <a:off x="5817337" y="3549750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方正兰亭细黑_GBK_M" pitchFamily="2" charset="2"/>
              </a:rPr>
              <a:t>添加文字内容，内容详尽简要清晰。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方正兰亭细黑_GBK_M" pitchFamily="2" charset="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5688716" y="3400423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92"/>
          <p:cNvSpPr txBox="1"/>
          <p:nvPr/>
        </p:nvSpPr>
        <p:spPr>
          <a:xfrm>
            <a:off x="5817337" y="411524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8" name="TextBox 94"/>
          <p:cNvSpPr txBox="1"/>
          <p:nvPr/>
        </p:nvSpPr>
        <p:spPr>
          <a:xfrm>
            <a:off x="5817337" y="4274565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方正兰亭细黑_GBK_M" pitchFamily="2" charset="2"/>
              </a:rPr>
              <a:t>添加文字内容，内容详尽简要清晰。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方正兰亭细黑_GBK_M" pitchFamily="2" charset="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 flipV="1">
            <a:off x="5688716" y="4125238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343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34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-2.77778E-7 -9.87654E-7 L -2.77778E-7 -0.07222 " pathEditMode="relative" rAng="0" ptsTypes="AA">
                                          <p:cBhvr>
                                            <p:cTn id="11" dur="2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611"/>
                                        </p:animMotion>
                                        <p:animRot by="1500000">
                                          <p:cBhvr>
                                            <p:cTn id="12" dur="1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3" dur="125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4" dur="125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15" dur="12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22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9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8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8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4" grpId="0"/>
          <p:bldP spid="24" grpId="1"/>
          <p:bldP spid="25" grpId="0"/>
          <p:bldP spid="26" grpId="0"/>
          <p:bldP spid="28" grpId="0"/>
          <p:bldP spid="29" grpId="0"/>
          <p:bldP spid="31" grpId="0"/>
          <p:bldP spid="32" grpId="0"/>
          <p:bldP spid="34" grpId="0"/>
          <p:bldP spid="35" grpId="0"/>
          <p:bldP spid="37" grpId="0"/>
          <p:bldP spid="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34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-2.77778E-7 -9.87654E-7 L -2.77778E-7 -0.07222 " pathEditMode="relative" rAng="0" ptsTypes="AA">
                                          <p:cBhvr>
                                            <p:cTn id="11" dur="2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611"/>
                                        </p:animMotion>
                                        <p:animRot by="1500000">
                                          <p:cBhvr>
                                            <p:cTn id="12" dur="1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3" dur="125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4" dur="125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15" dur="12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2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8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8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4" grpId="0"/>
          <p:bldP spid="24" grpId="1"/>
          <p:bldP spid="25" grpId="0"/>
          <p:bldP spid="26" grpId="0"/>
          <p:bldP spid="28" grpId="0"/>
          <p:bldP spid="29" grpId="0"/>
          <p:bldP spid="31" grpId="0"/>
          <p:bldP spid="32" grpId="0"/>
          <p:bldP spid="34" grpId="0"/>
          <p:bldP spid="35" grpId="0"/>
          <p:bldP spid="37" grpId="0"/>
          <p:bldP spid="38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14"/>
          <a:stretch/>
        </p:blipFill>
        <p:spPr>
          <a:xfrm>
            <a:off x="2785847" y="1"/>
            <a:ext cx="6358153" cy="3329200"/>
          </a:xfrm>
          <a:prstGeom prst="rect">
            <a:avLst/>
          </a:prstGeom>
        </p:spPr>
      </p:pic>
      <p:sp>
        <p:nvSpPr>
          <p:cNvPr id="106" name="TextBox 11"/>
          <p:cNvSpPr txBox="1"/>
          <p:nvPr/>
        </p:nvSpPr>
        <p:spPr>
          <a:xfrm>
            <a:off x="3115322" y="22664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第二部分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26AAD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标题文字内容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26AADB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cxnSp>
        <p:nvCxnSpPr>
          <p:cNvPr id="107" name="直接连接符 106"/>
          <p:cNvCxnSpPr/>
          <p:nvPr/>
        </p:nvCxnSpPr>
        <p:spPr>
          <a:xfrm flipV="1">
            <a:off x="2899296" y="2194446"/>
            <a:ext cx="0" cy="1924424"/>
          </a:xfrm>
          <a:prstGeom prst="line">
            <a:avLst/>
          </a:prstGeom>
          <a:noFill/>
          <a:ln w="12700" cap="flat" cmpd="sng" algn="ctr">
            <a:solidFill>
              <a:srgbClr val="080808"/>
            </a:solidFill>
            <a:prstDash val="dash"/>
          </a:ln>
          <a:effectLst/>
        </p:spPr>
      </p:cxnSp>
      <p:sp>
        <p:nvSpPr>
          <p:cNvPr id="108" name="TextBox 13"/>
          <p:cNvSpPr txBox="1"/>
          <p:nvPr/>
        </p:nvSpPr>
        <p:spPr>
          <a:xfrm>
            <a:off x="1581296" y="37885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PART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02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1387128" y="22664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0" name="同心圆 10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12" name="TextBox 24"/>
          <p:cNvSpPr txBox="1"/>
          <p:nvPr/>
        </p:nvSpPr>
        <p:spPr>
          <a:xfrm>
            <a:off x="3211992" y="33465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3" name="TextBox 25"/>
          <p:cNvSpPr txBox="1"/>
          <p:nvPr/>
        </p:nvSpPr>
        <p:spPr>
          <a:xfrm>
            <a:off x="4264663" y="33465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4" name="TextBox 26"/>
          <p:cNvSpPr txBox="1"/>
          <p:nvPr/>
        </p:nvSpPr>
        <p:spPr>
          <a:xfrm>
            <a:off x="5274689" y="33465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5" name="TextBox 27"/>
          <p:cNvSpPr txBox="1"/>
          <p:nvPr/>
        </p:nvSpPr>
        <p:spPr>
          <a:xfrm>
            <a:off x="3211992" y="36936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6" name="TextBox 28"/>
          <p:cNvSpPr txBox="1"/>
          <p:nvPr/>
        </p:nvSpPr>
        <p:spPr>
          <a:xfrm>
            <a:off x="4264664" y="36936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7" name="TextBox 29"/>
          <p:cNvSpPr txBox="1"/>
          <p:nvPr/>
        </p:nvSpPr>
        <p:spPr>
          <a:xfrm>
            <a:off x="5274303" y="36936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※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添加内容</a:t>
            </a:r>
          </a:p>
        </p:txBody>
      </p:sp>
      <p:sp>
        <p:nvSpPr>
          <p:cNvPr id="118" name="TextBox 13"/>
          <p:cNvSpPr txBox="1"/>
          <p:nvPr/>
        </p:nvSpPr>
        <p:spPr>
          <a:xfrm>
            <a:off x="1607738" y="24803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AAD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02</a:t>
            </a:r>
            <a:endParaRPr kumimoji="0" lang="zh-CN" altLang="en-US" sz="5000" b="1" i="0" u="none" strike="noStrike" kern="1200" cap="none" spc="0" normalizeH="0" baseline="0" noProof="0" dirty="0">
              <a:ln>
                <a:noFill/>
              </a:ln>
              <a:solidFill>
                <a:srgbClr val="26AADB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1565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  <p:bldP spid="108" grpId="0"/>
      <p:bldP spid="112" grpId="0"/>
      <p:bldP spid="113" grpId="0"/>
      <p:bldP spid="114" grpId="0"/>
      <p:bldP spid="115" grpId="0"/>
      <p:bldP spid="116" grpId="0"/>
      <p:bldP spid="117" grpId="0"/>
      <p:bldP spid="118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自定义 265">
      <a:dk1>
        <a:sysClr val="windowText" lastClr="000000"/>
      </a:dk1>
      <a:lt1>
        <a:sysClr val="window" lastClr="FFFFFF"/>
      </a:lt1>
      <a:dk2>
        <a:srgbClr val="7F7F7F"/>
      </a:dk2>
      <a:lt2>
        <a:srgbClr val="7F7F7F"/>
      </a:lt2>
      <a:accent1>
        <a:srgbClr val="26AADB"/>
      </a:accent1>
      <a:accent2>
        <a:srgbClr val="26AADB"/>
      </a:accent2>
      <a:accent3>
        <a:srgbClr val="26AADB"/>
      </a:accent3>
      <a:accent4>
        <a:srgbClr val="26AADB"/>
      </a:accent4>
      <a:accent5>
        <a:srgbClr val="808080"/>
      </a:accent5>
      <a:accent6>
        <a:srgbClr val="808080"/>
      </a:accent6>
      <a:hlink>
        <a:srgbClr val="FFFFFF"/>
      </a:hlink>
      <a:folHlink>
        <a:srgbClr val="FFFFFF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2563</Words>
  <Application>Microsoft Office PowerPoint</Application>
  <PresentationFormat>全屏显示(16:9)</PresentationFormat>
  <Paragraphs>267</Paragraphs>
  <Slides>28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28</vt:i4>
      </vt:variant>
    </vt:vector>
  </HeadingPairs>
  <TitlesOfParts>
    <vt:vector size="45" baseType="lpstr">
      <vt:lpstr>Clear Sans Thin</vt:lpstr>
      <vt:lpstr>ITC Avant Garde Std Bk</vt:lpstr>
      <vt:lpstr>Meiryo</vt:lpstr>
      <vt:lpstr>等线</vt:lpstr>
      <vt:lpstr>等线 Light</vt:lpstr>
      <vt:lpstr>华文黑体</vt:lpstr>
      <vt:lpstr>宋体</vt:lpstr>
      <vt:lpstr>微软雅黑</vt:lpstr>
      <vt:lpstr>Arial</vt:lpstr>
      <vt:lpstr>Calibri</vt:lpstr>
      <vt:lpstr>Calibri Light</vt:lpstr>
      <vt:lpstr>Lato Light</vt:lpstr>
      <vt:lpstr>方正兰亭细黑_GBK_M</vt:lpstr>
      <vt:lpstr>Office 主题​​</vt:lpstr>
      <vt:lpstr>1_Office 主题​​</vt:lpstr>
      <vt:lpstr>2_Office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优品PPT</cp:lastModifiedBy>
  <cp:revision>11</cp:revision>
  <dcterms:created xsi:type="dcterms:W3CDTF">2016-12-25T02:27:54Z</dcterms:created>
  <dcterms:modified xsi:type="dcterms:W3CDTF">2017-11-01T04:36:53Z</dcterms:modified>
</cp:coreProperties>
</file>