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65" r:id="rId1"/>
    <p:sldMasterId id="2147484288" r:id="rId2"/>
    <p:sldMasterId id="2147484293" r:id="rId3"/>
  </p:sldMasterIdLst>
  <p:notesMasterIdLst>
    <p:notesMasterId r:id="rId32"/>
  </p:notesMasterIdLst>
  <p:sldIdLst>
    <p:sldId id="256" r:id="rId4"/>
    <p:sldId id="278" r:id="rId5"/>
    <p:sldId id="279" r:id="rId6"/>
    <p:sldId id="263" r:id="rId7"/>
    <p:sldId id="264" r:id="rId8"/>
    <p:sldId id="272" r:id="rId9"/>
    <p:sldId id="273" r:id="rId10"/>
    <p:sldId id="274" r:id="rId11"/>
    <p:sldId id="280" r:id="rId12"/>
    <p:sldId id="261" r:id="rId13"/>
    <p:sldId id="262" r:id="rId14"/>
    <p:sldId id="265" r:id="rId15"/>
    <p:sldId id="266" r:id="rId16"/>
    <p:sldId id="268" r:id="rId17"/>
    <p:sldId id="281" r:id="rId18"/>
    <p:sldId id="257" r:id="rId19"/>
    <p:sldId id="258" r:id="rId20"/>
    <p:sldId id="259" r:id="rId21"/>
    <p:sldId id="260" r:id="rId22"/>
    <p:sldId id="267" r:id="rId23"/>
    <p:sldId id="282" r:id="rId24"/>
    <p:sldId id="269" r:id="rId25"/>
    <p:sldId id="270" r:id="rId26"/>
    <p:sldId id="271" r:id="rId27"/>
    <p:sldId id="275" r:id="rId28"/>
    <p:sldId id="276" r:id="rId29"/>
    <p:sldId id="277" r:id="rId30"/>
    <p:sldId id="283" r:id="rId31"/>
  </p:sldIdLst>
  <p:sldSz cx="9144000" cy="5143500" type="screen16x9"/>
  <p:notesSz cx="6858000" cy="9144000"/>
  <p:custShowLst>
    <p:custShow name="自定义放映 1" id="0">
      <p:sldLst>
        <p:sld r:id="rId4"/>
        <p:sld r:id="rId24"/>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33"/>
    <a:srgbClr val="FF9900"/>
    <a:srgbClr val="D2A000"/>
    <a:srgbClr val="C09200"/>
    <a:srgbClr val="A27B00"/>
    <a:srgbClr val="FFFF7D"/>
    <a:srgbClr val="FFFF5D"/>
    <a:srgbClr val="008000"/>
    <a:srgbClr val="00FF00"/>
    <a:srgbClr val="006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464" autoAdjust="0"/>
  </p:normalViewPr>
  <p:slideViewPr>
    <p:cSldViewPr>
      <p:cViewPr varScale="1">
        <p:scale>
          <a:sx n="140" d="100"/>
          <a:sy n="140" d="100"/>
        </p:scale>
        <p:origin x="768" y="126"/>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55483182385222E-2"/>
          <c:y val="9.9201342072184451E-2"/>
          <c:w val="0.97588903363522961"/>
          <c:h val="0.79696118421907269"/>
        </c:manualLayout>
      </c:layout>
      <c:barChart>
        <c:barDir val="col"/>
        <c:grouping val="clustered"/>
        <c:varyColors val="0"/>
        <c:ser>
          <c:idx val="0"/>
          <c:order val="0"/>
          <c:tx>
            <c:strRef>
              <c:f>Sheet1!$B$1</c:f>
              <c:strCache>
                <c:ptCount val="1"/>
                <c:pt idx="0">
                  <c:v>系列 1</c:v>
                </c:pt>
              </c:strCache>
            </c:strRef>
          </c:tx>
          <c:spPr>
            <a:no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xmlns:c16r2="http://schemas.microsoft.com/office/drawing/2015/06/chart">
            <c:ext xmlns:c16="http://schemas.microsoft.com/office/drawing/2014/chart" uri="{C3380CC4-5D6E-409C-BE32-E72D297353CC}">
              <c16:uniqueId val="{00000000-CA18-4096-BC34-5FD3F0C30919}"/>
            </c:ext>
          </c:extLst>
        </c:ser>
        <c:ser>
          <c:idx val="2"/>
          <c:order val="2"/>
          <c:tx>
            <c:strRef>
              <c:f>Sheet1!$D$1</c:f>
              <c:strCache>
                <c:ptCount val="1"/>
                <c:pt idx="0">
                  <c:v>系列3</c:v>
                </c:pt>
              </c:strCache>
            </c:strRef>
          </c:tx>
          <c:spPr>
            <a:solidFill>
              <a:schemeClr val="accent3"/>
            </a:solidFill>
            <a:ln w="25400">
              <a:noFill/>
            </a:ln>
            <a:effectLst/>
          </c:spPr>
          <c:invertIfNegative val="0"/>
          <c:dPt>
            <c:idx val="0"/>
            <c:invertIfNegative val="0"/>
            <c:bubble3D val="0"/>
            <c:spPr>
              <a:solidFill>
                <a:schemeClr val="accent3"/>
              </a:solidFill>
              <a:ln w="25400">
                <a:noFill/>
              </a:ln>
              <a:effectLst/>
            </c:spPr>
            <c:extLst xmlns:c16r2="http://schemas.microsoft.com/office/drawing/2015/06/chart">
              <c:ext xmlns:c16="http://schemas.microsoft.com/office/drawing/2014/chart" uri="{C3380CC4-5D6E-409C-BE32-E72D297353CC}">
                <c16:uniqueId val="{00000002-CA18-4096-BC34-5FD3F0C30919}"/>
              </c:ext>
            </c:extLst>
          </c:dPt>
          <c:dPt>
            <c:idx val="1"/>
            <c:invertIfNegative val="0"/>
            <c:bubble3D val="0"/>
            <c:spPr>
              <a:solidFill>
                <a:schemeClr val="accent1"/>
              </a:solidFill>
              <a:ln w="25400">
                <a:noFill/>
              </a:ln>
              <a:effectLst/>
            </c:spPr>
            <c:extLst xmlns:c16r2="http://schemas.microsoft.com/office/drawing/2015/06/chart">
              <c:ext xmlns:c16="http://schemas.microsoft.com/office/drawing/2014/chart" uri="{C3380CC4-5D6E-409C-BE32-E72D297353CC}">
                <c16:uniqueId val="{00000004-CA18-4096-BC34-5FD3F0C30919}"/>
              </c:ext>
            </c:extLst>
          </c:dPt>
          <c:dPt>
            <c:idx val="2"/>
            <c:invertIfNegative val="0"/>
            <c:bubble3D val="0"/>
            <c:spPr>
              <a:solidFill>
                <a:schemeClr val="accent3"/>
              </a:solidFill>
              <a:ln w="25400">
                <a:noFill/>
              </a:ln>
              <a:effectLst/>
            </c:spPr>
            <c:extLst xmlns:c16r2="http://schemas.microsoft.com/office/drawing/2015/06/chart">
              <c:ext xmlns:c16="http://schemas.microsoft.com/office/drawing/2014/chart" uri="{C3380CC4-5D6E-409C-BE32-E72D297353CC}">
                <c16:uniqueId val="{00000006-CA18-4096-BC34-5FD3F0C30919}"/>
              </c:ext>
            </c:extLst>
          </c:dPt>
          <c:dPt>
            <c:idx val="3"/>
            <c:invertIfNegative val="0"/>
            <c:bubble3D val="0"/>
            <c:spPr>
              <a:solidFill>
                <a:schemeClr val="accent3"/>
              </a:solidFill>
              <a:ln w="25400">
                <a:noFill/>
              </a:ln>
              <a:effectLst/>
            </c:spPr>
            <c:extLst xmlns:c16r2="http://schemas.microsoft.com/office/drawing/2015/06/chart">
              <c:ext xmlns:c16="http://schemas.microsoft.com/office/drawing/2014/chart" uri="{C3380CC4-5D6E-409C-BE32-E72D297353CC}">
                <c16:uniqueId val="{00000008-CA18-4096-BC34-5FD3F0C30919}"/>
              </c:ext>
            </c:extLst>
          </c:dPt>
          <c:dPt>
            <c:idx val="4"/>
            <c:invertIfNegative val="0"/>
            <c:bubble3D val="0"/>
            <c:spPr>
              <a:solidFill>
                <a:schemeClr val="accent3"/>
              </a:solidFill>
              <a:ln w="25400">
                <a:noFill/>
              </a:ln>
              <a:effectLst/>
            </c:spPr>
            <c:extLst xmlns:c16r2="http://schemas.microsoft.com/office/drawing/2015/06/chart">
              <c:ext xmlns:c16="http://schemas.microsoft.com/office/drawing/2014/chart" uri="{C3380CC4-5D6E-409C-BE32-E72D297353CC}">
                <c16:uniqueId val="{0000000A-CA18-4096-BC34-5FD3F0C30919}"/>
              </c:ext>
            </c:extLst>
          </c:dPt>
          <c:dPt>
            <c:idx val="11"/>
            <c:invertIfNegative val="0"/>
            <c:bubble3D val="0"/>
            <c:spPr>
              <a:solidFill>
                <a:schemeClr val="accent2"/>
              </a:solidFill>
              <a:ln w="25400">
                <a:noFill/>
              </a:ln>
              <a:effectLst/>
            </c:spPr>
            <c:extLst xmlns:c16r2="http://schemas.microsoft.com/office/drawing/2015/06/chart">
              <c:ext xmlns:c16="http://schemas.microsoft.com/office/drawing/2014/chart" uri="{C3380CC4-5D6E-409C-BE32-E72D297353CC}">
                <c16:uniqueId val="{0000000D-CA18-4096-BC34-5FD3F0C30919}"/>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extLst xmlns:c16r2="http://schemas.microsoft.com/office/drawing/2015/06/chart">
            <c:ext xmlns:c16="http://schemas.microsoft.com/office/drawing/2014/chart" uri="{C3380CC4-5D6E-409C-BE32-E72D297353CC}">
              <c16:uniqueId val="{0000000B-CA18-4096-BC34-5FD3F0C30919}"/>
            </c:ext>
          </c:extLst>
        </c:ser>
        <c:dLbls>
          <c:showLegendKey val="0"/>
          <c:showVal val="0"/>
          <c:showCatName val="0"/>
          <c:showSerName val="0"/>
          <c:showPercent val="0"/>
          <c:showBubbleSize val="0"/>
        </c:dLbls>
        <c:gapWidth val="141"/>
        <c:overlap val="100"/>
        <c:axId val="41174640"/>
        <c:axId val="41175200"/>
      </c:barChart>
      <c:lineChart>
        <c:grouping val="standard"/>
        <c:varyColors val="0"/>
        <c:ser>
          <c:idx val="1"/>
          <c:order val="1"/>
          <c:tx>
            <c:strRef>
              <c:f>Sheet1!$C$1</c:f>
              <c:strCache>
                <c:ptCount val="1"/>
                <c:pt idx="0">
                  <c:v>系列 2</c:v>
                </c:pt>
              </c:strCache>
            </c:strRef>
          </c:tx>
          <c:spPr>
            <a:ln w="19050" cap="rnd">
              <a:solidFill>
                <a:schemeClr val="tx1">
                  <a:lumMod val="65000"/>
                  <a:lumOff val="35000"/>
                </a:schemeClr>
              </a:solidFill>
              <a:prstDash val="sysDot"/>
              <a:round/>
            </a:ln>
            <a:effectLst/>
          </c:spPr>
          <c:marker>
            <c:symbol val="square"/>
            <c:size val="49"/>
            <c:spPr>
              <a:blipFill>
                <a:blip xmlns:r="http://schemas.openxmlformats.org/officeDocument/2006/relationships" r:embed="rId3"/>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effectLst>
                      <a:outerShdw blurRad="50800" dist="38100" dir="2700000" algn="tl" rotWithShape="0">
                        <a:prstClr val="black">
                          <a:alpha val="40000"/>
                        </a:prstClr>
                      </a:outerShdw>
                    </a:effectLst>
                    <a:latin typeface="ITC Avant Garde Std Md" panose="020B0602020202020204" pitchFamily="34" charset="0"/>
                    <a:ea typeface="+mn-ea"/>
                    <a:cs typeface="+mn-cs"/>
                  </a:defRPr>
                </a:pPr>
                <a:endParaRPr lang="zh-CN"/>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smooth val="1"/>
          <c:extLst xmlns:c16r2="http://schemas.microsoft.com/office/drawing/2015/06/chart">
            <c:ext xmlns:c16="http://schemas.microsoft.com/office/drawing/2014/chart" uri="{C3380CC4-5D6E-409C-BE32-E72D297353CC}">
              <c16:uniqueId val="{0000000C-CA18-4096-BC34-5FD3F0C30919}"/>
            </c:ext>
          </c:extLst>
        </c:ser>
        <c:dLbls>
          <c:showLegendKey val="0"/>
          <c:showVal val="0"/>
          <c:showCatName val="0"/>
          <c:showSerName val="0"/>
          <c:showPercent val="0"/>
          <c:showBubbleSize val="0"/>
        </c:dLbls>
        <c:marker val="1"/>
        <c:smooth val="0"/>
        <c:axId val="41174640"/>
        <c:axId val="41175200"/>
      </c:lineChart>
      <c:catAx>
        <c:axId val="41174640"/>
        <c:scaling>
          <c:orientation val="minMax"/>
        </c:scaling>
        <c:delete val="0"/>
        <c:axPos val="b"/>
        <c:numFmt formatCode="General" sourceLinked="1"/>
        <c:majorTickMark val="out"/>
        <c:minorTickMark val="none"/>
        <c:tickLblPos val="nextTo"/>
        <c:spPr>
          <a:noFill/>
          <a:ln w="317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41175200"/>
        <c:crosses val="autoZero"/>
        <c:auto val="1"/>
        <c:lblAlgn val="ctr"/>
        <c:lblOffset val="100"/>
        <c:noMultiLvlLbl val="0"/>
      </c:catAx>
      <c:valAx>
        <c:axId val="41175200"/>
        <c:scaling>
          <c:orientation val="minMax"/>
          <c:max val="1"/>
        </c:scaling>
        <c:delete val="1"/>
        <c:axPos val="l"/>
        <c:numFmt formatCode="0%" sourceLinked="1"/>
        <c:majorTickMark val="out"/>
        <c:minorTickMark val="none"/>
        <c:tickLblPos val="nextTo"/>
        <c:crossAx val="41174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A930D33-079D-4CA9-A1E7-7078CAC5F2FE}" type="slidenum">
              <a:rPr lang="zh-CN" altLang="en-US"/>
              <a:pPr/>
              <a:t>‹#›</a:t>
            </a:fld>
            <a:endParaRPr lang="en-US"/>
          </a:p>
        </p:txBody>
      </p:sp>
    </p:spTree>
    <p:extLst>
      <p:ext uri="{BB962C8B-B14F-4D97-AF65-F5344CB8AC3E}">
        <p14:creationId xmlns:p14="http://schemas.microsoft.com/office/powerpoint/2010/main" val="3619473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a:t>
            </a:fld>
            <a:endParaRPr lang="en-US"/>
          </a:p>
        </p:txBody>
      </p:sp>
    </p:spTree>
    <p:extLst>
      <p:ext uri="{BB962C8B-B14F-4D97-AF65-F5344CB8AC3E}">
        <p14:creationId xmlns:p14="http://schemas.microsoft.com/office/powerpoint/2010/main" val="428766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67579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15</a:t>
            </a:fld>
            <a:endParaRPr lang="en-US"/>
          </a:p>
        </p:txBody>
      </p:sp>
    </p:spTree>
    <p:extLst>
      <p:ext uri="{BB962C8B-B14F-4D97-AF65-F5344CB8AC3E}">
        <p14:creationId xmlns:p14="http://schemas.microsoft.com/office/powerpoint/2010/main" val="97923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512189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681640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99497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065621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21</a:t>
            </a:fld>
            <a:endParaRPr lang="en-US"/>
          </a:p>
        </p:txBody>
      </p:sp>
    </p:spTree>
    <p:extLst>
      <p:ext uri="{BB962C8B-B14F-4D97-AF65-F5344CB8AC3E}">
        <p14:creationId xmlns:p14="http://schemas.microsoft.com/office/powerpoint/2010/main" val="1681426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3973730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3100912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176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a:t>
            </a:fld>
            <a:endParaRPr lang="en-US"/>
          </a:p>
        </p:txBody>
      </p:sp>
    </p:spTree>
    <p:extLst>
      <p:ext uri="{BB962C8B-B14F-4D97-AF65-F5344CB8AC3E}">
        <p14:creationId xmlns:p14="http://schemas.microsoft.com/office/powerpoint/2010/main" val="2859842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1797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3</a:t>
            </a:fld>
            <a:endParaRPr lang="en-US"/>
          </a:p>
        </p:txBody>
      </p:sp>
    </p:spTree>
    <p:extLst>
      <p:ext uri="{BB962C8B-B14F-4D97-AF65-F5344CB8AC3E}">
        <p14:creationId xmlns:p14="http://schemas.microsoft.com/office/powerpoint/2010/main" val="689463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847701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957334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8</a:t>
            </a:fld>
            <a:endParaRPr lang="zh-CN" altLang="en-US" dirty="0">
              <a:solidFill>
                <a:prstClr val="black"/>
              </a:solidFill>
            </a:endParaRPr>
          </a:p>
        </p:txBody>
      </p:sp>
    </p:spTree>
    <p:extLst>
      <p:ext uri="{BB962C8B-B14F-4D97-AF65-F5344CB8AC3E}">
        <p14:creationId xmlns:p14="http://schemas.microsoft.com/office/powerpoint/2010/main" val="172529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9</a:t>
            </a:fld>
            <a:endParaRPr lang="en-US"/>
          </a:p>
        </p:txBody>
      </p:sp>
    </p:spTree>
    <p:extLst>
      <p:ext uri="{BB962C8B-B14F-4D97-AF65-F5344CB8AC3E}">
        <p14:creationId xmlns:p14="http://schemas.microsoft.com/office/powerpoint/2010/main" val="2550034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70256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041243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94514199"/>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4335640"/>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4799314"/>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3" name="矩形 2"/>
          <p:cNvSpPr/>
          <p:nvPr userDrawn="1"/>
        </p:nvSpPr>
        <p:spPr>
          <a:xfrm>
            <a:off x="0" y="514404"/>
            <a:ext cx="9144000" cy="4495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userDrawn="1"/>
        </p:nvSpPr>
        <p:spPr>
          <a:xfrm>
            <a:off x="228714" y="133414"/>
            <a:ext cx="2564805" cy="307777"/>
          </a:xfrm>
          <a:prstGeom prst="rect">
            <a:avLst/>
          </a:prstGeom>
          <a:noFill/>
        </p:spPr>
        <p:txBody>
          <a:bodyPr wrap="none" lIns="0" tIns="0" rIns="0" bIns="0" rtlCol="0">
            <a:spAutoFit/>
          </a:bodyPr>
          <a:lstStyle/>
          <a:p>
            <a:r>
              <a:rPr lang="zh-CN" altLang="en-US" sz="2000" b="1" dirty="0" smtClean="0">
                <a:solidFill>
                  <a:srgbClr val="FF0000"/>
                </a:solidFill>
                <a:latin typeface="微软雅黑" pitchFamily="34" charset="-122"/>
                <a:ea typeface="微软雅黑" pitchFamily="34" charset="-122"/>
              </a:rPr>
              <a:t>单击此处添加文字标题</a:t>
            </a:r>
          </a:p>
        </p:txBody>
      </p:sp>
    </p:spTree>
    <p:extLst>
      <p:ext uri="{BB962C8B-B14F-4D97-AF65-F5344CB8AC3E}">
        <p14:creationId xmlns:p14="http://schemas.microsoft.com/office/powerpoint/2010/main" val="409494627"/>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0549839"/>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4E37400-0646-4690-B3CD-AFE7E0746041}" type="datetimeFigureOut">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2018/6/1</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7543FE73-A404-45C1-B77A-6DB3BD9EA953}" type="slidenum">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1787025290"/>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2018/6/1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2200512322"/>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0440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51871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38927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569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0897532"/>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7425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0246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6477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93592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5923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4246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7742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7511079"/>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5826443"/>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297561"/>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4527742"/>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305268"/>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53675"/>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76249635"/>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Lst>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80573"/>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Lst>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045176974"/>
      </p:ext>
    </p:extLst>
  </p:cSld>
  <p:clrMap bg1="lt1" tx1="dk1" bg2="lt2" tx2="dk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4.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3" Type="http://schemas.openxmlformats.org/officeDocument/2006/relationships/tags" Target="../tags/tag6.xml"/><Relationship Id="rId21" Type="http://schemas.openxmlformats.org/officeDocument/2006/relationships/slideLayout" Target="../slideLayouts/slideLayout12.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tags" Target="../tags/tag18.xml"/><Relationship Id="rId10" Type="http://schemas.openxmlformats.org/officeDocument/2006/relationships/tags" Target="../tags/tag13.xml"/><Relationship Id="rId19" Type="http://schemas.openxmlformats.org/officeDocument/2006/relationships/tags" Target="../tags/tag22.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 y="1534169"/>
            <a:ext cx="9143245" cy="3620725"/>
          </a:xfrm>
          <a:prstGeom prst="rect">
            <a:avLst/>
          </a:prstGeom>
        </p:spPr>
      </p:pic>
      <p:sp>
        <p:nvSpPr>
          <p:cNvPr id="19" name="TextBox 18"/>
          <p:cNvSpPr txBox="1">
            <a:spLocks noChangeArrowheads="1"/>
          </p:cNvSpPr>
          <p:nvPr/>
        </p:nvSpPr>
        <p:spPr bwMode="auto">
          <a:xfrm>
            <a:off x="1066892" y="1751408"/>
            <a:ext cx="433965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3600" dirty="0">
                <a:solidFill>
                  <a:srgbClr val="FF0000"/>
                </a:solidFill>
                <a:latin typeface="方正大黑简体" pitchFamily="65" charset="-122"/>
                <a:ea typeface="方正大黑简体" pitchFamily="65" charset="-122"/>
              </a:rPr>
              <a:t>单击此处添加主标题</a:t>
            </a:r>
          </a:p>
        </p:txBody>
      </p:sp>
      <p:sp>
        <p:nvSpPr>
          <p:cNvPr id="20" name="TextBox 5"/>
          <p:cNvSpPr txBox="1">
            <a:spLocks noChangeArrowheads="1"/>
          </p:cNvSpPr>
          <p:nvPr/>
        </p:nvSpPr>
        <p:spPr bwMode="auto">
          <a:xfrm>
            <a:off x="1586265" y="2309689"/>
            <a:ext cx="330090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dirty="0" smtClean="0">
                <a:solidFill>
                  <a:srgbClr val="FF0000"/>
                </a:solidFill>
                <a:latin typeface="黑体" pitchFamily="2" charset="-122"/>
                <a:ea typeface="黑体" pitchFamily="2" charset="-122"/>
              </a:rPr>
              <a:t>金融理财│会议报告│动态</a:t>
            </a:r>
            <a:r>
              <a:rPr lang="en-US" altLang="zh-CN" dirty="0" smtClean="0">
                <a:solidFill>
                  <a:srgbClr val="FF0000"/>
                </a:solidFill>
                <a:latin typeface="黑体" pitchFamily="2" charset="-122"/>
                <a:ea typeface="黑体" pitchFamily="2" charset="-122"/>
              </a:rPr>
              <a:t>PPT</a:t>
            </a:r>
            <a:endParaRPr lang="zh-CN" altLang="en-US" dirty="0">
              <a:solidFill>
                <a:srgbClr val="FF0000"/>
              </a:solidFill>
              <a:latin typeface="黑体" pitchFamily="2" charset="-122"/>
              <a:ea typeface="黑体" pitchFamily="2" charset="-122"/>
            </a:endParaRPr>
          </a:p>
        </p:txBody>
      </p:sp>
      <p:sp>
        <p:nvSpPr>
          <p:cNvPr id="21" name="TextBox 20"/>
          <p:cNvSpPr txBox="1">
            <a:spLocks noChangeArrowheads="1"/>
          </p:cNvSpPr>
          <p:nvPr/>
        </p:nvSpPr>
        <p:spPr bwMode="auto">
          <a:xfrm>
            <a:off x="1066892" y="1751408"/>
            <a:ext cx="433965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3600" dirty="0">
                <a:solidFill>
                  <a:srgbClr val="FF0000"/>
                </a:solidFill>
                <a:latin typeface="方正大黑简体" pitchFamily="65" charset="-122"/>
                <a:ea typeface="方正大黑简体" pitchFamily="65" charset="-122"/>
              </a:rPr>
              <a:t>单击此处添加主标题</a:t>
            </a: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596" y="514404"/>
            <a:ext cx="3978242" cy="109422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1+#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50"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2250"/>
                            </p:stCondLst>
                            <p:childTnLst>
                              <p:par>
                                <p:cTn id="16" presetID="23" presetClass="entr" presetSubtype="3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4*#ppt_w"/>
                                          </p:val>
                                        </p:tav>
                                        <p:tav tm="100000">
                                          <p:val>
                                            <p:strVal val="#ppt_w"/>
                                          </p:val>
                                        </p:tav>
                                      </p:tavLst>
                                    </p:anim>
                                    <p:anim calcmode="lin" valueType="num">
                                      <p:cBhvr>
                                        <p:cTn id="19" dur="500" fill="hold"/>
                                        <p:tgtEl>
                                          <p:spTgt spid="19"/>
                                        </p:tgtEl>
                                        <p:attrNameLst>
                                          <p:attrName>ppt_h</p:attrName>
                                        </p:attrNameLst>
                                      </p:cBhvr>
                                      <p:tavLst>
                                        <p:tav tm="0">
                                          <p:val>
                                            <p:strVal val="4*#ppt_h"/>
                                          </p:val>
                                        </p:tav>
                                        <p:tav tm="100000">
                                          <p:val>
                                            <p:strVal val="#ppt_h"/>
                                          </p:val>
                                        </p:tav>
                                      </p:tavLst>
                                    </p:anim>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9"/>
                                          </p:stCondLst>
                                        </p:cTn>
                                        <p:tgtEl>
                                          <p:spTgt spid="21"/>
                                        </p:tgtEl>
                                        <p:attrNameLst>
                                          <p:attrName>style.visibility</p:attrName>
                                        </p:attrNameLst>
                                      </p:cBhvr>
                                      <p:to>
                                        <p:strVal val="visible"/>
                                      </p:to>
                                    </p:set>
                                  </p:childTnLst>
                                </p:cTn>
                              </p:par>
                              <p:par>
                                <p:cTn id="23" presetID="6" presetClass="emph" presetSubtype="0" fill="hold" grpId="1" nodeType="withEffect">
                                  <p:stCondLst>
                                    <p:cond delay="0"/>
                                  </p:stCondLst>
                                  <p:childTnLst>
                                    <p:animScale>
                                      <p:cBhvr>
                                        <p:cTn id="24" dur="500" fill="hold"/>
                                        <p:tgtEl>
                                          <p:spTgt spid="21"/>
                                        </p:tgtEl>
                                      </p:cBhvr>
                                      <p:by x="150000" y="150000"/>
                                    </p:animScale>
                                  </p:childTnLst>
                                </p:cTn>
                              </p:par>
                              <p:par>
                                <p:cTn id="25" presetID="10" presetClass="exit" presetSubtype="0" fill="hold" grpId="2" nodeType="withEffect">
                                  <p:stCondLst>
                                    <p:cond delay="0"/>
                                  </p:stCondLst>
                                  <p:childTnLst>
                                    <p:animEffect transition="out" filter="fade">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par>
                          <p:cTn id="28" fill="hold">
                            <p:stCondLst>
                              <p:cond delay="32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 calcmode="lin" valueType="num">
                                      <p:cBhvr>
                                        <p:cTn id="3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1" grpId="1"/>
      <p:bldP spid="21"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阶段一</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阶段二</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阶段三</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阶段四</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阶段五</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阶段六</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Tree>
    <p:extLst>
      <p:ext uri="{BB962C8B-B14F-4D97-AF65-F5344CB8AC3E}">
        <p14:creationId xmlns:p14="http://schemas.microsoft.com/office/powerpoint/2010/main" val="420035864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586952" y="853215"/>
            <a:ext cx="3192960" cy="3950783"/>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矩形 6"/>
          <p:cNvSpPr>
            <a:spLocks noChangeArrowheads="1"/>
          </p:cNvSpPr>
          <p:nvPr/>
        </p:nvSpPr>
        <p:spPr bwMode="auto">
          <a:xfrm>
            <a:off x="4208606" y="3534278"/>
            <a:ext cx="1083474" cy="307775"/>
          </a:xfrm>
          <a:prstGeom prst="rect">
            <a:avLst/>
          </a:prstGeom>
          <a:noFill/>
          <a:ln w="9525">
            <a:noFill/>
            <a:miter lim="800000"/>
            <a:headEnd/>
            <a:tailEnd/>
          </a:ln>
        </p:spPr>
        <p:txBody>
          <a:bodyPr wrap="square" lIns="91435" tIns="45719" rIns="91435" bIns="45719">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添加标题</a:t>
            </a:r>
            <a:endParaRPr kumimoji="0" lang="en-US" altLang="zh-CN" sz="1400" b="1"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8"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marL="0" marR="0" lvl="0" indent="0" algn="l" defTabSz="914332"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在此录入本图表的综合描述说明，在此录入本图表的综合描述说明。</a:t>
            </a:r>
          </a:p>
        </p:txBody>
      </p:sp>
      <p:sp>
        <p:nvSpPr>
          <p:cNvPr id="9" name="矩形 8"/>
          <p:cNvSpPr>
            <a:spLocks noChangeArrowheads="1"/>
          </p:cNvSpPr>
          <p:nvPr/>
        </p:nvSpPr>
        <p:spPr bwMode="auto">
          <a:xfrm>
            <a:off x="6402282" y="3534278"/>
            <a:ext cx="978029" cy="307775"/>
          </a:xfrm>
          <a:prstGeom prst="rect">
            <a:avLst/>
          </a:prstGeom>
          <a:noFill/>
          <a:ln w="9525">
            <a:noFill/>
            <a:miter lim="800000"/>
            <a:headEnd/>
            <a:tailEnd/>
          </a:ln>
        </p:spPr>
        <p:txBody>
          <a:bodyPr wrap="square" lIns="91435" tIns="45719" rIns="91435" bIns="45719">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添加标题</a:t>
            </a:r>
            <a:endParaRPr kumimoji="0" lang="en-US" altLang="zh-CN" sz="1400" b="1"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10" name="矩形 9"/>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marL="0" marR="0" lvl="0" indent="0" algn="l" defTabSz="914332"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在此录入本图表的综合描述说明，在此录入本图表的综合描述说明。</a:t>
            </a:r>
          </a:p>
        </p:txBody>
      </p:sp>
      <p:grpSp>
        <p:nvGrpSpPr>
          <p:cNvPr id="11" name="组合 10"/>
          <p:cNvGrpSpPr/>
          <p:nvPr/>
        </p:nvGrpSpPr>
        <p:grpSpPr>
          <a:xfrm>
            <a:off x="4390421" y="1357643"/>
            <a:ext cx="2263519" cy="350012"/>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15" name="椭圆 1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13"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rPr>
                <a:t>点击输入标题</a:t>
              </a:r>
              <a:r>
                <a:rPr kumimoji="0" lang="zh-CN" altLang="en-US" sz="1100" b="0" i="0" u="none" strike="noStrike" kern="1200" cap="none" spc="0" normalizeH="0" baseline="0" noProof="0" dirty="0" smtClean="0">
                  <a:ln>
                    <a:noFill/>
                  </a:ln>
                  <a:solidFill>
                    <a:srgbClr val="080808"/>
                  </a:solidFill>
                  <a:effectLst/>
                  <a:uLnTx/>
                  <a:uFillTx/>
                  <a:latin typeface="微软雅黑"/>
                  <a:ea typeface="微软雅黑"/>
                  <a:cs typeface="+mn-cs"/>
                </a:rPr>
                <a:t>文本小标签</a:t>
              </a:r>
              <a:endPar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endParaRPr>
            </a:p>
          </p:txBody>
        </p:sp>
      </p:grpSp>
      <p:grpSp>
        <p:nvGrpSpPr>
          <p:cNvPr id="18" name="组合 17"/>
          <p:cNvGrpSpPr/>
          <p:nvPr/>
        </p:nvGrpSpPr>
        <p:grpSpPr>
          <a:xfrm>
            <a:off x="4392304" y="1871726"/>
            <a:ext cx="2916000" cy="350012"/>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20"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rPr>
                <a:t>点击输入标题</a:t>
              </a:r>
              <a:r>
                <a:rPr kumimoji="0" lang="zh-CN" altLang="en-US" sz="1100" b="0" i="0" u="none" strike="noStrike" kern="1200" cap="none" spc="0" normalizeH="0" baseline="0" noProof="0" dirty="0" smtClean="0">
                  <a:ln>
                    <a:noFill/>
                  </a:ln>
                  <a:solidFill>
                    <a:srgbClr val="080808"/>
                  </a:solidFill>
                  <a:effectLst/>
                  <a:uLnTx/>
                  <a:uFillTx/>
                  <a:latin typeface="微软雅黑"/>
                  <a:ea typeface="微软雅黑"/>
                  <a:cs typeface="+mn-cs"/>
                </a:rPr>
                <a:t>文本及描述说明</a:t>
              </a:r>
              <a:endPar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endParaRPr>
            </a:p>
          </p:txBody>
        </p:sp>
      </p:grpSp>
      <p:grpSp>
        <p:nvGrpSpPr>
          <p:cNvPr id="25" name="组合 24"/>
          <p:cNvGrpSpPr/>
          <p:nvPr/>
        </p:nvGrpSpPr>
        <p:grpSpPr>
          <a:xfrm>
            <a:off x="4403535" y="2365754"/>
            <a:ext cx="2401200" cy="350012"/>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29" name="椭圆 28"/>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27"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rPr>
                <a:t>点击输入标题</a:t>
              </a:r>
              <a:r>
                <a:rPr kumimoji="0" lang="zh-CN" altLang="en-US" sz="1100" b="0" i="0" u="none" strike="noStrike" kern="1200" cap="none" spc="0" normalizeH="0" baseline="0" noProof="0" dirty="0" smtClean="0">
                  <a:ln>
                    <a:noFill/>
                  </a:ln>
                  <a:solidFill>
                    <a:srgbClr val="080808"/>
                  </a:solidFill>
                  <a:effectLst/>
                  <a:uLnTx/>
                  <a:uFillTx/>
                  <a:latin typeface="微软雅黑"/>
                  <a:ea typeface="微软雅黑"/>
                  <a:cs typeface="+mn-cs"/>
                </a:rPr>
                <a:t>文本小标签</a:t>
              </a:r>
              <a:endPar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endParaRPr>
            </a:p>
          </p:txBody>
        </p:sp>
      </p:grpSp>
      <p:grpSp>
        <p:nvGrpSpPr>
          <p:cNvPr id="32" name="组合 31"/>
          <p:cNvGrpSpPr/>
          <p:nvPr/>
        </p:nvGrpSpPr>
        <p:grpSpPr>
          <a:xfrm>
            <a:off x="4401064" y="2869810"/>
            <a:ext cx="1972203" cy="350012"/>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36" name="椭圆 35"/>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100" b="0" i="0" u="none" strike="noStrike" kern="1200" cap="none" spc="0" normalizeH="0" baseline="0" noProof="0">
                  <a:ln>
                    <a:noFill/>
                  </a:ln>
                  <a:solidFill>
                    <a:srgbClr val="080808"/>
                  </a:solidFill>
                  <a:effectLst/>
                  <a:uLnTx/>
                  <a:uFillTx/>
                  <a:latin typeface="微软雅黑"/>
                  <a:ea typeface="微软雅黑"/>
                  <a:cs typeface="+mn-cs"/>
                </a:endParaRPr>
              </a:p>
            </p:txBody>
          </p:sp>
        </p:grpSp>
        <p:sp>
          <p:nvSpPr>
            <p:cNvPr id="34"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080808"/>
                  </a:solidFill>
                  <a:effectLst/>
                  <a:uLnTx/>
                  <a:uFillTx/>
                  <a:latin typeface="微软雅黑"/>
                  <a:ea typeface="微软雅黑"/>
                  <a:cs typeface="+mn-cs"/>
                </a:rPr>
                <a:t>点击输入标题文本</a:t>
              </a:r>
            </a:p>
          </p:txBody>
        </p:sp>
      </p:grpSp>
    </p:spTree>
    <p:extLst>
      <p:ext uri="{BB962C8B-B14F-4D97-AF65-F5344CB8AC3E}">
        <p14:creationId xmlns:p14="http://schemas.microsoft.com/office/powerpoint/2010/main" val="324735722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15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nvPr>
        </p:nvGraphicFramePr>
        <p:xfrm>
          <a:off x="815618" y="1223963"/>
          <a:ext cx="7512765" cy="2493066"/>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758114" y="3985237"/>
            <a:ext cx="7627774" cy="784830"/>
            <a:chOff x="1010818" y="5313639"/>
            <a:chExt cx="10170365" cy="1046439"/>
          </a:xfrm>
        </p:grpSpPr>
        <p:sp>
          <p:nvSpPr>
            <p:cNvPr id="6" name="文本框 5"/>
            <p:cNvSpPr txBox="1"/>
            <p:nvPr/>
          </p:nvSpPr>
          <p:spPr bwMode="auto">
            <a:xfrm>
              <a:off x="1010818" y="5313639"/>
              <a:ext cx="10170365" cy="1046439"/>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此处添加详细文本描述，建议与标题相关并此处添加详细文本描述，建议与标题相关并</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此处添加详细文本描述，建议与标题相关并此处添加详细文本描述，建议与标题相关并</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a:p>
              <a:pPr marL="0" marR="0" lvl="0" indent="0" algn="ctr" defTabSz="914400" rtl="0" eaLnBrk="1" fontAlgn="base" latinLnBrk="0" hangingPunct="1">
                <a:lnSpc>
                  <a:spcPct val="125000"/>
                </a:lnSpc>
                <a:spcBef>
                  <a:spcPct val="0"/>
                </a:spcBef>
                <a:spcAft>
                  <a:spcPct val="0"/>
                </a:spcAft>
                <a:buClrTx/>
                <a:buSzTx/>
                <a:buFontTx/>
                <a:buNone/>
                <a:tabLst/>
                <a:defRPr/>
              </a:pP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a:p>
              <a:pPr marL="0" marR="0" lvl="0" indent="0" algn="ctr" defTabSz="914400" rtl="0" eaLnBrk="1" fontAlgn="base" latinLnBrk="0" hangingPunct="1">
                <a:lnSpc>
                  <a:spcPct val="125000"/>
                </a:lnSpc>
                <a:spcBef>
                  <a:spcPct val="0"/>
                </a:spcBef>
                <a:spcAft>
                  <a:spcPct val="0"/>
                </a:spcAft>
                <a:buClrTx/>
                <a:buSzTx/>
                <a:buFontTx/>
                <a:buNone/>
                <a:tabLst/>
                <a:defRPr/>
              </a:pP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cxnSp>
          <p:nvCxnSpPr>
            <p:cNvPr id="7" name="直接连接符 6"/>
            <p:cNvCxnSpPr/>
            <p:nvPr/>
          </p:nvCxnSpPr>
          <p:spPr>
            <a:xfrm>
              <a:off x="1170432" y="5313639"/>
              <a:ext cx="9851136" cy="0"/>
            </a:xfrm>
            <a:prstGeom prst="line">
              <a:avLst/>
            </a:prstGeom>
            <a:ln w="952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26102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1"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anim calcmode="lin" valueType="num">
                                      <p:cBhvr>
                                        <p:cTn id="8" dur="1000" fill="hold"/>
                                        <p:tgtEl>
                                          <p:spTgt spid="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900" decel="100000" fill="hold"/>
                                        <p:tgtEl>
                                          <p:spTgt spid="4">
                                            <p:graphicEl>
                                              <a:chart seriesIdx="-3" categoryIdx="-3" bldStep="gridLegend"/>
                                            </p:graphic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graphicEl>
                                              <a:chart seriesIdx="-3" categoryIdx="-3" bldStep="gridLegend"/>
                                            </p:graphic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14" dur="500"/>
                                        <p:tgtEl>
                                          <p:spTgt spid="4">
                                            <p:graphicEl>
                                              <a:chart seriesIdx="1" categoryIdx="-4" bldStep="series"/>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8" dur="2000"/>
                                        <p:tgtEl>
                                          <p:spTgt spid="4">
                                            <p:graphicEl>
                                              <a:chart seriesIdx="2" categoryIdx="-4" bldStep="series"/>
                                            </p:graphicEl>
                                          </p:spTgt>
                                        </p:tgtEl>
                                      </p:cBhvr>
                                    </p:animEffect>
                                  </p:childTnLst>
                                </p:cTn>
                              </p:par>
                            </p:childTnLst>
                          </p:cTn>
                        </p:par>
                        <p:par>
                          <p:cTn id="19" fill="hold">
                            <p:stCondLst>
                              <p:cond delay="3500"/>
                            </p:stCondLst>
                            <p:childTnLst>
                              <p:par>
                                <p:cTn id="20" presetID="16" presetClass="entr" presetSubtype="37"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Graphic spid="4" grpId="1">
        <p:bldSub>
          <a:bldChart bld="series"/>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49144" y="858470"/>
            <a:ext cx="2404656" cy="2404656"/>
            <a:chOff x="1974403" y="1074750"/>
            <a:chExt cx="2514600" cy="2514600"/>
          </a:xfrm>
        </p:grpSpPr>
        <p:sp>
          <p:nvSpPr>
            <p:cNvPr id="6" name="椭圆 5"/>
            <p:cNvSpPr/>
            <p:nvPr/>
          </p:nvSpPr>
          <p:spPr>
            <a:xfrm>
              <a:off x="1974403" y="1074750"/>
              <a:ext cx="2514600" cy="2514600"/>
            </a:xfrm>
            <a:prstGeom prst="ellipse">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069207" y="1169554"/>
              <a:ext cx="2324994" cy="232499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8" name="组合 7"/>
          <p:cNvGrpSpPr/>
          <p:nvPr/>
        </p:nvGrpSpPr>
        <p:grpSpPr>
          <a:xfrm>
            <a:off x="899592" y="2859782"/>
            <a:ext cx="2000820" cy="2000820"/>
            <a:chOff x="1974403" y="1074750"/>
            <a:chExt cx="2514600" cy="2514600"/>
          </a:xfrm>
        </p:grpSpPr>
        <p:sp>
          <p:nvSpPr>
            <p:cNvPr id="9" name="椭圆 8"/>
            <p:cNvSpPr/>
            <p:nvPr/>
          </p:nvSpPr>
          <p:spPr>
            <a:xfrm>
              <a:off x="1974403" y="1074750"/>
              <a:ext cx="2514600" cy="2514600"/>
            </a:xfrm>
            <a:prstGeom prst="ellipse">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69207" y="1169554"/>
              <a:ext cx="2324994" cy="232499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11" name="组合 10"/>
          <p:cNvGrpSpPr/>
          <p:nvPr/>
        </p:nvGrpSpPr>
        <p:grpSpPr>
          <a:xfrm>
            <a:off x="4308555" y="1019522"/>
            <a:ext cx="3750165" cy="3675512"/>
            <a:chOff x="4139952" y="1032082"/>
            <a:chExt cx="3750165" cy="3305689"/>
          </a:xfrm>
        </p:grpSpPr>
        <p:sp>
          <p:nvSpPr>
            <p:cNvPr id="13" name="TextBox 15"/>
            <p:cNvSpPr txBox="1"/>
            <p:nvPr/>
          </p:nvSpPr>
          <p:spPr>
            <a:xfrm>
              <a:off x="4139952" y="1032082"/>
              <a:ext cx="3750165" cy="596257"/>
            </a:xfrm>
            <a:prstGeom prst="rect">
              <a:avLst/>
            </a:prstGeom>
            <a:noFill/>
          </p:spPr>
          <p:txBody>
            <a:bodyPr vert="horz" wrap="none" rtlCol="0">
              <a:noAutofit/>
            </a:bodyPr>
            <a:lstStyle/>
            <a:p>
              <a:pPr algn="ctr"/>
              <a:r>
                <a:rPr lang="zh-CN" altLang="en-US" sz="3600" b="1" spc="3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添加文本标题</a:t>
              </a:r>
              <a:endParaRPr lang="zh-CN" altLang="en-US" sz="3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4176306" y="1648257"/>
              <a:ext cx="3713811" cy="2689514"/>
            </a:xfrm>
            <a:prstGeom prst="rect">
              <a:avLst/>
            </a:prstGeom>
          </p:spPr>
          <p:txBody>
            <a:bodyPr vert="horz">
              <a:noAutofit/>
            </a:bodyPr>
            <a:lstStyle/>
            <a:p>
              <a:pPr>
                <a:lnSpc>
                  <a:spcPct val="150000"/>
                </a:lnSpc>
                <a:spcBef>
                  <a:spcPts val="600"/>
                </a:spcBef>
                <a:spcAft>
                  <a:spcPts val="600"/>
                </a:spcAft>
              </a:pP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根据统计分析，一页</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字以内内达到很好的演讲效果根据统计分析，一页</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400" kern="1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rPr>
                <a:t>字以内内达到很好的演讲效果根据</a:t>
              </a:r>
              <a:r>
                <a:rPr lang="zh-CN" altLang="en-US" sz="1400" kern="100" smtClean="0">
                  <a:solidFill>
                    <a:schemeClr val="tx1">
                      <a:lumMod val="65000"/>
                      <a:lumOff val="35000"/>
                    </a:schemeClr>
                  </a:solidFill>
                  <a:latin typeface="微软雅黑" panose="020B0503020204020204" pitchFamily="34" charset="-122"/>
                  <a:ea typeface="微软雅黑" panose="020B0503020204020204" pitchFamily="34" charset="-122"/>
                </a:rPr>
                <a:t>统计分析</a:t>
              </a:r>
              <a:r>
                <a:rPr lang="en-US" altLang="zh-CN" sz="1400" kern="10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kern="1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182995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15772" y="989850"/>
            <a:ext cx="1887597" cy="1293676"/>
            <a:chOff x="834186" y="1203598"/>
            <a:chExt cx="2206153" cy="1512000"/>
          </a:xfrm>
        </p:grpSpPr>
        <p:sp>
          <p:nvSpPr>
            <p:cNvPr id="6" name="矩形 5"/>
            <p:cNvSpPr/>
            <p:nvPr/>
          </p:nvSpPr>
          <p:spPr>
            <a:xfrm>
              <a:off x="834186" y="1203598"/>
              <a:ext cx="2206153" cy="1512000"/>
            </a:xfrm>
            <a:prstGeom prst="rect">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9263" y="1268759"/>
              <a:ext cx="2015999" cy="13816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957392" y="1853187"/>
            <a:ext cx="1887597" cy="1293676"/>
            <a:chOff x="6063554" y="3147814"/>
            <a:chExt cx="2206153" cy="1512000"/>
          </a:xfrm>
        </p:grpSpPr>
        <p:sp>
          <p:nvSpPr>
            <p:cNvPr id="9" name="矩形 8"/>
            <p:cNvSpPr/>
            <p:nvPr/>
          </p:nvSpPr>
          <p:spPr>
            <a:xfrm>
              <a:off x="6063554" y="3147814"/>
              <a:ext cx="2206153" cy="1512000"/>
            </a:xfrm>
            <a:prstGeom prst="rect">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58631" y="3212975"/>
              <a:ext cx="2015999" cy="13816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299012" y="2716524"/>
            <a:ext cx="1887597" cy="1293676"/>
            <a:chOff x="6063554" y="3147814"/>
            <a:chExt cx="2206153" cy="1512000"/>
          </a:xfrm>
        </p:grpSpPr>
        <p:sp>
          <p:nvSpPr>
            <p:cNvPr id="13" name="矩形 12"/>
            <p:cNvSpPr/>
            <p:nvPr/>
          </p:nvSpPr>
          <p:spPr>
            <a:xfrm>
              <a:off x="6063554" y="3147814"/>
              <a:ext cx="2206153" cy="1512000"/>
            </a:xfrm>
            <a:prstGeom prst="rect">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58631" y="3212975"/>
              <a:ext cx="2015999" cy="13816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640631" y="3579862"/>
            <a:ext cx="1887597" cy="1293676"/>
            <a:chOff x="6063554" y="3147814"/>
            <a:chExt cx="2206153" cy="1512000"/>
          </a:xfrm>
        </p:grpSpPr>
        <p:sp>
          <p:nvSpPr>
            <p:cNvPr id="18" name="矩形 17"/>
            <p:cNvSpPr/>
            <p:nvPr/>
          </p:nvSpPr>
          <p:spPr>
            <a:xfrm>
              <a:off x="6063554" y="3147814"/>
              <a:ext cx="2206153" cy="1512000"/>
            </a:xfrm>
            <a:prstGeom prst="rect">
              <a:avLst/>
            </a:prstGeom>
            <a:solidFill>
              <a:schemeClr val="bg1"/>
            </a:solidFill>
            <a:ln>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58631" y="3212975"/>
              <a:ext cx="2015999" cy="13816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 Box 14"/>
          <p:cNvSpPr txBox="1">
            <a:spLocks noChangeArrowheads="1"/>
          </p:cNvSpPr>
          <p:nvPr/>
        </p:nvSpPr>
        <p:spPr bwMode="black">
          <a:xfrm>
            <a:off x="3563888" y="1021952"/>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根据</a:t>
            </a:r>
            <a:r>
              <a:rPr lang="zh-CN" altLang="en-US" sz="1200" dirty="0">
                <a:solidFill>
                  <a:prstClr val="black">
                    <a:lumMod val="75000"/>
                    <a:lumOff val="25000"/>
                  </a:prstClr>
                </a:solidFill>
                <a:latin typeface="微软雅黑" pitchFamily="34" charset="-122"/>
                <a:ea typeface="微软雅黑" pitchFamily="34" charset="-122"/>
              </a:rPr>
              <a:t>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21" name="Text Box 14"/>
          <p:cNvSpPr txBox="1">
            <a:spLocks noChangeArrowheads="1"/>
          </p:cNvSpPr>
          <p:nvPr/>
        </p:nvSpPr>
        <p:spPr bwMode="black">
          <a:xfrm>
            <a:off x="395808" y="2355726"/>
            <a:ext cx="244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根据</a:t>
            </a:r>
            <a:r>
              <a:rPr lang="zh-CN" altLang="en-US" sz="1200" dirty="0">
                <a:solidFill>
                  <a:prstClr val="black">
                    <a:lumMod val="75000"/>
                    <a:lumOff val="25000"/>
                  </a:prstClr>
                </a:solidFill>
                <a:latin typeface="微软雅黑" pitchFamily="34" charset="-122"/>
                <a:ea typeface="微软雅黑" pitchFamily="34" charset="-122"/>
              </a:rPr>
              <a:t>需要添加适当的文字，一页的文字最好不要超过</a:t>
            </a:r>
            <a:r>
              <a:rPr lang="en-US" altLang="zh-CN" sz="1200" dirty="0" smtClean="0">
                <a:solidFill>
                  <a:prstClr val="black">
                    <a:lumMod val="75000"/>
                    <a:lumOff val="25000"/>
                  </a:prstClr>
                </a:solidFill>
                <a:latin typeface="微软雅黑" pitchFamily="34" charset="-122"/>
                <a:ea typeface="微软雅黑" pitchFamily="34" charset="-122"/>
              </a:rPr>
              <a:t>200</a:t>
            </a:r>
            <a:r>
              <a:rPr lang="zh-CN" altLang="en-US" sz="1200" dirty="0" smtClean="0">
                <a:solidFill>
                  <a:prstClr val="black">
                    <a:lumMod val="75000"/>
                    <a:lumOff val="25000"/>
                  </a:prstClr>
                </a:solidFill>
                <a:latin typeface="微软雅黑" pitchFamily="34" charset="-122"/>
                <a:ea typeface="微软雅黑" pitchFamily="34" charset="-122"/>
              </a:rPr>
              <a:t>字</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22" name="Text Box 14"/>
          <p:cNvSpPr txBox="1">
            <a:spLocks noChangeArrowheads="1"/>
          </p:cNvSpPr>
          <p:nvPr/>
        </p:nvSpPr>
        <p:spPr bwMode="black">
          <a:xfrm>
            <a:off x="2304096" y="4190304"/>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根据</a:t>
            </a:r>
            <a:r>
              <a:rPr lang="zh-CN" altLang="en-US" sz="1200" dirty="0">
                <a:solidFill>
                  <a:prstClr val="black">
                    <a:lumMod val="75000"/>
                    <a:lumOff val="25000"/>
                  </a:prstClr>
                </a:solidFill>
                <a:latin typeface="微软雅黑" pitchFamily="34" charset="-122"/>
                <a:ea typeface="微软雅黑" pitchFamily="34" charset="-122"/>
              </a:rPr>
              <a:t>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23" name="Text Box 14"/>
          <p:cNvSpPr txBox="1">
            <a:spLocks noChangeArrowheads="1"/>
          </p:cNvSpPr>
          <p:nvPr/>
        </p:nvSpPr>
        <p:spPr bwMode="black">
          <a:xfrm>
            <a:off x="6228184" y="2584524"/>
            <a:ext cx="2448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根据</a:t>
            </a:r>
            <a:r>
              <a:rPr lang="zh-CN" altLang="en-US" sz="1200" dirty="0">
                <a:solidFill>
                  <a:prstClr val="black">
                    <a:lumMod val="75000"/>
                    <a:lumOff val="25000"/>
                  </a:prstClr>
                </a:solidFill>
                <a:latin typeface="微软雅黑" pitchFamily="34" charset="-122"/>
                <a:ea typeface="微软雅黑" pitchFamily="34" charset="-122"/>
              </a:rPr>
              <a:t>需要添加适当的文字，一页的文字最好不要超过</a:t>
            </a:r>
            <a:r>
              <a:rPr lang="en-US" altLang="zh-CN" sz="1200" dirty="0">
                <a:solidFill>
                  <a:prstClr val="black">
                    <a:lumMod val="75000"/>
                    <a:lumOff val="25000"/>
                  </a:prstClr>
                </a:solidFill>
                <a:latin typeface="微软雅黑" pitchFamily="34" charset="-122"/>
                <a:ea typeface="微软雅黑" pitchFamily="34" charset="-122"/>
              </a:rPr>
              <a:t>200</a:t>
            </a:r>
            <a:r>
              <a:rPr lang="zh-CN" altLang="en-US" sz="1200" dirty="0" smtClean="0">
                <a:solidFill>
                  <a:prstClr val="black">
                    <a:lumMod val="75000"/>
                    <a:lumOff val="25000"/>
                  </a:prstClr>
                </a:solidFill>
                <a:latin typeface="微软雅黑" pitchFamily="34" charset="-122"/>
                <a:ea typeface="微软雅黑" pitchFamily="34" charset="-122"/>
              </a:rPr>
              <a:t>字</a:t>
            </a:r>
            <a:endParaRPr lang="zh-CN" altLang="en-US" sz="120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6254347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style.rotation</p:attrName>
                                        </p:attrNameLst>
                                      </p:cBhvr>
                                      <p:tavLst>
                                        <p:tav tm="0">
                                          <p:val>
                                            <p:fltVal val="360"/>
                                          </p:val>
                                        </p:tav>
                                        <p:tav tm="100000">
                                          <p:val>
                                            <p:fltVal val="0"/>
                                          </p:val>
                                        </p:tav>
                                      </p:tavLst>
                                    </p:anim>
                                    <p:animEffect transition="in" filter="fade">
                                      <p:cBhvr>
                                        <p:cTn id="10" dur="750"/>
                                        <p:tgtEl>
                                          <p:spTgt spid="5"/>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ppt_w</p:attrName>
                                        </p:attrNameLst>
                                      </p:cBhvr>
                                      <p:tavLst>
                                        <p:tav tm="0">
                                          <p:val>
                                            <p:fltVal val="0"/>
                                          </p:val>
                                        </p:tav>
                                        <p:tav tm="100000">
                                          <p:val>
                                            <p:strVal val="#ppt_w"/>
                                          </p:val>
                                        </p:tav>
                                      </p:tavLst>
                                    </p:anim>
                                    <p:anim calcmode="lin" valueType="num">
                                      <p:cBhvr>
                                        <p:cTn id="14" dur="750" fill="hold"/>
                                        <p:tgtEl>
                                          <p:spTgt spid="8"/>
                                        </p:tgtEl>
                                        <p:attrNameLst>
                                          <p:attrName>ppt_h</p:attrName>
                                        </p:attrNameLst>
                                      </p:cBhvr>
                                      <p:tavLst>
                                        <p:tav tm="0">
                                          <p:val>
                                            <p:fltVal val="0"/>
                                          </p:val>
                                        </p:tav>
                                        <p:tav tm="100000">
                                          <p:val>
                                            <p:strVal val="#ppt_h"/>
                                          </p:val>
                                        </p:tav>
                                      </p:tavLst>
                                    </p:anim>
                                    <p:anim calcmode="lin" valueType="num">
                                      <p:cBhvr>
                                        <p:cTn id="15" dur="750" fill="hold"/>
                                        <p:tgtEl>
                                          <p:spTgt spid="8"/>
                                        </p:tgtEl>
                                        <p:attrNameLst>
                                          <p:attrName>style.rotation</p:attrName>
                                        </p:attrNameLst>
                                      </p:cBhvr>
                                      <p:tavLst>
                                        <p:tav tm="0">
                                          <p:val>
                                            <p:fltVal val="360"/>
                                          </p:val>
                                        </p:tav>
                                        <p:tav tm="100000">
                                          <p:val>
                                            <p:fltVal val="0"/>
                                          </p:val>
                                        </p:tav>
                                      </p:tavLst>
                                    </p:anim>
                                    <p:animEffect transition="in" filter="fade">
                                      <p:cBhvr>
                                        <p:cTn id="16" dur="750"/>
                                        <p:tgtEl>
                                          <p:spTgt spid="8"/>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fltVal val="0"/>
                                          </p:val>
                                        </p:tav>
                                        <p:tav tm="100000">
                                          <p:val>
                                            <p:strVal val="#ppt_w"/>
                                          </p:val>
                                        </p:tav>
                                      </p:tavLst>
                                    </p:anim>
                                    <p:anim calcmode="lin" valueType="num">
                                      <p:cBhvr>
                                        <p:cTn id="20" dur="750" fill="hold"/>
                                        <p:tgtEl>
                                          <p:spTgt spid="11"/>
                                        </p:tgtEl>
                                        <p:attrNameLst>
                                          <p:attrName>ppt_h</p:attrName>
                                        </p:attrNameLst>
                                      </p:cBhvr>
                                      <p:tavLst>
                                        <p:tav tm="0">
                                          <p:val>
                                            <p:fltVal val="0"/>
                                          </p:val>
                                        </p:tav>
                                        <p:tav tm="100000">
                                          <p:val>
                                            <p:strVal val="#ppt_h"/>
                                          </p:val>
                                        </p:tav>
                                      </p:tavLst>
                                    </p:anim>
                                    <p:anim calcmode="lin" valueType="num">
                                      <p:cBhvr>
                                        <p:cTn id="21" dur="750" fill="hold"/>
                                        <p:tgtEl>
                                          <p:spTgt spid="11"/>
                                        </p:tgtEl>
                                        <p:attrNameLst>
                                          <p:attrName>style.rotation</p:attrName>
                                        </p:attrNameLst>
                                      </p:cBhvr>
                                      <p:tavLst>
                                        <p:tav tm="0">
                                          <p:val>
                                            <p:fltVal val="360"/>
                                          </p:val>
                                        </p:tav>
                                        <p:tav tm="100000">
                                          <p:val>
                                            <p:fltVal val="0"/>
                                          </p:val>
                                        </p:tav>
                                      </p:tavLst>
                                    </p:anim>
                                    <p:animEffect transition="in" filter="fade">
                                      <p:cBhvr>
                                        <p:cTn id="22" dur="750"/>
                                        <p:tgtEl>
                                          <p:spTgt spid="11"/>
                                        </p:tgtEl>
                                      </p:cBhvr>
                                    </p:animEffect>
                                  </p:childTnLst>
                                </p:cTn>
                              </p:par>
                              <p:par>
                                <p:cTn id="23" presetID="49" presetClass="entr" presetSubtype="0" decel="100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p:cTn id="25" dur="750" fill="hold"/>
                                        <p:tgtEl>
                                          <p:spTgt spid="17"/>
                                        </p:tgtEl>
                                        <p:attrNameLst>
                                          <p:attrName>ppt_w</p:attrName>
                                        </p:attrNameLst>
                                      </p:cBhvr>
                                      <p:tavLst>
                                        <p:tav tm="0">
                                          <p:val>
                                            <p:fltVal val="0"/>
                                          </p:val>
                                        </p:tav>
                                        <p:tav tm="100000">
                                          <p:val>
                                            <p:strVal val="#ppt_w"/>
                                          </p:val>
                                        </p:tav>
                                      </p:tavLst>
                                    </p:anim>
                                    <p:anim calcmode="lin" valueType="num">
                                      <p:cBhvr>
                                        <p:cTn id="26" dur="750" fill="hold"/>
                                        <p:tgtEl>
                                          <p:spTgt spid="17"/>
                                        </p:tgtEl>
                                        <p:attrNameLst>
                                          <p:attrName>ppt_h</p:attrName>
                                        </p:attrNameLst>
                                      </p:cBhvr>
                                      <p:tavLst>
                                        <p:tav tm="0">
                                          <p:val>
                                            <p:fltVal val="0"/>
                                          </p:val>
                                        </p:tav>
                                        <p:tav tm="100000">
                                          <p:val>
                                            <p:strVal val="#ppt_h"/>
                                          </p:val>
                                        </p:tav>
                                      </p:tavLst>
                                    </p:anim>
                                    <p:anim calcmode="lin" valueType="num">
                                      <p:cBhvr>
                                        <p:cTn id="27" dur="750" fill="hold"/>
                                        <p:tgtEl>
                                          <p:spTgt spid="17"/>
                                        </p:tgtEl>
                                        <p:attrNameLst>
                                          <p:attrName>style.rotation</p:attrName>
                                        </p:attrNameLst>
                                      </p:cBhvr>
                                      <p:tavLst>
                                        <p:tav tm="0">
                                          <p:val>
                                            <p:fltVal val="360"/>
                                          </p:val>
                                        </p:tav>
                                        <p:tav tm="100000">
                                          <p:val>
                                            <p:fltVal val="0"/>
                                          </p:val>
                                        </p:tav>
                                      </p:tavLst>
                                    </p:anim>
                                    <p:animEffect transition="in" filter="fade">
                                      <p:cBhvr>
                                        <p:cTn id="28" dur="750"/>
                                        <p:tgtEl>
                                          <p:spTgt spid="1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000"/>
                            </p:stCondLst>
                            <p:childTnLst>
                              <p:par>
                                <p:cTn id="42" presetID="22" presetClass="entr" presetSubtype="2"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right)">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397" y="-7082"/>
            <a:ext cx="9144793" cy="5157663"/>
          </a:xfrm>
          <a:prstGeom prst="rect">
            <a:avLst/>
          </a:prstGeom>
        </p:spPr>
      </p:pic>
      <p:sp>
        <p:nvSpPr>
          <p:cNvPr id="4" name="圆角矩形 3"/>
          <p:cNvSpPr/>
          <p:nvPr/>
        </p:nvSpPr>
        <p:spPr bwMode="auto">
          <a:xfrm>
            <a:off x="1143090" y="1316722"/>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六边形 7"/>
          <p:cNvSpPr/>
          <p:nvPr/>
        </p:nvSpPr>
        <p:spPr bwMode="auto">
          <a:xfrm>
            <a:off x="1295486" y="1392920"/>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第三部分</a:t>
            </a:r>
          </a:p>
        </p:txBody>
      </p:sp>
      <p:sp>
        <p:nvSpPr>
          <p:cNvPr id="11" name="文本框 10"/>
          <p:cNvSpPr txBox="1"/>
          <p:nvPr/>
        </p:nvSpPr>
        <p:spPr>
          <a:xfrm>
            <a:off x="2590852" y="1352582"/>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8990380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8" name="椭圆 7"/>
          <p:cNvSpPr/>
          <p:nvPr/>
        </p:nvSpPr>
        <p:spPr>
          <a:xfrm>
            <a:off x="2212421" y="209763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9" name="矩形 8"/>
          <p:cNvSpPr/>
          <p:nvPr/>
        </p:nvSpPr>
        <p:spPr>
          <a:xfrm>
            <a:off x="1291080"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圆角矩形 9"/>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圆角矩形 10"/>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2" name="组合 11"/>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椭圆 17"/>
          <p:cNvSpPr/>
          <p:nvPr/>
        </p:nvSpPr>
        <p:spPr>
          <a:xfrm>
            <a:off x="5004048" y="209763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9" name="椭圆 18"/>
          <p:cNvSpPr/>
          <p:nvPr/>
        </p:nvSpPr>
        <p:spPr>
          <a:xfrm>
            <a:off x="7740352" y="209763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矩形 19"/>
          <p:cNvSpPr/>
          <p:nvPr/>
        </p:nvSpPr>
        <p:spPr>
          <a:xfrm>
            <a:off x="4016526"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矩形 20"/>
          <p:cNvSpPr/>
          <p:nvPr/>
        </p:nvSpPr>
        <p:spPr>
          <a:xfrm>
            <a:off x="6750665"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20"/>
          <p:cNvSpPr txBox="1"/>
          <p:nvPr/>
        </p:nvSpPr>
        <p:spPr>
          <a:xfrm>
            <a:off x="892717" y="2829770"/>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
        <p:nvSpPr>
          <p:cNvPr id="23" name="TextBox 21"/>
          <p:cNvSpPr txBox="1"/>
          <p:nvPr/>
        </p:nvSpPr>
        <p:spPr>
          <a:xfrm>
            <a:off x="3598416" y="2824126"/>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
        <p:nvSpPr>
          <p:cNvPr id="24" name="TextBox 22"/>
          <p:cNvSpPr txBox="1"/>
          <p:nvPr/>
        </p:nvSpPr>
        <p:spPr>
          <a:xfrm>
            <a:off x="6332555" y="2831002"/>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Tree>
    <p:extLst>
      <p:ext uri="{BB962C8B-B14F-4D97-AF65-F5344CB8AC3E}">
        <p14:creationId xmlns:p14="http://schemas.microsoft.com/office/powerpoint/2010/main" val="24759535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0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利益</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最大化</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7" name="TextBox 15"/>
          <p:cNvSpPr txBox="1"/>
          <p:nvPr/>
        </p:nvSpPr>
        <p:spPr>
          <a:xfrm>
            <a:off x="4338218" y="3920157"/>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8" name="TextBox 16"/>
          <p:cNvSpPr txBox="1"/>
          <p:nvPr/>
        </p:nvSpPr>
        <p:spPr>
          <a:xfrm>
            <a:off x="499348" y="2451600"/>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9" name="TextBox 17"/>
          <p:cNvSpPr txBox="1"/>
          <p:nvPr/>
        </p:nvSpPr>
        <p:spPr>
          <a:xfrm>
            <a:off x="1009878" y="3870314"/>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15%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1</a:t>
            </a: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35%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39487789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97"/>
            <p:cNvSpPr txBox="1"/>
            <p:nvPr/>
          </p:nvSpPr>
          <p:spPr>
            <a:xfrm>
              <a:off x="1692270" y="4180596"/>
              <a:ext cx="850204" cy="531307"/>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smtClean="0">
                  <a:ln>
                    <a:noFill/>
                  </a:ln>
                  <a:solidFill>
                    <a:prstClr val="white"/>
                  </a:solidFill>
                  <a:effectLst/>
                  <a:uLnTx/>
                  <a:uFillTx/>
                  <a:latin typeface="微软雅黑"/>
                  <a:ea typeface="微软雅黑"/>
                  <a:cs typeface="+mn-cs"/>
                </a:rPr>
                <a:t>6</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12" name="组合 11"/>
          <p:cNvGrpSpPr/>
          <p:nvPr/>
        </p:nvGrpSpPr>
        <p:grpSpPr>
          <a:xfrm>
            <a:off x="2083683" y="2555249"/>
            <a:ext cx="658425" cy="658319"/>
            <a:chOff x="3117025" y="3959191"/>
            <a:chExt cx="984950" cy="985306"/>
          </a:xfrm>
        </p:grpSpPr>
        <p:grpSp>
          <p:nvGrpSpPr>
            <p:cNvPr id="13" name="组合 12"/>
            <p:cNvGrpSpPr/>
            <p:nvPr/>
          </p:nvGrpSpPr>
          <p:grpSpPr>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6" name="椭圆 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4" name="TextBox 104"/>
            <p:cNvSpPr txBox="1"/>
            <p:nvPr/>
          </p:nvSpPr>
          <p:spPr>
            <a:xfrm>
              <a:off x="3188495" y="4196695"/>
              <a:ext cx="850204" cy="531306"/>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cs typeface="+mn-cs"/>
                </a:rPr>
                <a:t>7</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19" name="组合 18"/>
          <p:cNvGrpSpPr/>
          <p:nvPr/>
        </p:nvGrpSpPr>
        <p:grpSpPr>
          <a:xfrm>
            <a:off x="2975381" y="2443509"/>
            <a:ext cx="881936" cy="881795"/>
            <a:chOff x="4450933" y="3791953"/>
            <a:chExt cx="1319306"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1" name="TextBox 111"/>
            <p:cNvSpPr txBox="1"/>
            <p:nvPr/>
          </p:nvSpPr>
          <p:spPr>
            <a:xfrm>
              <a:off x="4685484" y="4180595"/>
              <a:ext cx="850203" cy="531306"/>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cs typeface="+mn-cs"/>
                </a:rPr>
                <a:t>8</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26" name="组合 25"/>
          <p:cNvGrpSpPr/>
          <p:nvPr/>
        </p:nvGrpSpPr>
        <p:grpSpPr>
          <a:xfrm>
            <a:off x="4090589" y="2544015"/>
            <a:ext cx="680890" cy="680781"/>
            <a:chOff x="6119197" y="3942381"/>
            <a:chExt cx="1018558" cy="1018926"/>
          </a:xfrm>
        </p:grpSpPr>
        <p:grpSp>
          <p:nvGrpSpPr>
            <p:cNvPr id="27" name="组合 26"/>
            <p:cNvGrpSpPr/>
            <p:nvPr/>
          </p:nvGrpSpPr>
          <p:grpSpPr>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0" name="椭圆 29"/>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TextBox 118"/>
            <p:cNvSpPr txBox="1"/>
            <p:nvPr/>
          </p:nvSpPr>
          <p:spPr>
            <a:xfrm>
              <a:off x="6209133" y="4196696"/>
              <a:ext cx="850205" cy="531307"/>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cs typeface="+mn-cs"/>
                </a:rPr>
                <a:t>9</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33" name="组合 32"/>
          <p:cNvGrpSpPr/>
          <p:nvPr/>
        </p:nvGrpSpPr>
        <p:grpSpPr>
          <a:xfrm>
            <a:off x="5004754" y="2544016"/>
            <a:ext cx="708615" cy="680781"/>
            <a:chOff x="7486713" y="3942381"/>
            <a:chExt cx="1060031" cy="1018926"/>
          </a:xfrm>
        </p:grpSpPr>
        <p:grpSp>
          <p:nvGrpSpPr>
            <p:cNvPr id="34" name="组合 33"/>
            <p:cNvGrpSpPr/>
            <p:nvPr/>
          </p:nvGrpSpPr>
          <p:grpSpPr>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7" name="椭圆 36"/>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5" name="TextBox 125"/>
            <p:cNvSpPr txBox="1"/>
            <p:nvPr/>
          </p:nvSpPr>
          <p:spPr>
            <a:xfrm>
              <a:off x="7555666" y="4199439"/>
              <a:ext cx="991078" cy="485241"/>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10</a:t>
              </a:r>
              <a:r>
                <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rPr>
                <a:t>月</a:t>
              </a:r>
            </a:p>
          </p:txBody>
        </p:sp>
      </p:grpSp>
      <p:grpSp>
        <p:nvGrpSpPr>
          <p:cNvPr id="40" name="组合 39"/>
          <p:cNvGrpSpPr/>
          <p:nvPr/>
        </p:nvGrpSpPr>
        <p:grpSpPr>
          <a:xfrm>
            <a:off x="5918916" y="2431103"/>
            <a:ext cx="906755" cy="906611"/>
            <a:chOff x="8854229" y="3773382"/>
            <a:chExt cx="1356434" cy="1356924"/>
          </a:xfrm>
        </p:grpSpPr>
        <p:grpSp>
          <p:nvGrpSpPr>
            <p:cNvPr id="41" name="组合 40"/>
            <p:cNvGrpSpPr/>
            <p:nvPr/>
          </p:nvGrpSpPr>
          <p:grpSpPr>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4" name="椭圆 43"/>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2" name="TextBox 132"/>
            <p:cNvSpPr txBox="1"/>
            <p:nvPr/>
          </p:nvSpPr>
          <p:spPr>
            <a:xfrm>
              <a:off x="9068720" y="4180595"/>
              <a:ext cx="1015119" cy="531306"/>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smtClean="0">
                  <a:ln>
                    <a:noFill/>
                  </a:ln>
                  <a:solidFill>
                    <a:prstClr val="white"/>
                  </a:solidFill>
                  <a:effectLst/>
                  <a:uLnTx/>
                  <a:uFillTx/>
                  <a:latin typeface="微软雅黑"/>
                  <a:ea typeface="微软雅黑"/>
                  <a:cs typeface="+mn-cs"/>
                </a:rPr>
                <a:t>11</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47" name="组合 46"/>
          <p:cNvGrpSpPr/>
          <p:nvPr/>
        </p:nvGrpSpPr>
        <p:grpSpPr>
          <a:xfrm>
            <a:off x="7058945" y="2267888"/>
            <a:ext cx="1233232" cy="123303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9" name="TextBox 139"/>
            <p:cNvSpPr txBox="1"/>
            <p:nvPr/>
          </p:nvSpPr>
          <p:spPr>
            <a:xfrm>
              <a:off x="10948736" y="4180595"/>
              <a:ext cx="1097152" cy="531306"/>
            </a:xfrm>
            <a:prstGeom prst="rect">
              <a:avLst/>
            </a:prstGeom>
            <a:noFill/>
          </p:spPr>
          <p:txBody>
            <a:bodyPr wrap="square" lIns="138192" tIns="69096" rIns="138192" bIns="69096"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smtClean="0">
                  <a:ln>
                    <a:noFill/>
                  </a:ln>
                  <a:solidFill>
                    <a:prstClr val="white"/>
                  </a:solidFill>
                  <a:effectLst/>
                  <a:uLnTx/>
                  <a:uFillTx/>
                  <a:latin typeface="微软雅黑"/>
                  <a:ea typeface="微软雅黑"/>
                  <a:cs typeface="+mn-cs"/>
                </a:rPr>
                <a:t>12</a:t>
              </a:r>
              <a:r>
                <a:rPr kumimoji="0" lang="zh-CN" altLang="en-US" sz="1400" b="0" i="0" u="none" strike="noStrike" kern="1200" cap="none" spc="0" normalizeH="0" baseline="0" noProof="0" dirty="0" smtClean="0">
                  <a:ln>
                    <a:noFill/>
                  </a:ln>
                  <a:solidFill>
                    <a:prstClr val="white"/>
                  </a:solidFill>
                  <a:effectLst/>
                  <a:uLnTx/>
                  <a:uFillTx/>
                  <a:latin typeface="微软雅黑"/>
                  <a:ea typeface="微软雅黑"/>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54" name="组合 53"/>
          <p:cNvGrpSpPr/>
          <p:nvPr/>
        </p:nvGrpSpPr>
        <p:grpSpPr>
          <a:xfrm>
            <a:off x="520654" y="1275606"/>
            <a:ext cx="1941598" cy="1092290"/>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615"/>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59" name="组合 58"/>
          <p:cNvGrpSpPr/>
          <p:nvPr/>
        </p:nvGrpSpPr>
        <p:grpSpPr>
          <a:xfrm>
            <a:off x="2555776" y="1366748"/>
            <a:ext cx="1575314" cy="965418"/>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59"/>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64" name="组合 63"/>
          <p:cNvGrpSpPr/>
          <p:nvPr/>
        </p:nvGrpSpPr>
        <p:grpSpPr>
          <a:xfrm>
            <a:off x="4499992" y="1275606"/>
            <a:ext cx="1639315" cy="105114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50"/>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69" name="组合 68"/>
          <p:cNvGrpSpPr/>
          <p:nvPr/>
        </p:nvGrpSpPr>
        <p:grpSpPr>
          <a:xfrm>
            <a:off x="6837777" y="1326099"/>
            <a:ext cx="1550647" cy="817312"/>
            <a:chOff x="873900" y="1541325"/>
            <a:chExt cx="1166203" cy="652383"/>
          </a:xfrm>
        </p:grpSpPr>
        <p:sp>
          <p:nvSpPr>
            <p:cNvPr id="70" name="TextBox 160"/>
            <p:cNvSpPr txBox="1"/>
            <p:nvPr/>
          </p:nvSpPr>
          <p:spPr>
            <a:xfrm>
              <a:off x="873900" y="1767302"/>
              <a:ext cx="1166203" cy="361125"/>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71" name="组合 70"/>
            <p:cNvGrpSpPr/>
            <p:nvPr/>
          </p:nvGrpSpPr>
          <p:grpSpPr>
            <a:xfrm>
              <a:off x="947384" y="1541325"/>
              <a:ext cx="1008112" cy="652383"/>
              <a:chOff x="947384" y="1541325"/>
              <a:chExt cx="1008112" cy="652383"/>
            </a:xfrm>
          </p:grpSpPr>
          <p:cxnSp>
            <p:nvCxnSpPr>
              <p:cNvPr id="72" name="直接连接符 71"/>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84" y="1541325"/>
                <a:ext cx="1008112" cy="294803"/>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74" name="组合 73"/>
          <p:cNvGrpSpPr/>
          <p:nvPr/>
        </p:nvGrpSpPr>
        <p:grpSpPr>
          <a:xfrm>
            <a:off x="1559925" y="3422333"/>
            <a:ext cx="1624546" cy="915011"/>
            <a:chOff x="873900" y="1340833"/>
            <a:chExt cx="1166203" cy="843560"/>
          </a:xfrm>
        </p:grpSpPr>
        <p:sp>
          <p:nvSpPr>
            <p:cNvPr id="75" name="TextBox 165"/>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76" name="组合 75"/>
            <p:cNvGrpSpPr/>
            <p:nvPr/>
          </p:nvGrpSpPr>
          <p:grpSpPr>
            <a:xfrm>
              <a:off x="947384" y="1340833"/>
              <a:ext cx="1008112" cy="540984"/>
              <a:chOff x="947384" y="1340833"/>
              <a:chExt cx="1008112" cy="540984"/>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79" name="组合 78"/>
          <p:cNvGrpSpPr/>
          <p:nvPr/>
        </p:nvGrpSpPr>
        <p:grpSpPr>
          <a:xfrm>
            <a:off x="3553012" y="3422333"/>
            <a:ext cx="1624546" cy="915011"/>
            <a:chOff x="873900" y="1340833"/>
            <a:chExt cx="1166203" cy="843560"/>
          </a:xfrm>
        </p:grpSpPr>
        <p:sp>
          <p:nvSpPr>
            <p:cNvPr id="80" name="TextBox 170"/>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grpSp>
        <p:nvGrpSpPr>
          <p:cNvPr id="84" name="组合 83"/>
          <p:cNvGrpSpPr/>
          <p:nvPr/>
        </p:nvGrpSpPr>
        <p:grpSpPr>
          <a:xfrm>
            <a:off x="5539742" y="3477962"/>
            <a:ext cx="1624546" cy="915011"/>
            <a:chOff x="873900" y="1340833"/>
            <a:chExt cx="1166203" cy="843560"/>
          </a:xfrm>
        </p:grpSpPr>
        <p:sp>
          <p:nvSpPr>
            <p:cNvPr id="85" name="TextBox 175"/>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您的内容打在这里，或者通过您的内容打在这里</a:t>
              </a:r>
            </a:p>
          </p:txBody>
        </p:sp>
        <p:grpSp>
          <p:nvGrpSpPr>
            <p:cNvPr id="86" name="组合 85"/>
            <p:cNvGrpSpPr/>
            <p:nvPr/>
          </p:nvGrpSpPr>
          <p:grpSpPr>
            <a:xfrm>
              <a:off x="947384" y="1340833"/>
              <a:ext cx="1008112" cy="540984"/>
              <a:chOff x="947384" y="1340833"/>
              <a:chExt cx="1008112" cy="540984"/>
            </a:xfrm>
          </p:grpSpPr>
          <p:cxnSp>
            <p:nvCxnSpPr>
              <p:cNvPr id="89" name="直接连接符 88"/>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华文黑体" pitchFamily="2" charset="-122"/>
                  </a:rPr>
                  <a:t>添加标题</a:t>
                </a:r>
              </a:p>
            </p:txBody>
          </p:sp>
        </p:grpSp>
      </p:grpSp>
    </p:spTree>
    <p:extLst>
      <p:ext uri="{BB962C8B-B14F-4D97-AF65-F5344CB8AC3E}">
        <p14:creationId xmlns:p14="http://schemas.microsoft.com/office/powerpoint/2010/main" val="11432085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5000">
                                          <p:cBhvr additive="base">
                                            <p:cTn id="11"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40025" y="1717265"/>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8" name="直接连接符 7"/>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10" name="直接连接符 9"/>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12" name="直接连接符 11"/>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14" name="直接连接符 13"/>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16" name="直接连接符 1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t>
            </a:r>
          </a:p>
        </p:txBody>
      </p:sp>
      <p:cxnSp>
        <p:nvCxnSpPr>
          <p:cNvPr id="18" name="直接连接符 17"/>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椭圆 19"/>
          <p:cNvSpPr/>
          <p:nvPr/>
        </p:nvSpPr>
        <p:spPr>
          <a:xfrm>
            <a:off x="3425919" y="195298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1" name="椭圆 20"/>
          <p:cNvSpPr/>
          <p:nvPr/>
        </p:nvSpPr>
        <p:spPr>
          <a:xfrm>
            <a:off x="3425730" y="2462943"/>
            <a:ext cx="274777" cy="27477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2" name="椭圆 21"/>
          <p:cNvSpPr/>
          <p:nvPr/>
        </p:nvSpPr>
        <p:spPr>
          <a:xfrm>
            <a:off x="3424634" y="2965031"/>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4</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3" name="椭圆 22"/>
          <p:cNvSpPr/>
          <p:nvPr/>
        </p:nvSpPr>
        <p:spPr>
          <a:xfrm>
            <a:off x="3427060" y="3467289"/>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椭圆 23"/>
          <p:cNvSpPr/>
          <p:nvPr/>
        </p:nvSpPr>
        <p:spPr>
          <a:xfrm>
            <a:off x="3425964" y="396937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6</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5" name="TextBox 41"/>
          <p:cNvSpPr txBox="1"/>
          <p:nvPr/>
        </p:nvSpPr>
        <p:spPr>
          <a:xfrm>
            <a:off x="1277519" y="2569322"/>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rgbClr val="080808"/>
                </a:solidFill>
                <a:effectLst/>
                <a:uLnTx/>
                <a:uFillTx/>
                <a:latin typeface="微软雅黑"/>
                <a:ea typeface="微软雅黑"/>
                <a:cs typeface="+mn-cs"/>
              </a:rPr>
              <a:t>标题内容</a:t>
            </a:r>
            <a:endParaRPr kumimoji="0" lang="en-US" altLang="zh-CN" sz="2000" b="1" i="0" u="none" strike="noStrike" kern="1200" cap="none" spc="0" normalizeH="0" baseline="0" noProof="0" dirty="0">
              <a:ln>
                <a:noFill/>
              </a:ln>
              <a:solidFill>
                <a:srgbClr val="080808"/>
              </a:solidFill>
              <a:effectLst/>
              <a:uLnTx/>
              <a:uFillTx/>
              <a:latin typeface="微软雅黑"/>
              <a:ea typeface="微软雅黑"/>
              <a:cs typeface="+mn-cs"/>
            </a:endParaRPr>
          </a:p>
        </p:txBody>
      </p:sp>
    </p:spTree>
    <p:extLst>
      <p:ext uri="{BB962C8B-B14F-4D97-AF65-F5344CB8AC3E}">
        <p14:creationId xmlns:p14="http://schemas.microsoft.com/office/powerpoint/2010/main" val="41427429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22" presetClass="entr" presetSubtype="8" fill="hold" nodeType="withEffect">
                                  <p:stCondLst>
                                    <p:cond delay="8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8"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par>
                                <p:cTn id="56" presetID="22" presetClass="entr" presetSubtype="8" fill="hold" nodeType="withEffect">
                                  <p:stCondLst>
                                    <p:cond delay="11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nodeType="withEffect">
                                  <p:stCondLst>
                                    <p:cond delay="1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nodeType="withEffect">
                                  <p:stCondLst>
                                    <p:cond delay="130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animBg="1"/>
      <p:bldP spid="20" grpId="0" animBg="1"/>
      <p:bldP spid="21" grpId="0" animBg="1"/>
      <p:bldP spid="22" grpId="0" animBg="1"/>
      <p:bldP spid="23" grpId="0" animBg="1"/>
      <p:bldP spid="24" grpId="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397" y="-7082"/>
            <a:ext cx="9144793" cy="5157663"/>
          </a:xfrm>
          <a:prstGeom prst="rect">
            <a:avLst/>
          </a:prstGeom>
        </p:spPr>
      </p:pic>
      <p:sp>
        <p:nvSpPr>
          <p:cNvPr id="4" name="圆角矩形 3"/>
          <p:cNvSpPr/>
          <p:nvPr/>
        </p:nvSpPr>
        <p:spPr bwMode="auto">
          <a:xfrm>
            <a:off x="1219288" y="406316"/>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六边形 7"/>
          <p:cNvSpPr/>
          <p:nvPr/>
        </p:nvSpPr>
        <p:spPr bwMode="auto">
          <a:xfrm>
            <a:off x="1371684" y="482514"/>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第一部分</a:t>
            </a:r>
          </a:p>
        </p:txBody>
      </p:sp>
      <p:sp>
        <p:nvSpPr>
          <p:cNvPr id="11" name="文本框 10"/>
          <p:cNvSpPr txBox="1"/>
          <p:nvPr/>
        </p:nvSpPr>
        <p:spPr>
          <a:xfrm>
            <a:off x="2667050" y="442176"/>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5" name="圆角矩形 14"/>
          <p:cNvSpPr/>
          <p:nvPr/>
        </p:nvSpPr>
        <p:spPr bwMode="auto">
          <a:xfrm>
            <a:off x="1219288" y="1042099"/>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六边形 15"/>
          <p:cNvSpPr/>
          <p:nvPr/>
        </p:nvSpPr>
        <p:spPr bwMode="auto">
          <a:xfrm>
            <a:off x="1371684" y="1118297"/>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第二部分</a:t>
            </a:r>
          </a:p>
        </p:txBody>
      </p:sp>
      <p:sp>
        <p:nvSpPr>
          <p:cNvPr id="17" name="文本框 16"/>
          <p:cNvSpPr txBox="1"/>
          <p:nvPr/>
        </p:nvSpPr>
        <p:spPr>
          <a:xfrm>
            <a:off x="2667050" y="1077959"/>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8" name="圆角矩形 17"/>
          <p:cNvSpPr/>
          <p:nvPr/>
        </p:nvSpPr>
        <p:spPr bwMode="auto">
          <a:xfrm>
            <a:off x="1219288" y="1685059"/>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六边形 21"/>
          <p:cNvSpPr/>
          <p:nvPr/>
        </p:nvSpPr>
        <p:spPr bwMode="auto">
          <a:xfrm>
            <a:off x="1371684" y="1761257"/>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第三部分</a:t>
            </a:r>
          </a:p>
        </p:txBody>
      </p:sp>
      <p:sp>
        <p:nvSpPr>
          <p:cNvPr id="23" name="文本框 22"/>
          <p:cNvSpPr txBox="1"/>
          <p:nvPr/>
        </p:nvSpPr>
        <p:spPr>
          <a:xfrm>
            <a:off x="2667050" y="1720919"/>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24" name="圆角矩形 23"/>
          <p:cNvSpPr/>
          <p:nvPr/>
        </p:nvSpPr>
        <p:spPr bwMode="auto">
          <a:xfrm>
            <a:off x="1219288" y="2343156"/>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六边形 24"/>
          <p:cNvSpPr/>
          <p:nvPr/>
        </p:nvSpPr>
        <p:spPr bwMode="auto">
          <a:xfrm>
            <a:off x="1371684" y="2419354"/>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第四部分</a:t>
            </a:r>
          </a:p>
        </p:txBody>
      </p:sp>
      <p:sp>
        <p:nvSpPr>
          <p:cNvPr id="26" name="文本框 25"/>
          <p:cNvSpPr txBox="1"/>
          <p:nvPr/>
        </p:nvSpPr>
        <p:spPr>
          <a:xfrm>
            <a:off x="2667050" y="2379016"/>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398470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arn(inVertical)">
                                      <p:cBhvr>
                                        <p:cTn id="46" dur="500"/>
                                        <p:tgtEl>
                                          <p:spTgt spid="24"/>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P spid="15" grpId="0" animBg="1"/>
      <p:bldP spid="16" grpId="0" animBg="1"/>
      <p:bldP spid="17" grpId="0"/>
      <p:bldP spid="18" grpId="0" animBg="1"/>
      <p:bldP spid="22" grpId="0" animBg="1"/>
      <p:bldP spid="23" grpId="0"/>
      <p:bldP spid="24" grpId="0" animBg="1"/>
      <p:bldP spid="25" grpId="0" animBg="1"/>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4"/>
          <p:cNvSpPr/>
          <p:nvPr/>
        </p:nvSpPr>
        <p:spPr>
          <a:xfrm>
            <a:off x="1198917"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年终总结</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Content Placeholder 2"/>
          <p:cNvSpPr txBox="1">
            <a:spLocks/>
          </p:cNvSpPr>
          <p:nvPr/>
        </p:nvSpPr>
        <p:spPr>
          <a:xfrm>
            <a:off x="693571"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a:t>
            </a:r>
            <a:r>
              <a:rPr lang="zh-CN" altLang="en-US" sz="900" kern="0"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a:t>
            </a:r>
            <a:r>
              <a:rPr lang="zh-CN" altLang="en-US" sz="1050" kern="0" dirty="0" smtClean="0">
                <a:solidFill>
                  <a:prstClr val="black">
                    <a:lumMod val="75000"/>
                    <a:lumOff val="25000"/>
                  </a:prstClr>
                </a:solidFill>
                <a:latin typeface="微软雅黑" panose="020B0503020204020204" pitchFamily="34" charset="-122"/>
                <a:ea typeface="微软雅黑" panose="020B0503020204020204" pitchFamily="34" charset="-122"/>
              </a:rPr>
              <a:t>分析</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7" name="Content Placeholder 2"/>
          <p:cNvSpPr txBox="1">
            <a:spLocks/>
          </p:cNvSpPr>
          <p:nvPr/>
        </p:nvSpPr>
        <p:spPr>
          <a:xfrm>
            <a:off x="3384211"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8" name="Content Placeholder 2"/>
          <p:cNvSpPr txBox="1">
            <a:spLocks/>
          </p:cNvSpPr>
          <p:nvPr/>
        </p:nvSpPr>
        <p:spPr>
          <a:xfrm>
            <a:off x="6231586" y="3037706"/>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9" name="Oval 66"/>
          <p:cNvSpPr/>
          <p:nvPr/>
        </p:nvSpPr>
        <p:spPr>
          <a:xfrm>
            <a:off x="6736932"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计划安排</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Oval 39"/>
          <p:cNvSpPr/>
          <p:nvPr/>
        </p:nvSpPr>
        <p:spPr>
          <a:xfrm>
            <a:off x="3889557" y="1453530"/>
            <a:ext cx="1505649" cy="1505649"/>
          </a:xfrm>
          <a:prstGeom prst="ellipse">
            <a:avLst/>
          </a:prstGeom>
          <a:solidFill>
            <a:schemeClr val="bg1">
              <a:lumMod val="95000"/>
            </a:schemeClr>
          </a:solidFill>
          <a:ln>
            <a:noFill/>
          </a:ln>
          <a:effectLst>
            <a:outerShdw blurRad="177800" dist="63500" dir="2700000" algn="ctr" rotWithShape="0">
              <a:prstClr val="black">
                <a:alpha val="25000"/>
              </a:prst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工作汇报</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Oval 2"/>
          <p:cNvSpPr/>
          <p:nvPr/>
        </p:nvSpPr>
        <p:spPr>
          <a:xfrm>
            <a:off x="729232"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微软雅黑" panose="020B0503020204020204" pitchFamily="34" charset="-122"/>
                <a:ea typeface="微软雅黑" panose="020B0503020204020204" pitchFamily="34" charset="-122"/>
              </a:rPr>
              <a:t>01</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3" name="Oval 65"/>
          <p:cNvSpPr/>
          <p:nvPr/>
        </p:nvSpPr>
        <p:spPr>
          <a:xfrm>
            <a:off x="6267247"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微软雅黑" panose="020B0503020204020204" pitchFamily="34" charset="-122"/>
                <a:ea typeface="微软雅黑" panose="020B0503020204020204" pitchFamily="34" charset="-122"/>
              </a:rPr>
              <a:t>03</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5" name="Oval 38"/>
          <p:cNvSpPr/>
          <p:nvPr/>
        </p:nvSpPr>
        <p:spPr>
          <a:xfrm>
            <a:off x="3419872" y="1887292"/>
            <a:ext cx="638123" cy="638123"/>
          </a:xfrm>
          <a:prstGeom prst="ellipse">
            <a:avLst/>
          </a:prstGeom>
          <a:solidFill>
            <a:srgbClr val="C30D23"/>
          </a:solidFill>
          <a:ln>
            <a:noFill/>
          </a:ln>
          <a:effectLst>
            <a:outerShdw blurRad="177800" dist="63500" dir="2400000" algn="ctr" rotWithShape="0">
              <a:srgbClr val="000000">
                <a:alpha val="25000"/>
              </a:srgbClr>
            </a:outerShdw>
          </a:effectLst>
          <a:scene3d>
            <a:camera prst="orthographicFront"/>
            <a:lightRig rig="threePt" dir="t"/>
          </a:scene3d>
          <a:sp3d>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微软雅黑" panose="020B0503020204020204" pitchFamily="34" charset="-122"/>
                <a:ea typeface="微软雅黑" panose="020B0503020204020204" pitchFamily="34" charset="-122"/>
              </a:rPr>
              <a:t>02</a:t>
            </a:r>
            <a:endParaRPr 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86848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750"/>
                                        <p:tgtEl>
                                          <p:spTgt spid="11"/>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750"/>
                                        <p:tgtEl>
                                          <p:spTgt spid="15"/>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1)">
                                      <p:cBhvr>
                                        <p:cTn id="43" dur="750"/>
                                        <p:tgtEl>
                                          <p:spTgt spid="13"/>
                                        </p:tgtEl>
                                      </p:cBhvr>
                                    </p:animEffect>
                                  </p:childTnLst>
                                </p:cTn>
                              </p:par>
                              <p:par>
                                <p:cTn id="44" presetID="47" presetClass="entr" presetSubtype="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animBg="1"/>
      <p:bldP spid="10" grpId="0" animBg="1"/>
      <p:bldP spid="11" grpId="0" animBg="1"/>
      <p:bldP spid="13"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397" y="-7082"/>
            <a:ext cx="9144793" cy="5157663"/>
          </a:xfrm>
          <a:prstGeom prst="rect">
            <a:avLst/>
          </a:prstGeom>
        </p:spPr>
      </p:pic>
      <p:sp>
        <p:nvSpPr>
          <p:cNvPr id="4" name="圆角矩形 3"/>
          <p:cNvSpPr/>
          <p:nvPr/>
        </p:nvSpPr>
        <p:spPr bwMode="auto">
          <a:xfrm>
            <a:off x="1143090" y="1316722"/>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六边形 7"/>
          <p:cNvSpPr/>
          <p:nvPr/>
        </p:nvSpPr>
        <p:spPr bwMode="auto">
          <a:xfrm>
            <a:off x="1295486" y="1392920"/>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第四部分</a:t>
            </a:r>
          </a:p>
        </p:txBody>
      </p:sp>
      <p:sp>
        <p:nvSpPr>
          <p:cNvPr id="11" name="文本框 10"/>
          <p:cNvSpPr txBox="1"/>
          <p:nvPr/>
        </p:nvSpPr>
        <p:spPr>
          <a:xfrm>
            <a:off x="2590852" y="1352582"/>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31357210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06468" y="1165246"/>
            <a:ext cx="2022218" cy="2022218"/>
            <a:chOff x="706468" y="1378988"/>
            <a:chExt cx="2022218" cy="2022218"/>
          </a:xfrm>
        </p:grpSpPr>
        <p:sp>
          <p:nvSpPr>
            <p:cNvPr id="6" name="椭圆 5"/>
            <p:cNvSpPr/>
            <p:nvPr/>
          </p:nvSpPr>
          <p:spPr>
            <a:xfrm>
              <a:off x="706468" y="1378988"/>
              <a:ext cx="2022218" cy="2022218"/>
            </a:xfrm>
            <a:prstGeom prst="ellipse">
              <a:avLst/>
            </a:prstGeom>
            <a:solidFill>
              <a:schemeClr val="bg1">
                <a:lumMod val="95000"/>
              </a:schemeClr>
            </a:solidFill>
            <a:ln w="38100">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17577" y="1490097"/>
              <a:ext cx="1800000" cy="180000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555962" y="2682203"/>
            <a:ext cx="2020426" cy="2020426"/>
            <a:chOff x="3555962" y="2895945"/>
            <a:chExt cx="2020426" cy="2020426"/>
          </a:xfrm>
        </p:grpSpPr>
        <p:sp>
          <p:nvSpPr>
            <p:cNvPr id="9" name="椭圆 8"/>
            <p:cNvSpPr/>
            <p:nvPr/>
          </p:nvSpPr>
          <p:spPr>
            <a:xfrm>
              <a:off x="3555962" y="2895945"/>
              <a:ext cx="2020426" cy="2020426"/>
            </a:xfrm>
            <a:prstGeom prst="ellipse">
              <a:avLst/>
            </a:prstGeom>
            <a:solidFill>
              <a:schemeClr val="bg1">
                <a:lumMod val="95000"/>
              </a:schemeClr>
            </a:solidFill>
            <a:ln w="38100">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flipH="1">
              <a:off x="3666175" y="3006158"/>
              <a:ext cx="1800000" cy="1800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18610" y="1175722"/>
            <a:ext cx="2019550" cy="2019550"/>
            <a:chOff x="6118610" y="1389464"/>
            <a:chExt cx="2019550" cy="2019550"/>
          </a:xfrm>
        </p:grpSpPr>
        <p:sp>
          <p:nvSpPr>
            <p:cNvPr id="13" name="椭圆 12"/>
            <p:cNvSpPr/>
            <p:nvPr/>
          </p:nvSpPr>
          <p:spPr>
            <a:xfrm>
              <a:off x="6118610" y="1389464"/>
              <a:ext cx="2019550" cy="2019550"/>
            </a:xfrm>
            <a:prstGeom prst="ellipse">
              <a:avLst/>
            </a:prstGeom>
            <a:solidFill>
              <a:schemeClr val="bg1">
                <a:lumMod val="95000"/>
              </a:schemeClr>
            </a:solidFill>
            <a:ln w="38100">
              <a:noFill/>
            </a:ln>
            <a:effectLst>
              <a:outerShdw blurRad="279400" sx="104000" sy="104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228385" y="1499239"/>
              <a:ext cx="1800000" cy="180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2267744" y="1275606"/>
            <a:ext cx="555771" cy="567063"/>
          </a:xfrm>
          <a:prstGeom prst="ellipse">
            <a:avLst/>
          </a:prstGeom>
          <a:solidFill>
            <a:srgbClr val="C30D23"/>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01</a:t>
            </a:r>
            <a:endParaRPr lang="zh-CN" altLang="en-US" sz="1600" b="1" dirty="0"/>
          </a:p>
        </p:txBody>
      </p:sp>
      <p:sp>
        <p:nvSpPr>
          <p:cNvPr id="18" name="椭圆 17"/>
          <p:cNvSpPr/>
          <p:nvPr/>
        </p:nvSpPr>
        <p:spPr>
          <a:xfrm>
            <a:off x="5076056" y="2787774"/>
            <a:ext cx="567064" cy="567063"/>
          </a:xfrm>
          <a:prstGeom prst="ellipse">
            <a:avLst/>
          </a:prstGeom>
          <a:solidFill>
            <a:srgbClr val="C30D23"/>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02</a:t>
            </a:r>
            <a:endParaRPr lang="zh-CN" altLang="en-US" sz="1600" b="1" dirty="0"/>
          </a:p>
        </p:txBody>
      </p:sp>
      <p:sp>
        <p:nvSpPr>
          <p:cNvPr id="19" name="椭圆 18"/>
          <p:cNvSpPr/>
          <p:nvPr/>
        </p:nvSpPr>
        <p:spPr>
          <a:xfrm>
            <a:off x="7668344" y="1275606"/>
            <a:ext cx="567063" cy="567063"/>
          </a:xfrm>
          <a:prstGeom prst="ellipse">
            <a:avLst/>
          </a:prstGeom>
          <a:solidFill>
            <a:srgbClr val="C30D23"/>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03</a:t>
            </a:r>
            <a:endParaRPr lang="zh-CN" altLang="en-US" sz="1600" b="1" dirty="0"/>
          </a:p>
        </p:txBody>
      </p:sp>
      <p:sp>
        <p:nvSpPr>
          <p:cNvPr id="20" name="TextBox 19"/>
          <p:cNvSpPr txBox="1"/>
          <p:nvPr/>
        </p:nvSpPr>
        <p:spPr>
          <a:xfrm>
            <a:off x="467544" y="3371219"/>
            <a:ext cx="2376264" cy="932563"/>
          </a:xfrm>
          <a:prstGeom prst="rect">
            <a:avLst/>
          </a:prstGeom>
          <a:noFill/>
        </p:spPr>
        <p:txBody>
          <a:bodyPr wrap="square" rtlCol="0">
            <a:spAutoFit/>
          </a:bodyPr>
          <a:lstStyle/>
          <a:p>
            <a:pPr algn="ctr">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单击此处添加对图片的说明文字单击此处添加对图片的说明文字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3347864" y="1495171"/>
            <a:ext cx="2376264" cy="932563"/>
          </a:xfrm>
          <a:prstGeom prst="rect">
            <a:avLst/>
          </a:prstGeom>
          <a:noFill/>
        </p:spPr>
        <p:txBody>
          <a:bodyPr wrap="square" rtlCol="0">
            <a:spAutoFit/>
          </a:bodyPr>
          <a:lstStyle/>
          <a:p>
            <a:pPr algn="ctr">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单击此处添加对图片的说明文字单击此处添加对图片的说明文字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6084168" y="3344145"/>
            <a:ext cx="2376264" cy="932563"/>
          </a:xfrm>
          <a:prstGeom prst="rect">
            <a:avLst/>
          </a:prstGeom>
          <a:noFill/>
        </p:spPr>
        <p:txBody>
          <a:bodyPr wrap="square" rtlCol="0">
            <a:spAutoFit/>
          </a:bodyPr>
          <a:lstStyle/>
          <a:p>
            <a:pPr algn="ctr">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单击此处添加对图片的说明文字单击此处添加对图片的说明文字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8187332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750"/>
                                        <p:tgtEl>
                                          <p:spTgt spid="17"/>
                                        </p:tgtEl>
                                      </p:cBhvr>
                                    </p:animEffect>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250"/>
                            </p:stCondLst>
                            <p:childTnLst>
                              <p:par>
                                <p:cTn id="25" presetID="21" presetClass="entr" presetSubtype="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heel(1)">
                                      <p:cBhvr>
                                        <p:cTn id="27" dur="750"/>
                                        <p:tgtEl>
                                          <p:spTgt spid="1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heel(1)">
                                      <p:cBhvr>
                                        <p:cTn id="41" dur="750"/>
                                        <p:tgtEl>
                                          <p:spTgt spid="19"/>
                                        </p:tgtEl>
                                      </p:cBhvr>
                                    </p:animEffect>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离页连接符 4"/>
          <p:cNvSpPr/>
          <p:nvPr/>
        </p:nvSpPr>
        <p:spPr>
          <a:xfrm>
            <a:off x="3563888" y="3234336"/>
            <a:ext cx="2016224" cy="1008112"/>
          </a:xfrm>
          <a:prstGeom prst="flowChartOffpageConnector">
            <a:avLst/>
          </a:prstGeom>
          <a:solidFill>
            <a:schemeClr val="bg1">
              <a:lumMod val="95000"/>
            </a:schemeClr>
          </a:solidFill>
          <a:ln>
            <a:noFill/>
          </a:ln>
          <a:effectLst>
            <a:outerShdw blurRad="279400" dir="5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lumMod val="85000"/>
                  <a:lumOff val="15000"/>
                </a:schemeClr>
              </a:solidFill>
            </a:endParaRPr>
          </a:p>
        </p:txBody>
      </p:sp>
      <p:sp>
        <p:nvSpPr>
          <p:cNvPr id="6" name="流程图: 离页连接符 5"/>
          <p:cNvSpPr/>
          <p:nvPr/>
        </p:nvSpPr>
        <p:spPr>
          <a:xfrm flipV="1">
            <a:off x="3563888" y="1146104"/>
            <a:ext cx="2016224" cy="1823938"/>
          </a:xfrm>
          <a:prstGeom prst="flowChartOffpageConnector">
            <a:avLst/>
          </a:prstGeom>
          <a:solidFill>
            <a:schemeClr val="bg1">
              <a:lumMod val="95000"/>
            </a:schemeClr>
          </a:solidFill>
          <a:ln>
            <a:noFill/>
          </a:ln>
          <a:effectLst>
            <a:outerShdw blurRad="279400" dir="5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85000"/>
                  <a:lumOff val="15000"/>
                </a:schemeClr>
              </a:solidFill>
            </a:endParaRPr>
          </a:p>
        </p:txBody>
      </p:sp>
      <p:sp>
        <p:nvSpPr>
          <p:cNvPr id="7" name="矩形 6"/>
          <p:cNvSpPr/>
          <p:nvPr/>
        </p:nvSpPr>
        <p:spPr>
          <a:xfrm>
            <a:off x="3981934" y="1374902"/>
            <a:ext cx="1180131" cy="923330"/>
          </a:xfrm>
          <a:prstGeom prst="rect">
            <a:avLst/>
          </a:prstGeom>
        </p:spPr>
        <p:txBody>
          <a:bodyPr wrap="none">
            <a:spAutoFit/>
          </a:bodyPr>
          <a:lstStyle/>
          <a:p>
            <a:pPr lvl="0" algn="ctr"/>
            <a:r>
              <a:rPr lang="en-US" altLang="zh-CN" sz="5400" dirty="0" smtClean="0">
                <a:solidFill>
                  <a:schemeClr val="tx1">
                    <a:lumMod val="85000"/>
                    <a:lumOff val="15000"/>
                  </a:schemeClr>
                </a:solidFill>
              </a:rPr>
              <a:t>72</a:t>
            </a:r>
            <a:r>
              <a:rPr lang="en-US" altLang="zh-CN" sz="3200" dirty="0" smtClean="0">
                <a:solidFill>
                  <a:schemeClr val="tx1">
                    <a:lumMod val="85000"/>
                    <a:lumOff val="15000"/>
                  </a:schemeClr>
                </a:solidFill>
              </a:rPr>
              <a:t>%</a:t>
            </a:r>
            <a:endParaRPr lang="zh-CN" altLang="en-US" sz="3200" dirty="0">
              <a:solidFill>
                <a:schemeClr val="tx1">
                  <a:lumMod val="85000"/>
                  <a:lumOff val="15000"/>
                </a:schemeClr>
              </a:solidFill>
            </a:endParaRPr>
          </a:p>
        </p:txBody>
      </p:sp>
      <p:sp>
        <p:nvSpPr>
          <p:cNvPr id="8" name="文本框 7"/>
          <p:cNvSpPr txBox="1">
            <a:spLocks noChangeArrowheads="1"/>
          </p:cNvSpPr>
          <p:nvPr/>
        </p:nvSpPr>
        <p:spPr bwMode="auto">
          <a:xfrm>
            <a:off x="3703958" y="2226224"/>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smtClean="0">
                <a:solidFill>
                  <a:schemeClr val="tx1">
                    <a:lumMod val="85000"/>
                    <a:lumOff val="15000"/>
                  </a:schemeClr>
                </a:solidFill>
                <a:latin typeface="微软雅黑" pitchFamily="34" charset="-122"/>
              </a:rPr>
              <a:t>添加文本</a:t>
            </a:r>
            <a:endParaRPr lang="en-US" altLang="zh-CN" sz="1200"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000" dirty="0" smtClean="0">
                <a:solidFill>
                  <a:schemeClr val="tx1">
                    <a:lumMod val="85000"/>
                    <a:lumOff val="15000"/>
                  </a:schemeClr>
                </a:solidFill>
                <a:latin typeface="微软雅黑" pitchFamily="34" charset="-122"/>
              </a:rPr>
              <a:t>单击此处添加说明文字单击此处添加说明文字</a:t>
            </a:r>
            <a:endParaRPr lang="zh-CN" altLang="en-US" sz="100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395536" y="2097834"/>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itchFamily="34" charset="-122"/>
              </a:rPr>
              <a:t>添加</a:t>
            </a:r>
            <a:r>
              <a:rPr lang="zh-CN" altLang="en-US" sz="1400" b="1" dirty="0" smtClean="0">
                <a:solidFill>
                  <a:prstClr val="black">
                    <a:lumMod val="85000"/>
                    <a:lumOff val="15000"/>
                  </a:prstClr>
                </a:solidFill>
                <a:latin typeface="微软雅黑" pitchFamily="34" charset="-122"/>
              </a:rPr>
              <a:t>文本</a:t>
            </a:r>
            <a:endParaRPr lang="en-US" altLang="zh-CN" sz="12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此处添加说明文字单击此处添加说明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0" name="下弧形箭头 9"/>
          <p:cNvSpPr/>
          <p:nvPr/>
        </p:nvSpPr>
        <p:spPr>
          <a:xfrm>
            <a:off x="5940152" y="3510928"/>
            <a:ext cx="1800200" cy="720000"/>
          </a:xfrm>
          <a:prstGeom prst="curvedUpArrow">
            <a:avLst/>
          </a:prstGeom>
          <a:solidFill>
            <a:srgbClr val="C30D23"/>
          </a:solidFill>
          <a:ln>
            <a:noFill/>
          </a:ln>
          <a:effectLst>
            <a:outerShdw blurRad="279400" dist="25400" dir="5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146104"/>
            <a:ext cx="1800000" cy="756000"/>
          </a:xfrm>
          <a:prstGeom prst="curvedDownArrow">
            <a:avLst/>
          </a:prstGeom>
          <a:solidFill>
            <a:srgbClr val="C30D23"/>
          </a:solidFill>
          <a:ln>
            <a:noFill/>
          </a:ln>
          <a:effectLst>
            <a:outerShdw blurRad="279400" dist="25400" dir="5400000" sx="104000" sy="104000" algn="ctr" rotWithShape="0">
              <a:srgbClr val="000000">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7"/>
          <p:cNvSpPr txBox="1">
            <a:spLocks noChangeArrowheads="1"/>
          </p:cNvSpPr>
          <p:nvPr/>
        </p:nvSpPr>
        <p:spPr bwMode="auto">
          <a:xfrm>
            <a:off x="6012160" y="1625596"/>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itchFamily="34" charset="-122"/>
              </a:rPr>
              <a:t>添加</a:t>
            </a:r>
            <a:r>
              <a:rPr lang="zh-CN" altLang="en-US" sz="1400" b="1" dirty="0" smtClean="0">
                <a:solidFill>
                  <a:prstClr val="black">
                    <a:lumMod val="85000"/>
                    <a:lumOff val="15000"/>
                  </a:prstClr>
                </a:solidFill>
                <a:latin typeface="微软雅黑" pitchFamily="34" charset="-122"/>
              </a:rPr>
              <a:t>文本</a:t>
            </a:r>
            <a:endParaRPr lang="en-US" altLang="zh-CN" sz="12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此处添加说明文字单击此处添加说明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5" name="矩形 14"/>
          <p:cNvSpPr/>
          <p:nvPr/>
        </p:nvSpPr>
        <p:spPr>
          <a:xfrm>
            <a:off x="3981933" y="3247110"/>
            <a:ext cx="1180131" cy="923330"/>
          </a:xfrm>
          <a:prstGeom prst="rect">
            <a:avLst/>
          </a:prstGeom>
        </p:spPr>
        <p:txBody>
          <a:bodyPr wrap="none">
            <a:spAutoFit/>
          </a:bodyPr>
          <a:lstStyle/>
          <a:p>
            <a:pPr lvl="0" algn="ctr"/>
            <a:r>
              <a:rPr lang="en-US" altLang="zh-CN" sz="5400" dirty="0" smtClean="0">
                <a:solidFill>
                  <a:schemeClr val="tx1">
                    <a:lumMod val="85000"/>
                    <a:lumOff val="15000"/>
                  </a:schemeClr>
                </a:solidFill>
              </a:rPr>
              <a:t>28</a:t>
            </a:r>
            <a:r>
              <a:rPr lang="en-US" altLang="zh-CN" sz="3200" dirty="0" smtClean="0">
                <a:solidFill>
                  <a:schemeClr val="tx1">
                    <a:lumMod val="85000"/>
                    <a:lumOff val="15000"/>
                  </a:schemeClr>
                </a:solidFill>
              </a:rPr>
              <a:t>%</a:t>
            </a:r>
            <a:endParaRPr lang="zh-CN" altLang="en-US" sz="3200" dirty="0">
              <a:solidFill>
                <a:schemeClr val="tx1">
                  <a:lumMod val="85000"/>
                  <a:lumOff val="15000"/>
                </a:schemeClr>
              </a:solidFill>
            </a:endParaRPr>
          </a:p>
        </p:txBody>
      </p:sp>
    </p:spTree>
    <p:extLst>
      <p:ext uri="{BB962C8B-B14F-4D97-AF65-F5344CB8AC3E}">
        <p14:creationId xmlns:p14="http://schemas.microsoft.com/office/powerpoint/2010/main" val="11194167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9" presetClass="entr" presetSubtype="0"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000"/>
                                        <p:tgtEl>
                                          <p:spTgt spid="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p:bldP spid="8" grpId="0"/>
      <p:bldP spid="9" grpId="0"/>
      <p:bldP spid="10" grpId="0" animBg="1"/>
      <p:bldP spid="11" grpId="0" animBg="1"/>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03848" y="1253269"/>
            <a:ext cx="1324054" cy="1141426"/>
            <a:chOff x="3203848" y="1194651"/>
            <a:chExt cx="1324054" cy="1141426"/>
          </a:xfrm>
        </p:grpSpPr>
        <p:sp>
          <p:nvSpPr>
            <p:cNvPr id="6" name="六边形 5"/>
            <p:cNvSpPr/>
            <p:nvPr/>
          </p:nvSpPr>
          <p:spPr>
            <a:xfrm>
              <a:off x="3203848" y="1194651"/>
              <a:ext cx="1324054" cy="1141426"/>
            </a:xfrm>
            <a:prstGeom prst="hexagon">
              <a:avLst/>
            </a:prstGeom>
            <a:solidFill>
              <a:schemeClr val="bg1">
                <a:lumMod val="95000"/>
              </a:schemeClr>
            </a:solidFill>
            <a:ln>
              <a:noFill/>
            </a:ln>
            <a:effectLst>
              <a:outerShdw blurRad="279400" sx="104000" sy="104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30D23"/>
                </a:solidFill>
              </a:endParaRPr>
            </a:p>
          </p:txBody>
        </p:sp>
        <p:sp>
          <p:nvSpPr>
            <p:cNvPr id="7" name="矩形 6"/>
            <p:cNvSpPr/>
            <p:nvPr/>
          </p:nvSpPr>
          <p:spPr>
            <a:xfrm>
              <a:off x="3469831" y="1472976"/>
              <a:ext cx="792088" cy="584775"/>
            </a:xfrm>
            <a:prstGeom prst="rect">
              <a:avLst/>
            </a:prstGeom>
          </p:spPr>
          <p:txBody>
            <a:bodyPr wrap="square">
              <a:spAutoFit/>
            </a:bodyPr>
            <a:lstStyle/>
            <a:p>
              <a:pPr lvl="0" algn="ctr"/>
              <a:r>
                <a:rPr lang="zh-CN" altLang="en-US" sz="1600" b="1" dirty="0">
                  <a:solidFill>
                    <a:srgbClr val="C30D23"/>
                  </a:solidFill>
                  <a:latin typeface="微软雅黑" pitchFamily="34" charset="-122"/>
                  <a:ea typeface="微软雅黑" pitchFamily="34" charset="-122"/>
                </a:rPr>
                <a:t>添加</a:t>
              </a:r>
              <a:r>
                <a:rPr lang="zh-CN" altLang="en-US" sz="1600" b="1" dirty="0" smtClean="0">
                  <a:solidFill>
                    <a:srgbClr val="C30D23"/>
                  </a:solidFill>
                  <a:latin typeface="微软雅黑" pitchFamily="34" charset="-122"/>
                  <a:ea typeface="微软雅黑" pitchFamily="34" charset="-122"/>
                </a:rPr>
                <a:t>文本</a:t>
              </a:r>
              <a:endParaRPr lang="zh-CN" altLang="en-US" sz="1600" b="1" dirty="0">
                <a:solidFill>
                  <a:srgbClr val="C30D23"/>
                </a:solidFill>
                <a:latin typeface="微软雅黑" pitchFamily="34" charset="-122"/>
                <a:ea typeface="微软雅黑" pitchFamily="34" charset="-122"/>
              </a:endParaRPr>
            </a:p>
          </p:txBody>
        </p:sp>
      </p:grpSp>
      <p:grpSp>
        <p:nvGrpSpPr>
          <p:cNvPr id="8" name="组合 7"/>
          <p:cNvGrpSpPr/>
          <p:nvPr/>
        </p:nvGrpSpPr>
        <p:grpSpPr>
          <a:xfrm>
            <a:off x="4480598" y="1964047"/>
            <a:ext cx="1324054" cy="1141426"/>
            <a:chOff x="4480598" y="1905429"/>
            <a:chExt cx="1324054" cy="1141426"/>
          </a:xfrm>
        </p:grpSpPr>
        <p:sp>
          <p:nvSpPr>
            <p:cNvPr id="9" name="六边形 8"/>
            <p:cNvSpPr/>
            <p:nvPr/>
          </p:nvSpPr>
          <p:spPr>
            <a:xfrm>
              <a:off x="4480598" y="1905429"/>
              <a:ext cx="1324054" cy="1141426"/>
            </a:xfrm>
            <a:prstGeom prst="hexagon">
              <a:avLst/>
            </a:prstGeom>
            <a:solidFill>
              <a:schemeClr val="bg1">
                <a:lumMod val="95000"/>
              </a:schemeClr>
            </a:solidFill>
            <a:ln>
              <a:noFill/>
            </a:ln>
            <a:effectLst>
              <a:outerShdw blurRad="279400" sx="104000" sy="104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30D23"/>
                </a:solidFill>
              </a:endParaRPr>
            </a:p>
          </p:txBody>
        </p:sp>
        <p:sp>
          <p:nvSpPr>
            <p:cNvPr id="10" name="矩形 9"/>
            <p:cNvSpPr/>
            <p:nvPr/>
          </p:nvSpPr>
          <p:spPr>
            <a:xfrm>
              <a:off x="4746581" y="2183754"/>
              <a:ext cx="792088" cy="584775"/>
            </a:xfrm>
            <a:prstGeom prst="rect">
              <a:avLst/>
            </a:prstGeom>
          </p:spPr>
          <p:txBody>
            <a:bodyPr wrap="square">
              <a:spAutoFit/>
            </a:bodyPr>
            <a:lstStyle/>
            <a:p>
              <a:pPr lvl="0" algn="ctr"/>
              <a:r>
                <a:rPr lang="zh-CN" altLang="en-US" sz="1600" b="1" dirty="0">
                  <a:solidFill>
                    <a:srgbClr val="C30D23"/>
                  </a:solidFill>
                  <a:latin typeface="微软雅黑" pitchFamily="34" charset="-122"/>
                  <a:ea typeface="微软雅黑" pitchFamily="34" charset="-122"/>
                </a:rPr>
                <a:t>添加</a:t>
              </a:r>
              <a:r>
                <a:rPr lang="zh-CN" altLang="en-US" sz="1600" b="1" dirty="0" smtClean="0">
                  <a:solidFill>
                    <a:srgbClr val="C30D23"/>
                  </a:solidFill>
                  <a:latin typeface="微软雅黑" pitchFamily="34" charset="-122"/>
                  <a:ea typeface="微软雅黑" pitchFamily="34" charset="-122"/>
                </a:rPr>
                <a:t>文本</a:t>
              </a:r>
              <a:endParaRPr lang="zh-CN" altLang="en-US" sz="1600" b="1" dirty="0">
                <a:solidFill>
                  <a:srgbClr val="C30D23"/>
                </a:solidFill>
                <a:latin typeface="微软雅黑" pitchFamily="34" charset="-122"/>
                <a:ea typeface="微软雅黑" pitchFamily="34" charset="-122"/>
              </a:endParaRPr>
            </a:p>
          </p:txBody>
        </p:sp>
      </p:grpSp>
      <p:grpSp>
        <p:nvGrpSpPr>
          <p:cNvPr id="11" name="组合 10"/>
          <p:cNvGrpSpPr/>
          <p:nvPr/>
        </p:nvGrpSpPr>
        <p:grpSpPr>
          <a:xfrm>
            <a:off x="3203848" y="2674825"/>
            <a:ext cx="1324054" cy="1141426"/>
            <a:chOff x="3203848" y="2616207"/>
            <a:chExt cx="1324054" cy="1141426"/>
          </a:xfrm>
        </p:grpSpPr>
        <p:sp>
          <p:nvSpPr>
            <p:cNvPr id="13" name="六边形 12"/>
            <p:cNvSpPr/>
            <p:nvPr/>
          </p:nvSpPr>
          <p:spPr>
            <a:xfrm>
              <a:off x="3203848" y="2616207"/>
              <a:ext cx="1324054" cy="1141426"/>
            </a:xfrm>
            <a:prstGeom prst="hexagon">
              <a:avLst/>
            </a:prstGeom>
            <a:solidFill>
              <a:schemeClr val="bg1">
                <a:lumMod val="95000"/>
              </a:schemeClr>
            </a:solidFill>
            <a:ln>
              <a:noFill/>
            </a:ln>
            <a:effectLst>
              <a:outerShdw blurRad="279400" sx="104000" sy="104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30D23"/>
                </a:solidFill>
              </a:endParaRPr>
            </a:p>
          </p:txBody>
        </p:sp>
        <p:sp>
          <p:nvSpPr>
            <p:cNvPr id="15" name="矩形 14"/>
            <p:cNvSpPr/>
            <p:nvPr/>
          </p:nvSpPr>
          <p:spPr>
            <a:xfrm>
              <a:off x="3469831" y="2894534"/>
              <a:ext cx="792088" cy="584775"/>
            </a:xfrm>
            <a:prstGeom prst="rect">
              <a:avLst/>
            </a:prstGeom>
          </p:spPr>
          <p:txBody>
            <a:bodyPr wrap="square">
              <a:spAutoFit/>
            </a:bodyPr>
            <a:lstStyle/>
            <a:p>
              <a:pPr lvl="0" algn="ctr"/>
              <a:r>
                <a:rPr lang="zh-CN" altLang="en-US" sz="1600" b="1" dirty="0">
                  <a:solidFill>
                    <a:srgbClr val="C30D23"/>
                  </a:solidFill>
                  <a:latin typeface="微软雅黑" pitchFamily="34" charset="-122"/>
                  <a:ea typeface="微软雅黑" pitchFamily="34" charset="-122"/>
                </a:rPr>
                <a:t>添加</a:t>
              </a:r>
              <a:r>
                <a:rPr lang="zh-CN" altLang="en-US" sz="1600" b="1" dirty="0" smtClean="0">
                  <a:solidFill>
                    <a:srgbClr val="C30D23"/>
                  </a:solidFill>
                  <a:latin typeface="微软雅黑" pitchFamily="34" charset="-122"/>
                  <a:ea typeface="微软雅黑" pitchFamily="34" charset="-122"/>
                </a:rPr>
                <a:t>文本</a:t>
              </a:r>
              <a:endParaRPr lang="zh-CN" altLang="en-US" sz="1600" b="1" dirty="0">
                <a:solidFill>
                  <a:srgbClr val="C30D23"/>
                </a:solidFill>
                <a:latin typeface="微软雅黑" pitchFamily="34" charset="-122"/>
                <a:ea typeface="微软雅黑" pitchFamily="34" charset="-122"/>
              </a:endParaRPr>
            </a:p>
          </p:txBody>
        </p:sp>
      </p:grpSp>
      <p:grpSp>
        <p:nvGrpSpPr>
          <p:cNvPr id="17" name="组合 16"/>
          <p:cNvGrpSpPr/>
          <p:nvPr/>
        </p:nvGrpSpPr>
        <p:grpSpPr>
          <a:xfrm>
            <a:off x="4480598" y="3385605"/>
            <a:ext cx="1324054" cy="1141426"/>
            <a:chOff x="4480598" y="3326987"/>
            <a:chExt cx="1324054" cy="1141426"/>
          </a:xfrm>
        </p:grpSpPr>
        <p:sp>
          <p:nvSpPr>
            <p:cNvPr id="18" name="六边形 17"/>
            <p:cNvSpPr/>
            <p:nvPr/>
          </p:nvSpPr>
          <p:spPr>
            <a:xfrm>
              <a:off x="4480598" y="3326987"/>
              <a:ext cx="1324054" cy="1141426"/>
            </a:xfrm>
            <a:prstGeom prst="hexagon">
              <a:avLst/>
            </a:prstGeom>
            <a:solidFill>
              <a:schemeClr val="bg1">
                <a:lumMod val="95000"/>
              </a:schemeClr>
            </a:solidFill>
            <a:ln>
              <a:noFill/>
            </a:ln>
            <a:effectLst>
              <a:outerShdw blurRad="279400" sx="104000" sy="104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30D23"/>
                </a:solidFill>
              </a:endParaRPr>
            </a:p>
          </p:txBody>
        </p:sp>
        <p:sp>
          <p:nvSpPr>
            <p:cNvPr id="19" name="矩形 18"/>
            <p:cNvSpPr/>
            <p:nvPr/>
          </p:nvSpPr>
          <p:spPr>
            <a:xfrm>
              <a:off x="4746581" y="3605312"/>
              <a:ext cx="792088" cy="584775"/>
            </a:xfrm>
            <a:prstGeom prst="rect">
              <a:avLst/>
            </a:prstGeom>
          </p:spPr>
          <p:txBody>
            <a:bodyPr wrap="square">
              <a:spAutoFit/>
            </a:bodyPr>
            <a:lstStyle/>
            <a:p>
              <a:pPr lvl="0" algn="ctr"/>
              <a:r>
                <a:rPr lang="zh-CN" altLang="en-US" sz="1600" b="1" dirty="0">
                  <a:solidFill>
                    <a:srgbClr val="C30D23"/>
                  </a:solidFill>
                  <a:latin typeface="微软雅黑" pitchFamily="34" charset="-122"/>
                  <a:ea typeface="微软雅黑" pitchFamily="34" charset="-122"/>
                </a:rPr>
                <a:t>添加</a:t>
              </a:r>
              <a:r>
                <a:rPr lang="zh-CN" altLang="en-US" sz="1600" b="1" dirty="0" smtClean="0">
                  <a:solidFill>
                    <a:srgbClr val="C30D23"/>
                  </a:solidFill>
                  <a:latin typeface="微软雅黑" pitchFamily="34" charset="-122"/>
                  <a:ea typeface="微软雅黑" pitchFamily="34" charset="-122"/>
                </a:rPr>
                <a:t>文本</a:t>
              </a:r>
              <a:endParaRPr lang="zh-CN" altLang="en-US" sz="1600" b="1" dirty="0">
                <a:solidFill>
                  <a:srgbClr val="C30D23"/>
                </a:solidFill>
                <a:latin typeface="微软雅黑" pitchFamily="34" charset="-122"/>
                <a:ea typeface="微软雅黑" pitchFamily="34" charset="-122"/>
              </a:endParaRPr>
            </a:p>
          </p:txBody>
        </p:sp>
      </p:grpSp>
      <p:sp>
        <p:nvSpPr>
          <p:cNvPr id="20" name="文本框 7"/>
          <p:cNvSpPr txBox="1">
            <a:spLocks noChangeArrowheads="1"/>
          </p:cNvSpPr>
          <p:nvPr/>
        </p:nvSpPr>
        <p:spPr bwMode="auto">
          <a:xfrm>
            <a:off x="5842750" y="1829959"/>
            <a:ext cx="2401658" cy="12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1" name="文本框 7"/>
          <p:cNvSpPr txBox="1">
            <a:spLocks noChangeArrowheads="1"/>
          </p:cNvSpPr>
          <p:nvPr/>
        </p:nvSpPr>
        <p:spPr bwMode="auto">
          <a:xfrm>
            <a:off x="683568" y="1118200"/>
            <a:ext cx="2367154" cy="120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5865322" y="3318560"/>
            <a:ext cx="2401658" cy="12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3" name="文本框 7"/>
          <p:cNvSpPr txBox="1">
            <a:spLocks noChangeArrowheads="1"/>
          </p:cNvSpPr>
          <p:nvPr/>
        </p:nvSpPr>
        <p:spPr bwMode="auto">
          <a:xfrm>
            <a:off x="683568" y="2644497"/>
            <a:ext cx="2367154" cy="120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42680280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right)">
                                      <p:cBhvr>
                                        <p:cTn id="12" dur="500"/>
                                        <p:tgtEl>
                                          <p:spTgt spid="21"/>
                                        </p:tgtEl>
                                      </p:cBhvr>
                                    </p:animEffect>
                                  </p:childTnLst>
                                </p:cTn>
                              </p:par>
                            </p:childTnLst>
                          </p:cTn>
                        </p:par>
                        <p:par>
                          <p:cTn id="13" fill="hold">
                            <p:stCondLst>
                              <p:cond delay="800"/>
                            </p:stCondLst>
                            <p:childTnLst>
                              <p:par>
                                <p:cTn id="14" presetID="2" presetClass="entr" presetSubtype="3"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fill="hold"/>
                                        <p:tgtEl>
                                          <p:spTgt spid="8"/>
                                        </p:tgtEl>
                                        <p:attrNameLst>
                                          <p:attrName>ppt_x</p:attrName>
                                        </p:attrNameLst>
                                      </p:cBhvr>
                                      <p:tavLst>
                                        <p:tav tm="0">
                                          <p:val>
                                            <p:strVal val="1+#ppt_w/2"/>
                                          </p:val>
                                        </p:tav>
                                        <p:tav tm="100000">
                                          <p:val>
                                            <p:strVal val="#ppt_x"/>
                                          </p:val>
                                        </p:tav>
                                      </p:tavLst>
                                    </p:anim>
                                    <p:anim calcmode="lin" valueType="num">
                                      <p:cBhvr additive="base">
                                        <p:cTn id="17" dur="3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1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1600"/>
                            </p:stCondLst>
                            <p:childTnLst>
                              <p:par>
                                <p:cTn id="23" presetID="2" presetClass="entr" presetSubtype="1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300" fill="hold"/>
                                        <p:tgtEl>
                                          <p:spTgt spid="11"/>
                                        </p:tgtEl>
                                        <p:attrNameLst>
                                          <p:attrName>ppt_x</p:attrName>
                                        </p:attrNameLst>
                                      </p:cBhvr>
                                      <p:tavLst>
                                        <p:tav tm="0">
                                          <p:val>
                                            <p:strVal val="0-#ppt_w/2"/>
                                          </p:val>
                                        </p:tav>
                                        <p:tav tm="100000">
                                          <p:val>
                                            <p:strVal val="#ppt_x"/>
                                          </p:val>
                                        </p:tav>
                                      </p:tavLst>
                                    </p:anim>
                                    <p:anim calcmode="lin" valueType="num">
                                      <p:cBhvr additive="base">
                                        <p:cTn id="26" dur="30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childTnLst>
                          </p:cTn>
                        </p:par>
                        <p:par>
                          <p:cTn id="31" fill="hold">
                            <p:stCondLst>
                              <p:cond delay="2400"/>
                            </p:stCondLst>
                            <p:childTnLst>
                              <p:par>
                                <p:cTn id="32" presetID="2" presetClass="entr" presetSubtype="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300" fill="hold"/>
                                        <p:tgtEl>
                                          <p:spTgt spid="17"/>
                                        </p:tgtEl>
                                        <p:attrNameLst>
                                          <p:attrName>ppt_x</p:attrName>
                                        </p:attrNameLst>
                                      </p:cBhvr>
                                      <p:tavLst>
                                        <p:tav tm="0">
                                          <p:val>
                                            <p:strVal val="1+#ppt_w/2"/>
                                          </p:val>
                                        </p:tav>
                                        <p:tav tm="100000">
                                          <p:val>
                                            <p:strVal val="#ppt_x"/>
                                          </p:val>
                                        </p:tav>
                                      </p:tavLst>
                                    </p:anim>
                                    <p:anim calcmode="lin" valueType="num">
                                      <p:cBhvr additive="base">
                                        <p:cTn id="35" dur="30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27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3744029" y="2276614"/>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5" name="燕尾形 4"/>
          <p:cNvSpPr/>
          <p:nvPr/>
        </p:nvSpPr>
        <p:spPr>
          <a:xfrm>
            <a:off x="4464109" y="2276614"/>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6" name="燕尾形 5"/>
          <p:cNvSpPr/>
          <p:nvPr/>
        </p:nvSpPr>
        <p:spPr>
          <a:xfrm>
            <a:off x="5184189" y="227661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7" name="燕尾形 6"/>
          <p:cNvSpPr/>
          <p:nvPr/>
        </p:nvSpPr>
        <p:spPr>
          <a:xfrm>
            <a:off x="5878140" y="2276614"/>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cxnSp>
        <p:nvCxnSpPr>
          <p:cNvPr id="8" name="直接连接符 7"/>
          <p:cNvCxnSpPr/>
          <p:nvPr/>
        </p:nvCxnSpPr>
        <p:spPr>
          <a:xfrm rot="5400000">
            <a:off x="553584" y="2892875"/>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400213" y="185384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60053" y="135975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120293" y="314998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608125" y="314998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2807925" y="226919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endParaRPr>
          </a:p>
        </p:txBody>
      </p:sp>
      <p:sp>
        <p:nvSpPr>
          <p:cNvPr id="14" name="TextBox 30"/>
          <p:cNvSpPr txBox="1"/>
          <p:nvPr/>
        </p:nvSpPr>
        <p:spPr>
          <a:xfrm>
            <a:off x="445411" y="1554556"/>
            <a:ext cx="2160240" cy="2169825"/>
          </a:xfrm>
          <a:prstGeom prst="rect">
            <a:avLst/>
          </a:prstGeom>
          <a:noFill/>
        </p:spPr>
        <p:txBody>
          <a:bodyPr wrap="square" rtlCol="0">
            <a:spAutoFit/>
          </a:bodyPr>
          <a:lstStyle/>
          <a:p>
            <a:pPr>
              <a:lnSpc>
                <a:spcPct val="150000"/>
              </a:lnSpc>
            </a:pPr>
            <a:r>
              <a:rPr lang="zh-CN" altLang="en-US" sz="1000" dirty="0" smtClean="0">
                <a:solidFill>
                  <a:prstClr val="black"/>
                </a:solidFill>
                <a:latin typeface="+mj-ea"/>
                <a:ea typeface="+mj-ea"/>
                <a:sym typeface="Calibri" pitchFamily="34" charset="0"/>
              </a:rPr>
              <a:t>      点击</a:t>
            </a:r>
            <a:r>
              <a:rPr lang="zh-CN" altLang="en-US" sz="1000" dirty="0">
                <a:solidFill>
                  <a:prstClr val="black"/>
                </a:solidFill>
                <a:latin typeface="+mj-ea"/>
                <a:ea typeface="+mj-ea"/>
                <a:sym typeface="Calibri" pitchFamily="34" charset="0"/>
              </a:rPr>
              <a:t>输入简要文字内容，文字内容需概括精炼，不用多余的文字修饰，言简意赅的说明该项内容</a:t>
            </a:r>
            <a:r>
              <a:rPr lang="zh-CN" altLang="en-US" sz="1000" dirty="0" smtClean="0">
                <a:solidFill>
                  <a:prstClr val="black"/>
                </a:solidFill>
                <a:latin typeface="+mj-ea"/>
                <a:ea typeface="+mj-ea"/>
                <a:sym typeface="Calibri" pitchFamily="34" charset="0"/>
              </a:rPr>
              <a:t>。</a:t>
            </a:r>
            <a:r>
              <a:rPr lang="zh-CN" altLang="en-US" sz="1000" dirty="0">
                <a:solidFill>
                  <a:prstClr val="black"/>
                </a:solidFill>
                <a:latin typeface="+mj-ea"/>
                <a:ea typeface="+mj-ea"/>
                <a:sym typeface="Calibri" pitchFamily="34" charset="0"/>
              </a:rPr>
              <a:t>点击输入简要文字内容，文字内容需概括精炼，不用多余的文字修饰，言简意赅的说明该项内容。</a:t>
            </a:r>
            <a:endParaRPr lang="en-US" altLang="zh-CN" sz="1000" dirty="0">
              <a:solidFill>
                <a:prstClr val="black"/>
              </a:solidFill>
              <a:latin typeface="+mj-ea"/>
              <a:ea typeface="+mj-ea"/>
              <a:sym typeface="Calibri" pitchFamily="34" charset="0"/>
            </a:endParaRPr>
          </a:p>
          <a:p>
            <a:pPr>
              <a:lnSpc>
                <a:spcPct val="150000"/>
              </a:lnSpc>
            </a:pPr>
            <a:r>
              <a:rPr lang="zh-CN" altLang="en-US" sz="1000" dirty="0" smtClean="0">
                <a:solidFill>
                  <a:prstClr val="black"/>
                </a:solidFill>
                <a:latin typeface="+mj-ea"/>
                <a:ea typeface="+mj-ea"/>
                <a:sym typeface="Calibri" pitchFamily="34" charset="0"/>
              </a:rPr>
              <a:t>       点击</a:t>
            </a:r>
            <a:r>
              <a:rPr lang="zh-CN" altLang="en-US" sz="1000" dirty="0">
                <a:solidFill>
                  <a:prstClr val="black"/>
                </a:solidFill>
                <a:latin typeface="+mj-ea"/>
                <a:ea typeface="+mj-ea"/>
                <a:sym typeface="Calibri" pitchFamily="34" charset="0"/>
              </a:rPr>
              <a:t>输入简要文字内容，文字内容需概括精炼，不用多余的文字修饰，言简意赅的说明该项内容</a:t>
            </a:r>
            <a:r>
              <a:rPr lang="zh-CN" altLang="en-US" sz="1000" dirty="0" smtClean="0">
                <a:solidFill>
                  <a:prstClr val="black"/>
                </a:solidFill>
                <a:latin typeface="+mj-ea"/>
                <a:ea typeface="+mj-ea"/>
                <a:sym typeface="Calibri" pitchFamily="34" charset="0"/>
              </a:rPr>
              <a:t>。</a:t>
            </a:r>
            <a:endParaRPr lang="en-US" altLang="zh-CN" sz="1000" dirty="0">
              <a:solidFill>
                <a:prstClr val="black"/>
              </a:solidFill>
              <a:latin typeface="+mj-ea"/>
              <a:ea typeface="+mj-ea"/>
              <a:sym typeface="Calibri" pitchFamily="34" charset="0"/>
            </a:endParaRPr>
          </a:p>
        </p:txBody>
      </p:sp>
      <p:grpSp>
        <p:nvGrpSpPr>
          <p:cNvPr id="15" name="组合 14"/>
          <p:cNvGrpSpPr/>
          <p:nvPr/>
        </p:nvGrpSpPr>
        <p:grpSpPr>
          <a:xfrm>
            <a:off x="3744029" y="915566"/>
            <a:ext cx="2327891" cy="444187"/>
            <a:chOff x="814328" y="3219334"/>
            <a:chExt cx="2266827" cy="432536"/>
          </a:xfrm>
        </p:grpSpPr>
        <p:grpSp>
          <p:nvGrpSpPr>
            <p:cNvPr id="16" name="组合 15"/>
            <p:cNvGrpSpPr/>
            <p:nvPr/>
          </p:nvGrpSpPr>
          <p:grpSpPr>
            <a:xfrm>
              <a:off x="814328" y="3219334"/>
              <a:ext cx="2266827" cy="432536"/>
              <a:chOff x="2173927" y="3285519"/>
              <a:chExt cx="2876394" cy="548848"/>
            </a:xfrm>
          </p:grpSpPr>
          <p:grpSp>
            <p:nvGrpSpPr>
              <p:cNvPr id="18" name="组合 17"/>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1" name="圆角矩形 2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9" name="椭圆 18"/>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grpSp>
        <p:sp>
          <p:nvSpPr>
            <p:cNvPr id="17"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prstClr val="black">
                      <a:lumMod val="65000"/>
                      <a:lumOff val="35000"/>
                    </a:prstClr>
                  </a:solidFill>
                  <a:latin typeface="+mj-ea"/>
                  <a:ea typeface="+mj-ea"/>
                </a:rPr>
                <a:t>强大的执行力</a:t>
              </a:r>
              <a:endParaRPr lang="zh-CN" altLang="en-US" sz="1300" dirty="0">
                <a:solidFill>
                  <a:srgbClr val="C00000"/>
                </a:solidFill>
                <a:latin typeface="+mj-ea"/>
                <a:ea typeface="+mj-ea"/>
              </a:endParaRPr>
            </a:p>
          </p:txBody>
        </p:sp>
      </p:grpSp>
      <p:grpSp>
        <p:nvGrpSpPr>
          <p:cNvPr id="22" name="组合 21"/>
          <p:cNvGrpSpPr/>
          <p:nvPr/>
        </p:nvGrpSpPr>
        <p:grpSpPr>
          <a:xfrm>
            <a:off x="4392101" y="3519993"/>
            <a:ext cx="2327891" cy="444187"/>
            <a:chOff x="814325" y="3219334"/>
            <a:chExt cx="2266826" cy="432536"/>
          </a:xfrm>
        </p:grpSpPr>
        <p:grpSp>
          <p:nvGrpSpPr>
            <p:cNvPr id="23" name="组合 22"/>
            <p:cNvGrpSpPr/>
            <p:nvPr/>
          </p:nvGrpSpPr>
          <p:grpSpPr>
            <a:xfrm>
              <a:off x="814325" y="3219334"/>
              <a:ext cx="2266826" cy="432536"/>
              <a:chOff x="2173923" y="3285519"/>
              <a:chExt cx="2876392" cy="548848"/>
            </a:xfrm>
          </p:grpSpPr>
          <p:grpSp>
            <p:nvGrpSpPr>
              <p:cNvPr id="25" name="组合 24"/>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27" name="圆角矩形 26"/>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8" name="圆角矩形 27"/>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6" name="椭圆 25"/>
              <p:cNvSpPr/>
              <p:nvPr/>
            </p:nvSpPr>
            <p:spPr>
              <a:xfrm>
                <a:off x="2288027" y="3372244"/>
                <a:ext cx="392760"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grpSp>
        <p:sp>
          <p:nvSpPr>
            <p:cNvPr id="24"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prstClr val="black">
                      <a:lumMod val="65000"/>
                      <a:lumOff val="35000"/>
                    </a:prstClr>
                  </a:solidFill>
                  <a:latin typeface="+mj-ea"/>
                  <a:ea typeface="+mj-ea"/>
                </a:rPr>
                <a:t>对该项目的深刻理解</a:t>
              </a:r>
              <a:endParaRPr lang="zh-CN" altLang="en-US" sz="1300" dirty="0">
                <a:solidFill>
                  <a:prstClr val="black">
                    <a:lumMod val="65000"/>
                    <a:lumOff val="35000"/>
                  </a:prstClr>
                </a:solidFill>
                <a:latin typeface="+mj-ea"/>
                <a:ea typeface="+mj-ea"/>
              </a:endParaRPr>
            </a:p>
          </p:txBody>
        </p:sp>
      </p:grpSp>
      <p:grpSp>
        <p:nvGrpSpPr>
          <p:cNvPr id="29" name="组合 28"/>
          <p:cNvGrpSpPr/>
          <p:nvPr/>
        </p:nvGrpSpPr>
        <p:grpSpPr>
          <a:xfrm>
            <a:off x="5139681" y="1419622"/>
            <a:ext cx="2327891" cy="444187"/>
            <a:chOff x="814328" y="3219334"/>
            <a:chExt cx="2266829" cy="432536"/>
          </a:xfrm>
        </p:grpSpPr>
        <p:grpSp>
          <p:nvGrpSpPr>
            <p:cNvPr id="30" name="组合 29"/>
            <p:cNvGrpSpPr/>
            <p:nvPr/>
          </p:nvGrpSpPr>
          <p:grpSpPr>
            <a:xfrm>
              <a:off x="814328" y="3219334"/>
              <a:ext cx="2266829" cy="432536"/>
              <a:chOff x="2173927" y="3285519"/>
              <a:chExt cx="2876396" cy="548848"/>
            </a:xfrm>
          </p:grpSpPr>
          <p:grpSp>
            <p:nvGrpSpPr>
              <p:cNvPr id="32" name="组合 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34" name="圆角矩形 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5" name="圆角矩形 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椭圆 32"/>
              <p:cNvSpPr>
                <a:spLocks/>
              </p:cNvSpPr>
              <p:nvPr/>
            </p:nvSpPr>
            <p:spPr>
              <a:xfrm>
                <a:off x="2307129" y="3376773"/>
                <a:ext cx="392761"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grpSp>
        <p:sp>
          <p:nvSpPr>
            <p:cNvPr id="31"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prstClr val="black">
                      <a:lumMod val="65000"/>
                      <a:lumOff val="35000"/>
                    </a:prstClr>
                  </a:solidFill>
                  <a:latin typeface="+mj-ea"/>
                  <a:ea typeface="+mj-ea"/>
                </a:rPr>
                <a:t>精准的营销能力</a:t>
              </a:r>
              <a:endParaRPr lang="zh-CN" altLang="en-US" sz="1300" dirty="0">
                <a:solidFill>
                  <a:srgbClr val="C00000"/>
                </a:solidFill>
                <a:latin typeface="+mj-ea"/>
                <a:ea typeface="+mj-ea"/>
              </a:endParaRPr>
            </a:p>
          </p:txBody>
        </p:sp>
      </p:grpSp>
      <p:grpSp>
        <p:nvGrpSpPr>
          <p:cNvPr id="36" name="组合 35"/>
          <p:cNvGrpSpPr/>
          <p:nvPr/>
        </p:nvGrpSpPr>
        <p:grpSpPr>
          <a:xfrm>
            <a:off x="5904269" y="4096057"/>
            <a:ext cx="2327891" cy="444187"/>
            <a:chOff x="814328" y="3219334"/>
            <a:chExt cx="2266828" cy="432536"/>
          </a:xfrm>
        </p:grpSpPr>
        <p:grpSp>
          <p:nvGrpSpPr>
            <p:cNvPr id="37" name="组合 36"/>
            <p:cNvGrpSpPr/>
            <p:nvPr/>
          </p:nvGrpSpPr>
          <p:grpSpPr>
            <a:xfrm>
              <a:off x="814328" y="3219334"/>
              <a:ext cx="2266828" cy="432536"/>
              <a:chOff x="2173927" y="3285519"/>
              <a:chExt cx="2876395" cy="548848"/>
            </a:xfrm>
          </p:grpSpPr>
          <p:grpSp>
            <p:nvGrpSpPr>
              <p:cNvPr id="39" name="组合 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41" name="圆角矩形 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2" name="圆角矩形 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0" name="椭圆 39"/>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sp>
          <p:nvSpPr>
            <p:cNvPr id="3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prstClr val="black">
                      <a:lumMod val="65000"/>
                      <a:lumOff val="35000"/>
                    </a:prstClr>
                  </a:solidFill>
                  <a:latin typeface="+mj-ea"/>
                  <a:ea typeface="+mj-ea"/>
                </a:rPr>
                <a:t>丰富的产品运营经验</a:t>
              </a:r>
              <a:endParaRPr lang="zh-CN" altLang="en-US" sz="1300" dirty="0">
                <a:solidFill>
                  <a:srgbClr val="C00000"/>
                </a:solidFill>
                <a:latin typeface="+mj-ea"/>
                <a:ea typeface="+mj-ea"/>
              </a:endParaRPr>
            </a:p>
          </p:txBody>
        </p:sp>
      </p:grpSp>
      <p:grpSp>
        <p:nvGrpSpPr>
          <p:cNvPr id="43" name="组合 42"/>
          <p:cNvGrpSpPr>
            <a:grpSpLocks noChangeAspect="1"/>
          </p:cNvGrpSpPr>
          <p:nvPr/>
        </p:nvGrpSpPr>
        <p:grpSpPr>
          <a:xfrm>
            <a:off x="6624349" y="1853843"/>
            <a:ext cx="1698901" cy="1620807"/>
            <a:chOff x="3197225" y="3458369"/>
            <a:chExt cx="533400" cy="487363"/>
          </a:xfrm>
          <a:solidFill>
            <a:schemeClr val="accent1"/>
          </a:solidFill>
        </p:grpSpPr>
        <p:sp>
          <p:nvSpPr>
            <p:cNvPr id="44"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45"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grpSp>
    </p:spTree>
    <p:extLst>
      <p:ext uri="{BB962C8B-B14F-4D97-AF65-F5344CB8AC3E}">
        <p14:creationId xmlns:p14="http://schemas.microsoft.com/office/powerpoint/2010/main" val="19071026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400" fill="hold"/>
                                        <p:tgtEl>
                                          <p:spTgt spid="43"/>
                                        </p:tgtEl>
                                        <p:attrNameLst>
                                          <p:attrName>ppt_x</p:attrName>
                                        </p:attrNameLst>
                                      </p:cBhvr>
                                      <p:tavLst>
                                        <p:tav tm="0">
                                          <p:val>
                                            <p:strVal val="0-#ppt_w/2"/>
                                          </p:val>
                                        </p:tav>
                                        <p:tav tm="100000">
                                          <p:val>
                                            <p:strVal val="#ppt_x"/>
                                          </p:val>
                                        </p:tav>
                                      </p:tavLst>
                                    </p:anim>
                                    <p:anim calcmode="lin" valueType="num">
                                      <p:cBhvr additive="base">
                                        <p:cTn id="13" dur="4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400"/>
                                        <p:tgtEl>
                                          <p:spTgt spid="10"/>
                                        </p:tgtEl>
                                        <p:attrNameLst>
                                          <p:attrName>ppt_y</p:attrName>
                                        </p:attrNameLst>
                                      </p:cBhvr>
                                      <p:tavLst>
                                        <p:tav tm="0">
                                          <p:val>
                                            <p:strVal val="#ppt_y+#ppt_h*1.125000"/>
                                          </p:val>
                                        </p:tav>
                                        <p:tav tm="100000">
                                          <p:val>
                                            <p:strVal val="#ppt_y"/>
                                          </p:val>
                                        </p:tav>
                                      </p:tavLst>
                                    </p:anim>
                                    <p:animEffect transition="in" filter="wipe(up)">
                                      <p:cBhvr>
                                        <p:cTn id="23" dur="400"/>
                                        <p:tgtEl>
                                          <p:spTgt spid="10"/>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400"/>
                                        <p:tgtEl>
                                          <p:spTgt spid="12"/>
                                        </p:tgtEl>
                                        <p:attrNameLst>
                                          <p:attrName>ppt_y</p:attrName>
                                        </p:attrNameLst>
                                      </p:cBhvr>
                                      <p:tavLst>
                                        <p:tav tm="0">
                                          <p:val>
                                            <p:strVal val="#ppt_y-#ppt_h*1.125000"/>
                                          </p:val>
                                        </p:tav>
                                        <p:tav tm="100000">
                                          <p:val>
                                            <p:strVal val="#ppt_y"/>
                                          </p:val>
                                        </p:tav>
                                      </p:tavLst>
                                    </p:anim>
                                    <p:animEffect transition="in" filter="wipe(down)">
                                      <p:cBhvr>
                                        <p:cTn id="39" dur="400"/>
                                        <p:tgtEl>
                                          <p:spTgt spid="12"/>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400"/>
                                        <p:tgtEl>
                                          <p:spTgt spid="9"/>
                                        </p:tgtEl>
                                        <p:attrNameLst>
                                          <p:attrName>ppt_y</p:attrName>
                                        </p:attrNameLst>
                                      </p:cBhvr>
                                      <p:tavLst>
                                        <p:tav tm="0">
                                          <p:val>
                                            <p:strVal val="#ppt_y+#ppt_h*1.125000"/>
                                          </p:val>
                                        </p:tav>
                                        <p:tav tm="100000">
                                          <p:val>
                                            <p:strVal val="#ppt_y"/>
                                          </p:val>
                                        </p:tav>
                                      </p:tavLst>
                                    </p:anim>
                                    <p:animEffect transition="in" filter="wipe(up)">
                                      <p:cBhvr>
                                        <p:cTn id="55" dur="400"/>
                                        <p:tgtEl>
                                          <p:spTgt spid="9"/>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400"/>
                                        <p:tgtEl>
                                          <p:spTgt spid="11"/>
                                        </p:tgtEl>
                                        <p:attrNameLst>
                                          <p:attrName>ppt_y</p:attrName>
                                        </p:attrNameLst>
                                      </p:cBhvr>
                                      <p:tavLst>
                                        <p:tav tm="0">
                                          <p:val>
                                            <p:strVal val="#ppt_y-#ppt_h*1.125000"/>
                                          </p:val>
                                        </p:tav>
                                        <p:tav tm="100000">
                                          <p:val>
                                            <p:strVal val="#ppt_y"/>
                                          </p:val>
                                        </p:tav>
                                      </p:tavLst>
                                    </p:anim>
                                    <p:animEffect transition="in" filter="wipe(down)">
                                      <p:cBhvr>
                                        <p:cTn id="71" dur="400"/>
                                        <p:tgtEl>
                                          <p:spTgt spid="1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barn(outHorizontal)">
                                      <p:cBhvr>
                                        <p:cTn id="81" dur="400"/>
                                        <p:tgtEl>
                                          <p:spTgt spid="8"/>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5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14"/>
                                        </p:tgtEl>
                                      </p:cBhvr>
                                      <p:to x="80000" y="100000"/>
                                    </p:animScale>
                                    <p:anim by="(#ppt_w*0.10)" calcmode="lin" valueType="num">
                                      <p:cBhvr>
                                        <p:cTn id="88" dur="25" autoRev="1" fill="hold">
                                          <p:stCondLst>
                                            <p:cond delay="0"/>
                                          </p:stCondLst>
                                        </p:cTn>
                                        <p:tgtEl>
                                          <p:spTgt spid="14"/>
                                        </p:tgtEl>
                                        <p:attrNameLst>
                                          <p:attrName>ppt_x</p:attrName>
                                        </p:attrNameLst>
                                      </p:cBhvr>
                                    </p:anim>
                                    <p:anim by="(-#ppt_w*0.10)" calcmode="lin" valueType="num">
                                      <p:cBhvr>
                                        <p:cTn id="89" dur="25" autoRev="1" fill="hold">
                                          <p:stCondLst>
                                            <p:cond delay="0"/>
                                          </p:stCondLst>
                                        </p:cTn>
                                        <p:tgtEl>
                                          <p:spTgt spid="14"/>
                                        </p:tgtEl>
                                        <p:attrNameLst>
                                          <p:attrName>ppt_y</p:attrName>
                                        </p:attrNameLst>
                                      </p:cBhvr>
                                    </p:anim>
                                    <p:animRot by="-480000">
                                      <p:cBhvr>
                                        <p:cTn id="90"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P spid="14" grpId="0"/>
      <p:bldP spid="1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mj-ea"/>
                <a:ea typeface="+mj-ea"/>
              </a:rPr>
              <a:t>完成概述</a:t>
            </a:r>
            <a:endParaRPr lang="zh-CN" altLang="en-US" b="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3069712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 y="1534169"/>
            <a:ext cx="9143245" cy="3620725"/>
          </a:xfrm>
          <a:prstGeom prst="rect">
            <a:avLst/>
          </a:prstGeom>
        </p:spPr>
      </p:pic>
      <p:sp>
        <p:nvSpPr>
          <p:cNvPr id="19" name="TextBox 18"/>
          <p:cNvSpPr txBox="1">
            <a:spLocks noChangeArrowheads="1"/>
          </p:cNvSpPr>
          <p:nvPr/>
        </p:nvSpPr>
        <p:spPr bwMode="auto">
          <a:xfrm>
            <a:off x="1149081" y="1732557"/>
            <a:ext cx="4076757"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eaLnBrk="1" hangingPunct="1">
              <a:defRPr/>
            </a:pPr>
            <a:r>
              <a:rPr lang="zh-CN" altLang="en-US" sz="3600" dirty="0">
                <a:solidFill>
                  <a:srgbClr val="FF0000"/>
                </a:solidFill>
                <a:latin typeface="方正大黑简体" pitchFamily="65" charset="-122"/>
                <a:ea typeface="方正大黑简体" pitchFamily="65" charset="-122"/>
              </a:rPr>
              <a:t>感谢观看 </a:t>
            </a:r>
            <a:r>
              <a:rPr lang="en-US" altLang="zh-CN" sz="3600" dirty="0">
                <a:solidFill>
                  <a:srgbClr val="FF0000"/>
                </a:solidFill>
                <a:latin typeface="方正大黑简体" pitchFamily="65" charset="-122"/>
                <a:ea typeface="方正大黑简体" pitchFamily="65" charset="-122"/>
              </a:rPr>
              <a:t>THANKS</a:t>
            </a:r>
            <a:endParaRPr lang="zh-CN" altLang="en-US" sz="3600" dirty="0">
              <a:solidFill>
                <a:srgbClr val="FF0000"/>
              </a:solidFill>
              <a:latin typeface="方正大黑简体" pitchFamily="65" charset="-122"/>
              <a:ea typeface="方正大黑简体" pitchFamily="65" charset="-122"/>
            </a:endParaRPr>
          </a:p>
        </p:txBody>
      </p:sp>
      <p:sp>
        <p:nvSpPr>
          <p:cNvPr id="20" name="TextBox 5"/>
          <p:cNvSpPr txBox="1">
            <a:spLocks noChangeArrowheads="1"/>
          </p:cNvSpPr>
          <p:nvPr/>
        </p:nvSpPr>
        <p:spPr bwMode="auto">
          <a:xfrm>
            <a:off x="1537007" y="2290838"/>
            <a:ext cx="330090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FF0000"/>
                </a:solidFill>
                <a:effectLst/>
                <a:uLnTx/>
                <a:uFillTx/>
                <a:latin typeface="黑体" pitchFamily="2" charset="-122"/>
                <a:ea typeface="黑体" pitchFamily="2" charset="-122"/>
                <a:cs typeface="+mn-cs"/>
              </a:rPr>
              <a:t>金融理财│会议报告│动态</a:t>
            </a:r>
            <a:r>
              <a:rPr kumimoji="0" lang="en-US" altLang="zh-CN" sz="1800" b="0" i="0" u="none" strike="noStrike" kern="1200" cap="none" spc="0" normalizeH="0" baseline="0" noProof="0" dirty="0" smtClean="0">
                <a:ln>
                  <a:noFill/>
                </a:ln>
                <a:solidFill>
                  <a:srgbClr val="FF0000"/>
                </a:solidFill>
                <a:effectLst/>
                <a:uLnTx/>
                <a:uFillTx/>
                <a:latin typeface="黑体" pitchFamily="2" charset="-122"/>
                <a:ea typeface="黑体" pitchFamily="2" charset="-122"/>
                <a:cs typeface="+mn-cs"/>
              </a:rPr>
              <a:t>PPT</a:t>
            </a:r>
            <a:endParaRPr kumimoji="0" lang="zh-CN" altLang="en-US" sz="1800" b="0" i="0" u="none" strike="noStrike" kern="1200" cap="none" spc="0" normalizeH="0" baseline="0" noProof="0" dirty="0">
              <a:ln>
                <a:noFill/>
              </a:ln>
              <a:solidFill>
                <a:srgbClr val="FF0000"/>
              </a:solidFill>
              <a:effectLst/>
              <a:uLnTx/>
              <a:uFillTx/>
              <a:latin typeface="黑体" pitchFamily="2" charset="-122"/>
              <a:ea typeface="黑体" pitchFamily="2" charset="-122"/>
              <a:cs typeface="+mn-cs"/>
            </a:endParaRPr>
          </a:p>
        </p:txBody>
      </p:sp>
      <p:sp>
        <p:nvSpPr>
          <p:cNvPr id="21" name="TextBox 20"/>
          <p:cNvSpPr txBox="1">
            <a:spLocks noChangeArrowheads="1"/>
          </p:cNvSpPr>
          <p:nvPr/>
        </p:nvSpPr>
        <p:spPr bwMode="auto">
          <a:xfrm>
            <a:off x="1149081" y="1732557"/>
            <a:ext cx="4076757"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smtClean="0">
                <a:ln>
                  <a:noFill/>
                </a:ln>
                <a:solidFill>
                  <a:srgbClr val="FF0000"/>
                </a:solidFill>
                <a:effectLst/>
                <a:uLnTx/>
                <a:uFillTx/>
                <a:latin typeface="方正大黑简体" pitchFamily="65" charset="-122"/>
                <a:ea typeface="方正大黑简体" pitchFamily="65" charset="-122"/>
                <a:cs typeface="+mn-cs"/>
              </a:rPr>
              <a:t>感谢观看 </a:t>
            </a:r>
            <a:r>
              <a:rPr kumimoji="0" lang="en-US" altLang="zh-CN" sz="3600" b="0" i="0" u="none" strike="noStrike" kern="1200" cap="none" spc="0" normalizeH="0" baseline="0" noProof="0" dirty="0" smtClean="0">
                <a:ln>
                  <a:noFill/>
                </a:ln>
                <a:solidFill>
                  <a:srgbClr val="FF0000"/>
                </a:solidFill>
                <a:effectLst/>
                <a:uLnTx/>
                <a:uFillTx/>
                <a:latin typeface="方正大黑简体" pitchFamily="65" charset="-122"/>
                <a:ea typeface="方正大黑简体" pitchFamily="65" charset="-122"/>
                <a:cs typeface="+mn-cs"/>
              </a:rPr>
              <a:t>THANKS</a:t>
            </a:r>
            <a:endParaRPr kumimoji="0" lang="zh-CN" altLang="en-US" sz="3600" b="0" i="0" u="none" strike="noStrike" kern="1200" cap="none" spc="0" normalizeH="0" baseline="0" noProof="0" dirty="0">
              <a:ln>
                <a:noFill/>
              </a:ln>
              <a:solidFill>
                <a:srgbClr val="FF0000"/>
              </a:solidFill>
              <a:effectLst/>
              <a:uLnTx/>
              <a:uFillTx/>
              <a:latin typeface="方正大黑简体" pitchFamily="65" charset="-122"/>
              <a:ea typeface="方正大黑简体" pitchFamily="65" charset="-122"/>
              <a:cs typeface="+mn-cs"/>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596" y="514404"/>
            <a:ext cx="3978242" cy="1094229"/>
          </a:xfrm>
          <a:prstGeom prst="rect">
            <a:avLst/>
          </a:prstGeom>
        </p:spPr>
      </p:pic>
    </p:spTree>
    <p:custDataLst>
      <p:tags r:id="rId1"/>
    </p:custDataLst>
    <p:extLst>
      <p:ext uri="{BB962C8B-B14F-4D97-AF65-F5344CB8AC3E}">
        <p14:creationId xmlns:p14="http://schemas.microsoft.com/office/powerpoint/2010/main" val="285782469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1+#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50"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2250"/>
                            </p:stCondLst>
                            <p:childTnLst>
                              <p:par>
                                <p:cTn id="16" presetID="23" presetClass="entr" presetSubtype="3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4*#ppt_w"/>
                                          </p:val>
                                        </p:tav>
                                        <p:tav tm="100000">
                                          <p:val>
                                            <p:strVal val="#ppt_w"/>
                                          </p:val>
                                        </p:tav>
                                      </p:tavLst>
                                    </p:anim>
                                    <p:anim calcmode="lin" valueType="num">
                                      <p:cBhvr>
                                        <p:cTn id="19" dur="500" fill="hold"/>
                                        <p:tgtEl>
                                          <p:spTgt spid="19"/>
                                        </p:tgtEl>
                                        <p:attrNameLst>
                                          <p:attrName>ppt_h</p:attrName>
                                        </p:attrNameLst>
                                      </p:cBhvr>
                                      <p:tavLst>
                                        <p:tav tm="0">
                                          <p:val>
                                            <p:strVal val="4*#ppt_h"/>
                                          </p:val>
                                        </p:tav>
                                        <p:tav tm="100000">
                                          <p:val>
                                            <p:strVal val="#ppt_h"/>
                                          </p:val>
                                        </p:tav>
                                      </p:tavLst>
                                    </p:anim>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9"/>
                                          </p:stCondLst>
                                        </p:cTn>
                                        <p:tgtEl>
                                          <p:spTgt spid="21"/>
                                        </p:tgtEl>
                                        <p:attrNameLst>
                                          <p:attrName>style.visibility</p:attrName>
                                        </p:attrNameLst>
                                      </p:cBhvr>
                                      <p:to>
                                        <p:strVal val="visible"/>
                                      </p:to>
                                    </p:set>
                                  </p:childTnLst>
                                </p:cTn>
                              </p:par>
                              <p:par>
                                <p:cTn id="23" presetID="6" presetClass="emph" presetSubtype="0" fill="hold" grpId="1" nodeType="withEffect">
                                  <p:stCondLst>
                                    <p:cond delay="0"/>
                                  </p:stCondLst>
                                  <p:childTnLst>
                                    <p:animScale>
                                      <p:cBhvr>
                                        <p:cTn id="24" dur="500" fill="hold"/>
                                        <p:tgtEl>
                                          <p:spTgt spid="21"/>
                                        </p:tgtEl>
                                      </p:cBhvr>
                                      <p:by x="150000" y="150000"/>
                                    </p:animScale>
                                  </p:childTnLst>
                                </p:cTn>
                              </p:par>
                              <p:par>
                                <p:cTn id="25" presetID="10" presetClass="exit" presetSubtype="0" fill="hold" grpId="2" nodeType="withEffect">
                                  <p:stCondLst>
                                    <p:cond delay="0"/>
                                  </p:stCondLst>
                                  <p:childTnLst>
                                    <p:animEffect transition="out" filter="fade">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par>
                          <p:cTn id="28" fill="hold">
                            <p:stCondLst>
                              <p:cond delay="32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 calcmode="lin" valueType="num">
                                      <p:cBhvr>
                                        <p:cTn id="3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1" grpId="1"/>
      <p:bldP spid="21" grpId="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7645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397" y="-7082"/>
            <a:ext cx="9144793" cy="5157663"/>
          </a:xfrm>
          <a:prstGeom prst="rect">
            <a:avLst/>
          </a:prstGeom>
        </p:spPr>
      </p:pic>
      <p:sp>
        <p:nvSpPr>
          <p:cNvPr id="4" name="圆角矩形 3"/>
          <p:cNvSpPr/>
          <p:nvPr/>
        </p:nvSpPr>
        <p:spPr bwMode="auto">
          <a:xfrm>
            <a:off x="1143090" y="1316722"/>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六边形 7"/>
          <p:cNvSpPr/>
          <p:nvPr/>
        </p:nvSpPr>
        <p:spPr bwMode="auto">
          <a:xfrm>
            <a:off x="1295486" y="1392920"/>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第一部分</a:t>
            </a:r>
          </a:p>
        </p:txBody>
      </p:sp>
      <p:sp>
        <p:nvSpPr>
          <p:cNvPr id="11" name="文本框 10"/>
          <p:cNvSpPr txBox="1"/>
          <p:nvPr/>
        </p:nvSpPr>
        <p:spPr>
          <a:xfrm>
            <a:off x="2590852" y="1352582"/>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2546260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12" y="1100634"/>
            <a:ext cx="2853175" cy="3510453"/>
          </a:xfrm>
          <a:prstGeom prst="rect">
            <a:avLst/>
          </a:prstGeom>
        </p:spPr>
      </p:pic>
      <p:sp>
        <p:nvSpPr>
          <p:cNvPr id="5" name="TextBox 54"/>
          <p:cNvSpPr txBox="1"/>
          <p:nvPr/>
        </p:nvSpPr>
        <p:spPr>
          <a:xfrm>
            <a:off x="3583590" y="2355726"/>
            <a:ext cx="5092866" cy="2255361"/>
          </a:xfrm>
          <a:prstGeom prst="rect">
            <a:avLst/>
          </a:prstGeom>
          <a:noFill/>
        </p:spPr>
        <p:txBody>
          <a:bodyPr wrap="square" lIns="0" tIns="0" rIns="0" bIns="0" rtlCol="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团队</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是指拥有共同目标，并且具有不同能力的一小群人有意识的协调行为或力的系统</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，这</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群人就如同人的五官一样，共同协作维持一个人的生存，缺一不可</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我们</a:t>
            </a: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是一支专业的团队。</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我们的成员拥有多年的信息安全专业技术背景，来自国内知名安全公司的一线骨干</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a:t>
            </a:r>
            <a:r>
              <a:rPr kumimoji="0" lang="zh-CN" altLang="en-US" sz="11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我们</a:t>
            </a: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是一支年轻的团队</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。我们的平均年龄仅有</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26</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岁，充满了朝气和创新精神</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a:t>
            </a:r>
            <a:r>
              <a:rPr kumimoji="0" lang="zh-CN" altLang="en-US" sz="11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我们</a:t>
            </a: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是一支专注的团队</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。我们坚信，安全的品牌源自客户的信任。只有专注，才能做好安全</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a:t>
            </a:r>
            <a:r>
              <a:rPr kumimoji="0" lang="zh-CN" altLang="en-US" sz="11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我们</a:t>
            </a: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是一支有梦想的团队</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。我们来自五湖四海，因为一个共同的梦想：做一家真正优秀的信息安全企业，为客户提供最可靠的互联网安全防护。</a:t>
            </a:r>
          </a:p>
        </p:txBody>
      </p:sp>
      <p:sp>
        <p:nvSpPr>
          <p:cNvPr id="6" name="斜纹 5"/>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7" name="斜纹 6"/>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8" name="组合 7"/>
          <p:cNvGrpSpPr/>
          <p:nvPr/>
        </p:nvGrpSpPr>
        <p:grpSpPr>
          <a:xfrm>
            <a:off x="3851920" y="1164846"/>
            <a:ext cx="1172844" cy="902720"/>
            <a:chOff x="5027106" y="2345385"/>
            <a:chExt cx="1172844" cy="902720"/>
          </a:xfrm>
        </p:grpSpPr>
        <p:grpSp>
          <p:nvGrpSpPr>
            <p:cNvPr id="9" name="组合 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srgbClr val="C00002"/>
                  </a:solidFill>
                  <a:effectLst/>
                  <a:uLnTx/>
                  <a:uFillTx/>
                  <a:latin typeface="微软雅黑"/>
                  <a:ea typeface="微软雅黑"/>
                  <a:cs typeface="+mn-cs"/>
                </a:rPr>
                <a:t>标题</a:t>
              </a:r>
              <a:endParaRPr kumimoji="0" lang="zh-CN" altLang="en-US" sz="22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3" name="组合 12"/>
          <p:cNvGrpSpPr/>
          <p:nvPr/>
        </p:nvGrpSpPr>
        <p:grpSpPr>
          <a:xfrm>
            <a:off x="5044683" y="1147646"/>
            <a:ext cx="1172844" cy="902720"/>
            <a:chOff x="5027106" y="2345385"/>
            <a:chExt cx="1172844" cy="902720"/>
          </a:xfrm>
        </p:grpSpPr>
        <p:grpSp>
          <p:nvGrpSpPr>
            <p:cNvPr id="14" name="组合 1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srgbClr val="C00002"/>
                  </a:solidFill>
                  <a:effectLst/>
                  <a:uLnTx/>
                  <a:uFillTx/>
                  <a:latin typeface="微软雅黑"/>
                  <a:ea typeface="微软雅黑"/>
                  <a:cs typeface="+mn-cs"/>
                </a:rPr>
                <a:t>标题</a:t>
              </a:r>
              <a:endParaRPr kumimoji="0" lang="zh-CN" altLang="en-US" sz="22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8" name="组合 17"/>
          <p:cNvGrpSpPr/>
          <p:nvPr/>
        </p:nvGrpSpPr>
        <p:grpSpPr>
          <a:xfrm>
            <a:off x="6211512" y="1177742"/>
            <a:ext cx="1172844" cy="902720"/>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0" name="TextBox 33"/>
            <p:cNvSpPr>
              <a:spLocks noChangeArrowheads="1"/>
            </p:cNvSpPr>
            <p:nvPr/>
          </p:nvSpPr>
          <p:spPr bwMode="auto">
            <a:xfrm>
              <a:off x="5046808" y="2656266"/>
              <a:ext cx="8424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srgbClr val="C00002"/>
                  </a:solidFill>
                  <a:effectLst/>
                  <a:uLnTx/>
                  <a:uFillTx/>
                  <a:latin typeface="微软雅黑"/>
                  <a:ea typeface="微软雅黑"/>
                  <a:cs typeface="+mn-cs"/>
                </a:rPr>
                <a:t>标题</a:t>
              </a:r>
              <a:endParaRPr kumimoji="0" lang="zh-CN" altLang="en-US" sz="22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23" name="组合 22"/>
          <p:cNvGrpSpPr/>
          <p:nvPr/>
        </p:nvGrpSpPr>
        <p:grpSpPr>
          <a:xfrm>
            <a:off x="7385411" y="1189305"/>
            <a:ext cx="1172844" cy="902720"/>
            <a:chOff x="5027106" y="2345385"/>
            <a:chExt cx="1172844" cy="902720"/>
          </a:xfrm>
        </p:grpSpPr>
        <p:grpSp>
          <p:nvGrpSpPr>
            <p:cNvPr id="24" name="组合 2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5"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8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Tree>
    <p:extLst>
      <p:ext uri="{BB962C8B-B14F-4D97-AF65-F5344CB8AC3E}">
        <p14:creationId xmlns:p14="http://schemas.microsoft.com/office/powerpoint/2010/main" val="19214533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8000">
                                          <p:cBhvr additive="base">
                                            <p:cTn id="19" dur="1300" fill="hold"/>
                                            <p:tgtEl>
                                              <p:spTgt spid="8"/>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14:bounceEnd="58000">
                                          <p:cBhvr additive="base">
                                            <p:cTn id="23" dur="13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14:bounceEnd="58000">
                                          <p:cBhvr additive="base">
                                            <p:cTn id="27" dur="1300" fill="hold"/>
                                            <p:tgtEl>
                                              <p:spTgt spid="18"/>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23"/>
                                            </p:tgtEl>
                                            <p:attrNameLst>
                                              <p:attrName>style.visibility</p:attrName>
                                            </p:attrNameLst>
                                          </p:cBhvr>
                                          <p:to>
                                            <p:strVal val="visible"/>
                                          </p:to>
                                        </p:set>
                                        <p:anim calcmode="lin" valueType="num" p14:bounceEnd="58000">
                                          <p:cBhvr additive="base">
                                            <p:cTn id="31" dur="1300" fill="hold"/>
                                            <p:tgtEl>
                                              <p:spTgt spid="23"/>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anim calcmode="lin" valueType="num">
                                          <p:cBhvr>
                                            <p:cTn id="37" dur="1500" fill="hold"/>
                                            <p:tgtEl>
                                              <p:spTgt spid="5"/>
                                            </p:tgtEl>
                                            <p:attrNameLst>
                                              <p:attrName>ppt_x</p:attrName>
                                            </p:attrNameLst>
                                          </p:cBhvr>
                                          <p:tavLst>
                                            <p:tav tm="0">
                                              <p:val>
                                                <p:strVal val="#ppt_x"/>
                                              </p:val>
                                            </p:tav>
                                            <p:tav tm="100000">
                                              <p:val>
                                                <p:strVal val="#ppt_x"/>
                                              </p:val>
                                            </p:tav>
                                          </p:tavLst>
                                        </p:anim>
                                        <p:anim calcmode="lin" valueType="num">
                                          <p:cBhvr>
                                            <p:cTn id="38"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300" fill="hold"/>
                                            <p:tgtEl>
                                              <p:spTgt spid="8"/>
                                            </p:tgtEl>
                                            <p:attrNameLst>
                                              <p:attrName>ppt_x</p:attrName>
                                            </p:attrNameLst>
                                          </p:cBhvr>
                                          <p:tavLst>
                                            <p:tav tm="0">
                                              <p:val>
                                                <p:strVal val="1+#ppt_w/2"/>
                                              </p:val>
                                            </p:tav>
                                            <p:tav tm="100000">
                                              <p:val>
                                                <p:strVal val="#ppt_x"/>
                                              </p:val>
                                            </p:tav>
                                          </p:tavLst>
                                        </p:anim>
                                        <p:anim calcmode="lin" valueType="num">
                                          <p:cBhvr additive="base">
                                            <p:cTn id="20" dur="13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300" fill="hold"/>
                                            <p:tgtEl>
                                              <p:spTgt spid="13"/>
                                            </p:tgtEl>
                                            <p:attrNameLst>
                                              <p:attrName>ppt_x</p:attrName>
                                            </p:attrNameLst>
                                          </p:cBhvr>
                                          <p:tavLst>
                                            <p:tav tm="0">
                                              <p:val>
                                                <p:strVal val="1+#ppt_w/2"/>
                                              </p:val>
                                            </p:tav>
                                            <p:tav tm="100000">
                                              <p:val>
                                                <p:strVal val="#ppt_x"/>
                                              </p:val>
                                            </p:tav>
                                          </p:tavLst>
                                        </p:anim>
                                        <p:anim calcmode="lin" valueType="num">
                                          <p:cBhvr additive="base">
                                            <p:cTn id="24" dur="13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300" fill="hold"/>
                                            <p:tgtEl>
                                              <p:spTgt spid="18"/>
                                            </p:tgtEl>
                                            <p:attrNameLst>
                                              <p:attrName>ppt_x</p:attrName>
                                            </p:attrNameLst>
                                          </p:cBhvr>
                                          <p:tavLst>
                                            <p:tav tm="0">
                                              <p:val>
                                                <p:strVal val="1+#ppt_w/2"/>
                                              </p:val>
                                            </p:tav>
                                            <p:tav tm="100000">
                                              <p:val>
                                                <p:strVal val="#ppt_x"/>
                                              </p:val>
                                            </p:tav>
                                          </p:tavLst>
                                        </p:anim>
                                        <p:anim calcmode="lin" valueType="num">
                                          <p:cBhvr additive="base">
                                            <p:cTn id="28" dur="13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300" fill="hold"/>
                                            <p:tgtEl>
                                              <p:spTgt spid="23"/>
                                            </p:tgtEl>
                                            <p:attrNameLst>
                                              <p:attrName>ppt_x</p:attrName>
                                            </p:attrNameLst>
                                          </p:cBhvr>
                                          <p:tavLst>
                                            <p:tav tm="0">
                                              <p:val>
                                                <p:strVal val="1+#ppt_w/2"/>
                                              </p:val>
                                            </p:tav>
                                            <p:tav tm="100000">
                                              <p:val>
                                                <p:strVal val="#ppt_x"/>
                                              </p:val>
                                            </p:tav>
                                          </p:tavLst>
                                        </p:anim>
                                        <p:anim calcmode="lin" valueType="num">
                                          <p:cBhvr additive="base">
                                            <p:cTn id="32" dur="13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anim calcmode="lin" valueType="num">
                                          <p:cBhvr>
                                            <p:cTn id="37" dur="1500" fill="hold"/>
                                            <p:tgtEl>
                                              <p:spTgt spid="5"/>
                                            </p:tgtEl>
                                            <p:attrNameLst>
                                              <p:attrName>ppt_x</p:attrName>
                                            </p:attrNameLst>
                                          </p:cBhvr>
                                          <p:tavLst>
                                            <p:tav tm="0">
                                              <p:val>
                                                <p:strVal val="#ppt_x"/>
                                              </p:val>
                                            </p:tav>
                                            <p:tav tm="100000">
                                              <p:val>
                                                <p:strVal val="#ppt_x"/>
                                              </p:val>
                                            </p:tav>
                                          </p:tavLst>
                                        </p:anim>
                                        <p:anim calcmode="lin" valueType="num">
                                          <p:cBhvr>
                                            <p:cTn id="38"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C00002"/>
                </a:solidFill>
                <a:effectLst/>
                <a:uLnTx/>
                <a:uFillTx/>
                <a:latin typeface="微软雅黑"/>
                <a:ea typeface="微软雅黑"/>
                <a:cs typeface="+mn-cs"/>
                <a:sym typeface="微软雅黑" pitchFamily="34" charset="-122"/>
              </a:rPr>
              <a:t>添加</a:t>
            </a:r>
            <a:r>
              <a:rPr kumimoji="0" lang="zh-CN" altLang="en-US" sz="1600" b="1" i="0" u="none" strike="noStrike" kern="1200" cap="none" spc="0" normalizeH="0" baseline="0" noProof="0" dirty="0" smtClean="0">
                <a:ln>
                  <a:noFill/>
                </a:ln>
                <a:solidFill>
                  <a:srgbClr val="C00002"/>
                </a:solidFill>
                <a:effectLst/>
                <a:uLnTx/>
                <a:uFillTx/>
                <a:latin typeface="微软雅黑"/>
                <a:ea typeface="微软雅黑"/>
                <a:cs typeface="+mn-cs"/>
                <a:sym typeface="微软雅黑" pitchFamily="34" charset="-122"/>
              </a:rPr>
              <a:t>主要标题内容</a:t>
            </a:r>
            <a:endParaRPr kumimoji="0" lang="zh-CN" altLang="en-US" sz="1600" b="0" i="0" u="none" strike="noStrike" kern="1200" cap="none" spc="0" normalizeH="0" baseline="0" noProof="0" dirty="0">
              <a:ln>
                <a:noFill/>
              </a:ln>
              <a:solidFill>
                <a:srgbClr val="C00002"/>
              </a:solidFill>
              <a:effectLst/>
              <a:uLnTx/>
              <a:uFillTx/>
              <a:latin typeface="微软雅黑"/>
              <a:ea typeface="微软雅黑"/>
              <a:cs typeface="+mn-cs"/>
              <a:sym typeface="Calibri" pitchFamily="34" charset="0"/>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7967517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MH_Other_9"/>
          <p:cNvCxnSpPr/>
          <p:nvPr>
            <p:custDataLst>
              <p:tags r:id="rId1"/>
            </p:custDataLst>
          </p:nvPr>
        </p:nvCxnSpPr>
        <p:spPr>
          <a:xfrm>
            <a:off x="965274" y="1160056"/>
            <a:ext cx="0" cy="129600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MH_Other_10"/>
          <p:cNvCxnSpPr/>
          <p:nvPr>
            <p:custDataLst>
              <p:tags r:id="rId2"/>
            </p:custDataLst>
          </p:nvPr>
        </p:nvCxnSpPr>
        <p:spPr>
          <a:xfrm>
            <a:off x="4543499" y="1160056"/>
            <a:ext cx="0" cy="129600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MH_Other_11"/>
          <p:cNvCxnSpPr/>
          <p:nvPr>
            <p:custDataLst>
              <p:tags r:id="rId3"/>
            </p:custDataLst>
          </p:nvPr>
        </p:nvCxnSpPr>
        <p:spPr>
          <a:xfrm>
            <a:off x="2835349" y="3285078"/>
            <a:ext cx="0" cy="129600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MH_Other_12"/>
          <p:cNvCxnSpPr/>
          <p:nvPr>
            <p:custDataLst>
              <p:tags r:id="rId4"/>
            </p:custDataLst>
          </p:nvPr>
        </p:nvCxnSpPr>
        <p:spPr>
          <a:xfrm>
            <a:off x="6413574" y="3285078"/>
            <a:ext cx="0" cy="129600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295474" y="2316703"/>
            <a:ext cx="1152525" cy="1152525"/>
            <a:chOff x="1295474" y="2360245"/>
            <a:chExt cx="1152525" cy="1152525"/>
          </a:xfrm>
        </p:grpSpPr>
        <p:sp>
          <p:nvSpPr>
            <p:cNvPr id="17" name="MH_Other_3"/>
            <p:cNvSpPr/>
            <p:nvPr>
              <p:custDataLst>
                <p:tags r:id="rId18"/>
              </p:custDataLst>
            </p:nvPr>
          </p:nvSpPr>
          <p:spPr>
            <a:xfrm>
              <a:off x="1295474" y="2360245"/>
              <a:ext cx="1152525" cy="1152525"/>
            </a:xfrm>
            <a:prstGeom prst="ellipse">
              <a:avLst/>
            </a:prstGeom>
            <a:solidFill>
              <a:schemeClr val="bg1">
                <a:lumMod val="95000"/>
              </a:schemeClr>
            </a:solidFill>
            <a:ln w="12700">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8" name="MH_Other_4"/>
            <p:cNvSpPr/>
            <p:nvPr>
              <p:custDataLst>
                <p:tags r:id="rId19"/>
              </p:custDataLst>
            </p:nvPr>
          </p:nvSpPr>
          <p:spPr>
            <a:xfrm>
              <a:off x="1433587" y="2498357"/>
              <a:ext cx="876300" cy="876300"/>
            </a:xfrm>
            <a:prstGeom prst="ellipse">
              <a:avLst/>
            </a:prstGeom>
            <a:solidFill>
              <a:srgbClr val="C30D23"/>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9" name="MH_Other_13"/>
            <p:cNvSpPr>
              <a:spLocks/>
            </p:cNvSpPr>
            <p:nvPr>
              <p:custDataLst>
                <p:tags r:id="rId20"/>
              </p:custDataLst>
            </p:nvPr>
          </p:nvSpPr>
          <p:spPr bwMode="auto">
            <a:xfrm>
              <a:off x="1739974" y="2746007"/>
              <a:ext cx="263525" cy="358775"/>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0" name="组合 19"/>
          <p:cNvGrpSpPr/>
          <p:nvPr/>
        </p:nvGrpSpPr>
        <p:grpSpPr>
          <a:xfrm>
            <a:off x="3048074" y="2316703"/>
            <a:ext cx="1152525" cy="1152525"/>
            <a:chOff x="3048074" y="2360245"/>
            <a:chExt cx="1152525" cy="1152525"/>
          </a:xfrm>
        </p:grpSpPr>
        <p:sp>
          <p:nvSpPr>
            <p:cNvPr id="21" name="MH_Other_1"/>
            <p:cNvSpPr/>
            <p:nvPr>
              <p:custDataLst>
                <p:tags r:id="rId15"/>
              </p:custDataLst>
            </p:nvPr>
          </p:nvSpPr>
          <p:spPr>
            <a:xfrm>
              <a:off x="3048074" y="2360245"/>
              <a:ext cx="1152525" cy="1152525"/>
            </a:xfrm>
            <a:prstGeom prst="ellipse">
              <a:avLst/>
            </a:prstGeom>
            <a:gradFill flip="none" rotWithShape="1">
              <a:gsLst>
                <a:gs pos="0">
                  <a:srgbClr val="FFFFFF"/>
                </a:gs>
                <a:gs pos="100000">
                  <a:srgbClr val="DBDBDB"/>
                </a:gs>
              </a:gsLst>
              <a:lin ang="16200000" scaled="1"/>
              <a:tileRect/>
            </a:gradFill>
            <a:ln w="12700">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2" name="MH_Other_2"/>
            <p:cNvSpPr/>
            <p:nvPr>
              <p:custDataLst>
                <p:tags r:id="rId16"/>
              </p:custDataLst>
            </p:nvPr>
          </p:nvSpPr>
          <p:spPr>
            <a:xfrm>
              <a:off x="3186187" y="2498357"/>
              <a:ext cx="876300" cy="876300"/>
            </a:xfrm>
            <a:prstGeom prst="ellipse">
              <a:avLst/>
            </a:prstGeom>
            <a:solidFill>
              <a:srgbClr val="3A3A3A"/>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3" name="MH_Other_14"/>
            <p:cNvSpPr>
              <a:spLocks noChangeAspect="1"/>
            </p:cNvSpPr>
            <p:nvPr>
              <p:custDataLst>
                <p:tags r:id="rId17"/>
              </p:custDataLst>
            </p:nvPr>
          </p:nvSpPr>
          <p:spPr>
            <a:xfrm>
              <a:off x="3444949" y="2774582"/>
              <a:ext cx="358775" cy="30162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4" name="组合 23"/>
          <p:cNvGrpSpPr/>
          <p:nvPr/>
        </p:nvGrpSpPr>
        <p:grpSpPr>
          <a:xfrm>
            <a:off x="4802262" y="2305590"/>
            <a:ext cx="1150937" cy="1152525"/>
            <a:chOff x="4802262" y="2349132"/>
            <a:chExt cx="1150937" cy="1152525"/>
          </a:xfrm>
        </p:grpSpPr>
        <p:sp>
          <p:nvSpPr>
            <p:cNvPr id="25" name="MH_Other_5"/>
            <p:cNvSpPr/>
            <p:nvPr>
              <p:custDataLst>
                <p:tags r:id="rId12"/>
              </p:custDataLst>
            </p:nvPr>
          </p:nvSpPr>
          <p:spPr>
            <a:xfrm>
              <a:off x="4802262" y="2349132"/>
              <a:ext cx="1150937" cy="1152525"/>
            </a:xfrm>
            <a:prstGeom prst="ellipse">
              <a:avLst/>
            </a:prstGeom>
            <a:gradFill flip="none" rotWithShape="1">
              <a:gsLst>
                <a:gs pos="0">
                  <a:srgbClr val="FFFFFF"/>
                </a:gs>
                <a:gs pos="100000">
                  <a:srgbClr val="DBDBDB"/>
                </a:gs>
              </a:gsLst>
              <a:lin ang="16200000" scaled="1"/>
              <a:tileRect/>
            </a:gradFill>
            <a:ln w="12700">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6" name="MH_Other_6"/>
            <p:cNvSpPr/>
            <p:nvPr>
              <p:custDataLst>
                <p:tags r:id="rId13"/>
              </p:custDataLst>
            </p:nvPr>
          </p:nvSpPr>
          <p:spPr>
            <a:xfrm>
              <a:off x="4940374" y="2487245"/>
              <a:ext cx="876300" cy="876300"/>
            </a:xfrm>
            <a:prstGeom prst="ellipse">
              <a:avLst/>
            </a:prstGeom>
            <a:solidFill>
              <a:srgbClr val="C30D23"/>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7" name="MH_Other_15"/>
            <p:cNvSpPr>
              <a:spLocks noChangeAspect="1"/>
            </p:cNvSpPr>
            <p:nvPr>
              <p:custDataLst>
                <p:tags r:id="rId14"/>
              </p:custDataLst>
            </p:nvPr>
          </p:nvSpPr>
          <p:spPr>
            <a:xfrm>
              <a:off x="5226124" y="2760295"/>
              <a:ext cx="358775" cy="330200"/>
            </a:xfrm>
            <a:custGeom>
              <a:avLst/>
              <a:gdLst/>
              <a:ahLst/>
              <a:cxnLst/>
              <a:rect l="l" t="t" r="r" b="b"/>
              <a:pathLst>
                <a:path w="1118986" h="1024730">
                  <a:moveTo>
                    <a:pt x="559492" y="0"/>
                  </a:moveTo>
                  <a:cubicBezTo>
                    <a:pt x="868492" y="0"/>
                    <a:pt x="1118986" y="217706"/>
                    <a:pt x="1118986" y="486261"/>
                  </a:cubicBezTo>
                  <a:cubicBezTo>
                    <a:pt x="1118986" y="571478"/>
                    <a:pt x="1093764" y="651574"/>
                    <a:pt x="1048335" y="720379"/>
                  </a:cubicBezTo>
                  <a:cubicBezTo>
                    <a:pt x="1050502" y="743287"/>
                    <a:pt x="1044456" y="766468"/>
                    <a:pt x="1031830" y="787538"/>
                  </a:cubicBezTo>
                  <a:lnTo>
                    <a:pt x="928030" y="960751"/>
                  </a:lnTo>
                  <a:cubicBezTo>
                    <a:pt x="890668" y="1023100"/>
                    <a:pt x="809835" y="1043355"/>
                    <a:pt x="747486" y="1005992"/>
                  </a:cubicBezTo>
                  <a:cubicBezTo>
                    <a:pt x="685137" y="968629"/>
                    <a:pt x="664882" y="887796"/>
                    <a:pt x="702245" y="825448"/>
                  </a:cubicBezTo>
                  <a:lnTo>
                    <a:pt x="806044" y="652234"/>
                  </a:lnTo>
                  <a:cubicBezTo>
                    <a:pt x="832470" y="608135"/>
                    <a:pt x="880643" y="585094"/>
                    <a:pt x="928570" y="589580"/>
                  </a:cubicBezTo>
                  <a:cubicBezTo>
                    <a:pt x="948917" y="554431"/>
                    <a:pt x="959771" y="516004"/>
                    <a:pt x="959772" y="476403"/>
                  </a:cubicBezTo>
                  <a:cubicBezTo>
                    <a:pt x="959772" y="279445"/>
                    <a:pt x="804654" y="127994"/>
                    <a:pt x="559493" y="129638"/>
                  </a:cubicBezTo>
                  <a:cubicBezTo>
                    <a:pt x="314332" y="131281"/>
                    <a:pt x="169073" y="289303"/>
                    <a:pt x="169073" y="486261"/>
                  </a:cubicBezTo>
                  <a:cubicBezTo>
                    <a:pt x="169073" y="518794"/>
                    <a:pt x="176130" y="550356"/>
                    <a:pt x="189124" y="580097"/>
                  </a:cubicBezTo>
                  <a:cubicBezTo>
                    <a:pt x="191328" y="579190"/>
                    <a:pt x="193626" y="578842"/>
                    <a:pt x="195925" y="578558"/>
                  </a:cubicBezTo>
                  <a:cubicBezTo>
                    <a:pt x="246824" y="572241"/>
                    <a:pt x="298915" y="596177"/>
                    <a:pt x="326173" y="643388"/>
                  </a:cubicBezTo>
                  <a:lnTo>
                    <a:pt x="427139" y="818268"/>
                  </a:lnTo>
                  <a:cubicBezTo>
                    <a:pt x="463483" y="881216"/>
                    <a:pt x="441914" y="961709"/>
                    <a:pt x="378966" y="998052"/>
                  </a:cubicBezTo>
                  <a:cubicBezTo>
                    <a:pt x="316018" y="1034395"/>
                    <a:pt x="235525" y="1012827"/>
                    <a:pt x="199182" y="949879"/>
                  </a:cubicBezTo>
                  <a:lnTo>
                    <a:pt x="98215" y="774999"/>
                  </a:lnTo>
                  <a:cubicBezTo>
                    <a:pt x="92165" y="764520"/>
                    <a:pt x="87719" y="753555"/>
                    <a:pt x="85356" y="742244"/>
                  </a:cubicBezTo>
                  <a:cubicBezTo>
                    <a:pt x="30867" y="668541"/>
                    <a:pt x="-1" y="580534"/>
                    <a:pt x="0" y="486261"/>
                  </a:cubicBezTo>
                  <a:cubicBezTo>
                    <a:pt x="-1" y="217706"/>
                    <a:pt x="250494" y="0"/>
                    <a:pt x="55949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8" name="组合 27"/>
          <p:cNvGrpSpPr/>
          <p:nvPr/>
        </p:nvGrpSpPr>
        <p:grpSpPr>
          <a:xfrm>
            <a:off x="6556449" y="2253203"/>
            <a:ext cx="1150938" cy="1150937"/>
            <a:chOff x="6556449" y="2296745"/>
            <a:chExt cx="1150938" cy="1150937"/>
          </a:xfrm>
        </p:grpSpPr>
        <p:sp>
          <p:nvSpPr>
            <p:cNvPr id="29" name="MH_Other_7"/>
            <p:cNvSpPr/>
            <p:nvPr>
              <p:custDataLst>
                <p:tags r:id="rId9"/>
              </p:custDataLst>
            </p:nvPr>
          </p:nvSpPr>
          <p:spPr>
            <a:xfrm>
              <a:off x="6556449" y="2296745"/>
              <a:ext cx="1150938" cy="1150937"/>
            </a:xfrm>
            <a:prstGeom prst="ellipse">
              <a:avLst/>
            </a:prstGeom>
            <a:gradFill flip="none" rotWithShape="1">
              <a:gsLst>
                <a:gs pos="0">
                  <a:srgbClr val="FFFFFF"/>
                </a:gs>
                <a:gs pos="100000">
                  <a:srgbClr val="DBDBDB"/>
                </a:gs>
              </a:gsLst>
              <a:lin ang="16200000" scaled="1"/>
              <a:tileRect/>
            </a:gradFill>
            <a:ln w="12700">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30" name="MH_Other_8"/>
            <p:cNvSpPr/>
            <p:nvPr>
              <p:custDataLst>
                <p:tags r:id="rId10"/>
              </p:custDataLst>
            </p:nvPr>
          </p:nvSpPr>
          <p:spPr>
            <a:xfrm>
              <a:off x="6694562" y="2434857"/>
              <a:ext cx="874712" cy="876300"/>
            </a:xfrm>
            <a:prstGeom prst="ellipse">
              <a:avLst/>
            </a:prstGeom>
            <a:solidFill>
              <a:srgbClr val="3A3A3A"/>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31" name="MH_Other_16"/>
            <p:cNvSpPr>
              <a:spLocks noChangeAspect="1"/>
            </p:cNvSpPr>
            <p:nvPr>
              <p:custDataLst>
                <p:tags r:id="rId11"/>
              </p:custDataLst>
            </p:nvPr>
          </p:nvSpPr>
          <p:spPr>
            <a:xfrm>
              <a:off x="6951737" y="2765057"/>
              <a:ext cx="360362" cy="255588"/>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32" name="MH_SubTitle_4"/>
          <p:cNvSpPr/>
          <p:nvPr>
            <p:custDataLst>
              <p:tags r:id="rId5"/>
            </p:custDataLst>
          </p:nvPr>
        </p:nvSpPr>
        <p:spPr>
          <a:xfrm>
            <a:off x="4644008" y="1127017"/>
            <a:ext cx="2271886" cy="1041151"/>
          </a:xfrm>
          <a:prstGeom prst="rect">
            <a:avLst/>
          </a:prstGeom>
        </p:spPr>
        <p:txBody>
          <a:bodyPr anchor="ctr"/>
          <a:lstStyle/>
          <a:p>
            <a:pPr lvl="0">
              <a:lnSpc>
                <a:spcPct val="130000"/>
              </a:lnSpc>
              <a:spcBef>
                <a:spcPct val="0"/>
              </a:spcBef>
            </a:pPr>
            <a:r>
              <a:rPr lang="zh-CN" altLang="en-US" sz="1400" b="1" dirty="0" smtClean="0">
                <a:solidFill>
                  <a:schemeClr val="tx1">
                    <a:lumMod val="75000"/>
                    <a:lumOff val="25000"/>
                  </a:schemeClr>
                </a:solidFill>
                <a:latin typeface="微软雅黑" pitchFamily="34" charset="-122"/>
                <a:ea typeface="微软雅黑" pitchFamily="34" charset="-122"/>
              </a:rPr>
              <a:t>添加文本</a:t>
            </a:r>
            <a:endParaRPr lang="en-US" altLang="zh-CN" sz="1400" b="1" dirty="0" smtClean="0">
              <a:solidFill>
                <a:schemeClr val="tx1">
                  <a:lumMod val="75000"/>
                  <a:lumOff val="25000"/>
                </a:schemeClr>
              </a:solidFill>
              <a:latin typeface="微软雅黑" pitchFamily="34" charset="-122"/>
              <a:ea typeface="微软雅黑" pitchFamily="34" charset="-122"/>
            </a:endParaRPr>
          </a:p>
          <a:p>
            <a:pPr lvl="0">
              <a:lnSpc>
                <a:spcPct val="130000"/>
              </a:lnSpc>
              <a:spcBef>
                <a:spcPct val="0"/>
              </a:spcBef>
            </a:pPr>
            <a:r>
              <a:rPr lang="zh-CN" altLang="en-US" sz="1200" dirty="0" smtClean="0">
                <a:solidFill>
                  <a:schemeClr val="tx1">
                    <a:lumMod val="75000"/>
                    <a:lumOff val="25000"/>
                  </a:schemeClr>
                </a:solidFill>
                <a:latin typeface="微软雅黑" pitchFamily="34" charset="-122"/>
                <a:ea typeface="微软雅黑" pitchFamily="34" charset="-122"/>
              </a:rPr>
              <a:t>添加</a:t>
            </a:r>
            <a:r>
              <a:rPr lang="zh-CN" altLang="en-US" sz="1200" dirty="0">
                <a:solidFill>
                  <a:schemeClr val="tx1">
                    <a:lumMod val="75000"/>
                    <a:lumOff val="25000"/>
                  </a:schemeClr>
                </a:solidFill>
                <a:latin typeface="微软雅黑" pitchFamily="34" charset="-122"/>
                <a:ea typeface="微软雅黑" pitchFamily="34" charset="-122"/>
              </a:rPr>
              <a:t>适当的文字，一页的文字最好不要超过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添加适当的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charset="0"/>
            </a:endParaRPr>
          </a:p>
        </p:txBody>
      </p:sp>
      <p:sp>
        <p:nvSpPr>
          <p:cNvPr id="33" name="MH_SubTitle_4"/>
          <p:cNvSpPr/>
          <p:nvPr>
            <p:custDataLst>
              <p:tags r:id="rId6"/>
            </p:custDataLst>
          </p:nvPr>
        </p:nvSpPr>
        <p:spPr>
          <a:xfrm>
            <a:off x="1003970" y="1127017"/>
            <a:ext cx="2271886" cy="1041151"/>
          </a:xfrm>
          <a:prstGeom prst="rect">
            <a:avLst/>
          </a:prstGeom>
        </p:spPr>
        <p:txBody>
          <a:bodyPr anchor="ctr"/>
          <a:lstStyle/>
          <a:p>
            <a:pPr lvl="0">
              <a:lnSpc>
                <a:spcPct val="130000"/>
              </a:lnSpc>
              <a:spcBef>
                <a:spcPct val="0"/>
              </a:spcBef>
            </a:pPr>
            <a:r>
              <a:rPr lang="zh-CN" altLang="en-US" sz="1400" b="1" dirty="0" smtClean="0">
                <a:solidFill>
                  <a:schemeClr val="tx1">
                    <a:lumMod val="75000"/>
                    <a:lumOff val="25000"/>
                  </a:schemeClr>
                </a:solidFill>
                <a:latin typeface="微软雅黑" pitchFamily="34" charset="-122"/>
                <a:ea typeface="微软雅黑" pitchFamily="34" charset="-122"/>
              </a:rPr>
              <a:t>添加文本</a:t>
            </a:r>
            <a:endParaRPr lang="en-US" altLang="zh-CN" sz="1400" b="1" dirty="0" smtClean="0">
              <a:solidFill>
                <a:schemeClr val="tx1">
                  <a:lumMod val="75000"/>
                  <a:lumOff val="25000"/>
                </a:schemeClr>
              </a:solidFill>
              <a:latin typeface="微软雅黑" pitchFamily="34" charset="-122"/>
              <a:ea typeface="微软雅黑" pitchFamily="34" charset="-122"/>
            </a:endParaRPr>
          </a:p>
          <a:p>
            <a:pPr lvl="0">
              <a:lnSpc>
                <a:spcPct val="130000"/>
              </a:lnSpc>
              <a:spcBef>
                <a:spcPct val="0"/>
              </a:spcBef>
            </a:pPr>
            <a:r>
              <a:rPr lang="zh-CN" altLang="en-US" sz="1200" dirty="0" smtClean="0">
                <a:solidFill>
                  <a:schemeClr val="tx1">
                    <a:lumMod val="75000"/>
                    <a:lumOff val="25000"/>
                  </a:schemeClr>
                </a:solidFill>
                <a:latin typeface="微软雅黑" pitchFamily="34" charset="-122"/>
                <a:ea typeface="微软雅黑" pitchFamily="34" charset="-122"/>
              </a:rPr>
              <a:t>添加</a:t>
            </a:r>
            <a:r>
              <a:rPr lang="zh-CN" altLang="en-US" sz="1200" dirty="0">
                <a:solidFill>
                  <a:schemeClr val="tx1">
                    <a:lumMod val="75000"/>
                    <a:lumOff val="25000"/>
                  </a:schemeClr>
                </a:solidFill>
                <a:latin typeface="微软雅黑" pitchFamily="34" charset="-122"/>
                <a:ea typeface="微软雅黑" pitchFamily="34" charset="-122"/>
              </a:rPr>
              <a:t>适当的文字，一页的文字最好不要超过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添加适当的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charset="0"/>
            </a:endParaRPr>
          </a:p>
        </p:txBody>
      </p:sp>
      <p:sp>
        <p:nvSpPr>
          <p:cNvPr id="34" name="MH_SubTitle_4"/>
          <p:cNvSpPr/>
          <p:nvPr>
            <p:custDataLst>
              <p:tags r:id="rId7"/>
            </p:custDataLst>
          </p:nvPr>
        </p:nvSpPr>
        <p:spPr>
          <a:xfrm>
            <a:off x="2926544" y="3567237"/>
            <a:ext cx="2271886" cy="1041151"/>
          </a:xfrm>
          <a:prstGeom prst="rect">
            <a:avLst/>
          </a:prstGeom>
        </p:spPr>
        <p:txBody>
          <a:bodyPr anchor="ctr"/>
          <a:lstStyle/>
          <a:p>
            <a:pPr lvl="0">
              <a:lnSpc>
                <a:spcPct val="130000"/>
              </a:lnSpc>
              <a:spcBef>
                <a:spcPct val="0"/>
              </a:spcBef>
            </a:pPr>
            <a:r>
              <a:rPr lang="zh-CN" altLang="en-US" sz="1400" b="1" dirty="0" smtClean="0">
                <a:solidFill>
                  <a:schemeClr val="tx1">
                    <a:lumMod val="75000"/>
                    <a:lumOff val="25000"/>
                  </a:schemeClr>
                </a:solidFill>
                <a:latin typeface="微软雅黑" pitchFamily="34" charset="-122"/>
                <a:ea typeface="微软雅黑" pitchFamily="34" charset="-122"/>
              </a:rPr>
              <a:t>添加文本</a:t>
            </a:r>
            <a:endParaRPr lang="en-US" altLang="zh-CN" sz="1400" b="1" dirty="0" smtClean="0">
              <a:solidFill>
                <a:schemeClr val="tx1">
                  <a:lumMod val="75000"/>
                  <a:lumOff val="25000"/>
                </a:schemeClr>
              </a:solidFill>
              <a:latin typeface="微软雅黑" pitchFamily="34" charset="-122"/>
              <a:ea typeface="微软雅黑" pitchFamily="34" charset="-122"/>
            </a:endParaRPr>
          </a:p>
          <a:p>
            <a:pPr lvl="0">
              <a:lnSpc>
                <a:spcPct val="130000"/>
              </a:lnSpc>
              <a:spcBef>
                <a:spcPct val="0"/>
              </a:spcBef>
            </a:pPr>
            <a:r>
              <a:rPr lang="zh-CN" altLang="en-US" sz="1200" dirty="0" smtClean="0">
                <a:solidFill>
                  <a:schemeClr val="tx1">
                    <a:lumMod val="75000"/>
                    <a:lumOff val="25000"/>
                  </a:schemeClr>
                </a:solidFill>
                <a:latin typeface="微软雅黑" pitchFamily="34" charset="-122"/>
                <a:ea typeface="微软雅黑" pitchFamily="34" charset="-122"/>
              </a:rPr>
              <a:t>添加</a:t>
            </a:r>
            <a:r>
              <a:rPr lang="zh-CN" altLang="en-US" sz="1200" dirty="0">
                <a:solidFill>
                  <a:schemeClr val="tx1">
                    <a:lumMod val="75000"/>
                    <a:lumOff val="25000"/>
                  </a:schemeClr>
                </a:solidFill>
                <a:latin typeface="微软雅黑" pitchFamily="34" charset="-122"/>
                <a:ea typeface="微软雅黑" pitchFamily="34" charset="-122"/>
              </a:rPr>
              <a:t>适当的文字，一页的文字最好不要超过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添加适当的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charset="0"/>
            </a:endParaRPr>
          </a:p>
        </p:txBody>
      </p:sp>
      <p:sp>
        <p:nvSpPr>
          <p:cNvPr id="35" name="MH_SubTitle_4"/>
          <p:cNvSpPr/>
          <p:nvPr>
            <p:custDataLst>
              <p:tags r:id="rId8"/>
            </p:custDataLst>
          </p:nvPr>
        </p:nvSpPr>
        <p:spPr>
          <a:xfrm>
            <a:off x="6476578" y="3567237"/>
            <a:ext cx="2271886" cy="1041151"/>
          </a:xfrm>
          <a:prstGeom prst="rect">
            <a:avLst/>
          </a:prstGeom>
        </p:spPr>
        <p:txBody>
          <a:bodyPr anchor="ctr"/>
          <a:lstStyle/>
          <a:p>
            <a:pPr lvl="0">
              <a:lnSpc>
                <a:spcPct val="130000"/>
              </a:lnSpc>
              <a:spcBef>
                <a:spcPct val="0"/>
              </a:spcBef>
            </a:pPr>
            <a:r>
              <a:rPr lang="zh-CN" altLang="en-US" sz="1400" b="1" dirty="0" smtClean="0">
                <a:solidFill>
                  <a:schemeClr val="tx1">
                    <a:lumMod val="75000"/>
                    <a:lumOff val="25000"/>
                  </a:schemeClr>
                </a:solidFill>
                <a:latin typeface="微软雅黑" pitchFamily="34" charset="-122"/>
                <a:ea typeface="微软雅黑" pitchFamily="34" charset="-122"/>
              </a:rPr>
              <a:t>添加文本</a:t>
            </a:r>
            <a:endParaRPr lang="en-US" altLang="zh-CN" sz="1400" b="1" dirty="0" smtClean="0">
              <a:solidFill>
                <a:schemeClr val="tx1">
                  <a:lumMod val="75000"/>
                  <a:lumOff val="25000"/>
                </a:schemeClr>
              </a:solidFill>
              <a:latin typeface="微软雅黑" pitchFamily="34" charset="-122"/>
              <a:ea typeface="微软雅黑" pitchFamily="34" charset="-122"/>
            </a:endParaRPr>
          </a:p>
          <a:p>
            <a:pPr lvl="0">
              <a:lnSpc>
                <a:spcPct val="130000"/>
              </a:lnSpc>
              <a:spcBef>
                <a:spcPct val="0"/>
              </a:spcBef>
            </a:pPr>
            <a:r>
              <a:rPr lang="zh-CN" altLang="en-US" sz="1200" dirty="0" smtClean="0">
                <a:solidFill>
                  <a:schemeClr val="tx1">
                    <a:lumMod val="75000"/>
                    <a:lumOff val="25000"/>
                  </a:schemeClr>
                </a:solidFill>
                <a:latin typeface="微软雅黑" pitchFamily="34" charset="-122"/>
                <a:ea typeface="微软雅黑" pitchFamily="34" charset="-122"/>
              </a:rPr>
              <a:t>添加</a:t>
            </a:r>
            <a:r>
              <a:rPr lang="zh-CN" altLang="en-US" sz="1200" dirty="0">
                <a:solidFill>
                  <a:schemeClr val="tx1">
                    <a:lumMod val="75000"/>
                    <a:lumOff val="25000"/>
                  </a:schemeClr>
                </a:solidFill>
                <a:latin typeface="微软雅黑" pitchFamily="34" charset="-122"/>
                <a:ea typeface="微软雅黑" pitchFamily="34" charset="-122"/>
              </a:rPr>
              <a:t>适当的文字，一页的文字最好不要超过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添加适当的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24040628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73277" y="1146666"/>
            <a:ext cx="1929170" cy="2290561"/>
            <a:chOff x="7087299" y="1563862"/>
            <a:chExt cx="1929170" cy="2290561"/>
          </a:xfrm>
        </p:grpSpPr>
        <p:sp>
          <p:nvSpPr>
            <p:cNvPr id="6"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7087299" y="1793367"/>
              <a:ext cx="1929170" cy="360010"/>
            </a:xfrm>
            <a:prstGeom prst="rect">
              <a:avLst/>
            </a:prstGeom>
            <a:solidFill>
              <a:srgbClr val="C30D2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添加文本</a:t>
              </a:r>
            </a:p>
          </p:txBody>
        </p:sp>
      </p:grpSp>
      <p:grpSp>
        <p:nvGrpSpPr>
          <p:cNvPr id="10" name="组合 9"/>
          <p:cNvGrpSpPr/>
          <p:nvPr/>
        </p:nvGrpSpPr>
        <p:grpSpPr>
          <a:xfrm>
            <a:off x="4662702" y="1146666"/>
            <a:ext cx="1929170" cy="2290561"/>
            <a:chOff x="7087299" y="1563862"/>
            <a:chExt cx="1929170" cy="2290561"/>
          </a:xfrm>
        </p:grpSpPr>
        <p:sp>
          <p:nvSpPr>
            <p:cNvPr id="11"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7087299" y="1793367"/>
              <a:ext cx="1929170" cy="360010"/>
            </a:xfrm>
            <a:prstGeom prst="rect">
              <a:avLst/>
            </a:prstGeom>
            <a:solidFill>
              <a:srgbClr val="C30D2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添加文本</a:t>
              </a:r>
            </a:p>
          </p:txBody>
        </p:sp>
      </p:grpSp>
      <p:grpSp>
        <p:nvGrpSpPr>
          <p:cNvPr id="18" name="组合 17"/>
          <p:cNvGrpSpPr/>
          <p:nvPr/>
        </p:nvGrpSpPr>
        <p:grpSpPr>
          <a:xfrm>
            <a:off x="2552128" y="1146666"/>
            <a:ext cx="1929170" cy="2290561"/>
            <a:chOff x="7087299" y="1563862"/>
            <a:chExt cx="1929170" cy="2290561"/>
          </a:xfrm>
        </p:grpSpPr>
        <p:sp>
          <p:nvSpPr>
            <p:cNvPr id="19"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087299" y="1793367"/>
              <a:ext cx="1929170" cy="360010"/>
            </a:xfrm>
            <a:prstGeom prst="rect">
              <a:avLst/>
            </a:prstGeom>
            <a:solidFill>
              <a:srgbClr val="C30D2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添加文本</a:t>
              </a:r>
            </a:p>
          </p:txBody>
        </p:sp>
      </p:grpSp>
      <p:grpSp>
        <p:nvGrpSpPr>
          <p:cNvPr id="23" name="组合 22"/>
          <p:cNvGrpSpPr/>
          <p:nvPr/>
        </p:nvGrpSpPr>
        <p:grpSpPr>
          <a:xfrm>
            <a:off x="441554" y="1146666"/>
            <a:ext cx="1929170" cy="2290561"/>
            <a:chOff x="7087299" y="1563862"/>
            <a:chExt cx="1929170" cy="2290561"/>
          </a:xfrm>
        </p:grpSpPr>
        <p:sp>
          <p:nvSpPr>
            <p:cNvPr id="24"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en-US" altLang="zh-CN" sz="1300" dirty="0" smtClean="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7087299" y="1793367"/>
              <a:ext cx="1929170" cy="360010"/>
            </a:xfrm>
            <a:prstGeom prst="rect">
              <a:avLst/>
            </a:prstGeom>
            <a:solidFill>
              <a:srgbClr val="C30D2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smtClean="0">
                  <a:solidFill>
                    <a:schemeClr val="bg1"/>
                  </a:solidFill>
                  <a:latin typeface="微软雅黑" panose="020B0503020204020204" pitchFamily="34" charset="-122"/>
                  <a:ea typeface="微软雅黑" panose="020B0503020204020204" pitchFamily="34" charset="-122"/>
                </a:rPr>
                <a:t>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576191" y="1915496"/>
            <a:ext cx="1659897" cy="137771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86763" y="1915496"/>
            <a:ext cx="1659897" cy="137771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797337" y="1915496"/>
            <a:ext cx="1659897" cy="137771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907912" y="1915496"/>
            <a:ext cx="1659897" cy="137771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83"/>
          <p:cNvSpPr>
            <a:spLocks noChangeArrowheads="1"/>
          </p:cNvSpPr>
          <p:nvPr/>
        </p:nvSpPr>
        <p:spPr bwMode="auto">
          <a:xfrm>
            <a:off x="657267" y="3668056"/>
            <a:ext cx="7923875" cy="1027686"/>
          </a:xfrm>
          <a:prstGeom prst="rect">
            <a:avLst/>
          </a:prstGeom>
          <a:solidFill>
            <a:schemeClr val="bg1">
              <a:lumMod val="95000"/>
            </a:schemeClr>
          </a:solidFill>
          <a:ln w="9525" cmpd="sng">
            <a:solidFill>
              <a:schemeClr val="bg1">
                <a:lumMod val="75000"/>
              </a:schemeClr>
            </a:solidFill>
            <a:miter lim="800000"/>
            <a:headEnd/>
            <a:tailEnd/>
          </a:ln>
          <a:effectLst>
            <a:outerShdw blurRad="279400" sx="104000" sy="104000" algn="ctr" rotWithShape="0">
              <a:prstClr val="black">
                <a:alpha val="38000"/>
              </a:prstClr>
            </a:outerShdw>
          </a:effectLst>
        </p:spPr>
        <p:txBody>
          <a:bodyPr lIns="68562" tIns="34281" rIns="68562" bIns="34281"/>
          <a:lstStyle/>
          <a:p>
            <a:endParaRPr lang="zh-CN" altLang="en-US"/>
          </a:p>
        </p:txBody>
      </p:sp>
      <p:sp>
        <p:nvSpPr>
          <p:cNvPr id="33" name="TextBox 84"/>
          <p:cNvSpPr txBox="1">
            <a:spLocks noChangeArrowheads="1"/>
          </p:cNvSpPr>
          <p:nvPr/>
        </p:nvSpPr>
        <p:spPr bwMode="auto">
          <a:xfrm>
            <a:off x="1043608" y="3761135"/>
            <a:ext cx="7127917" cy="90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smtClean="0">
                <a:solidFill>
                  <a:srgbClr val="595959"/>
                </a:solidFill>
                <a:latin typeface="微软雅黑" pitchFamily="34" charset="-122"/>
                <a:ea typeface="微软雅黑" pitchFamily="34" charset="-122"/>
                <a:sym typeface="微软雅黑" pitchFamily="34" charset="-122"/>
              </a:rPr>
              <a:t>200,</a:t>
            </a:r>
            <a:r>
              <a:rPr lang="zh-CN" altLang="en-US" sz="1200" dirty="0" smtClean="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smtClean="0">
                <a:solidFill>
                  <a:srgbClr val="595959"/>
                </a:solidFill>
                <a:latin typeface="微软雅黑" pitchFamily="34" charset="-122"/>
                <a:ea typeface="微软雅黑" pitchFamily="34" charset="-122"/>
                <a:sym typeface="微软雅黑" pitchFamily="34" charset="-122"/>
              </a:rPr>
              <a:t>200,</a:t>
            </a:r>
            <a:r>
              <a:rPr lang="zh-CN" altLang="en-US" sz="1200" dirty="0" smtClean="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smtClean="0">
                <a:solidFill>
                  <a:srgbClr val="595959"/>
                </a:solidFill>
                <a:latin typeface="微软雅黑" pitchFamily="34" charset="-122"/>
                <a:ea typeface="微软雅黑" pitchFamily="34" charset="-122"/>
                <a:sym typeface="微软雅黑" pitchFamily="34" charset="-122"/>
              </a:rPr>
              <a:t>200</a:t>
            </a:r>
            <a:r>
              <a:rPr lang="zh-CN" altLang="en-US" sz="1200" dirty="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a:solidFill>
                  <a:srgbClr val="595959"/>
                </a:solidFill>
                <a:latin typeface="微软雅黑" pitchFamily="34" charset="-122"/>
                <a:ea typeface="微软雅黑" pitchFamily="34" charset="-122"/>
                <a:sym typeface="微软雅黑" pitchFamily="34" charset="-122"/>
              </a:rPr>
              <a:t>200,</a:t>
            </a:r>
            <a:r>
              <a:rPr lang="zh-CN" altLang="en-US" sz="1200" dirty="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a:solidFill>
                  <a:srgbClr val="595959"/>
                </a:solidFill>
                <a:latin typeface="微软雅黑" pitchFamily="34" charset="-122"/>
                <a:ea typeface="微软雅黑" pitchFamily="34" charset="-122"/>
                <a:sym typeface="微软雅黑" pitchFamily="34" charset="-122"/>
              </a:rPr>
              <a:t>200,</a:t>
            </a:r>
            <a:r>
              <a:rPr lang="zh-CN" altLang="en-US" sz="1200" dirty="0">
                <a:solidFill>
                  <a:srgbClr val="595959"/>
                </a:solidFill>
                <a:latin typeface="微软雅黑" pitchFamily="34" charset="-122"/>
                <a:ea typeface="微软雅黑" pitchFamily="34" charset="-122"/>
                <a:sym typeface="微软雅黑" pitchFamily="34" charset="-122"/>
              </a:rPr>
              <a:t>添加适当文字，一页最好不要超过</a:t>
            </a:r>
            <a:r>
              <a:rPr lang="en-US" altLang="zh-CN" sz="1200" dirty="0" smtClean="0">
                <a:solidFill>
                  <a:srgbClr val="595959"/>
                </a:solidFill>
                <a:latin typeface="微软雅黑" pitchFamily="34" charset="-122"/>
                <a:ea typeface="微软雅黑" pitchFamily="34" charset="-122"/>
                <a:sym typeface="微软雅黑" pitchFamily="34" charset="-122"/>
              </a:rPr>
              <a:t>200</a:t>
            </a:r>
            <a:r>
              <a:rPr lang="zh-CN" altLang="en-US" sz="1200" dirty="0">
                <a:solidFill>
                  <a:srgbClr val="595959"/>
                </a:solidFill>
                <a:latin typeface="微软雅黑" pitchFamily="34" charset="-122"/>
                <a:ea typeface="微软雅黑" pitchFamily="34" charset="-122"/>
                <a:sym typeface="微软雅黑" pitchFamily="34" charset="-122"/>
              </a:rPr>
              <a:t>添加适当文字</a:t>
            </a:r>
            <a:r>
              <a:rPr lang="zh-CN" altLang="en-US" sz="1200" dirty="0" smtClean="0">
                <a:solidFill>
                  <a:srgbClr val="595959"/>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sym typeface="微软雅黑" pitchFamily="34" charset="-122"/>
            </a:endParaRPr>
          </a:p>
        </p:txBody>
      </p:sp>
      <p:sp>
        <p:nvSpPr>
          <p:cNvPr id="34" name="Freeform 12"/>
          <p:cNvSpPr>
            <a:spLocks/>
          </p:cNvSpPr>
          <p:nvPr/>
        </p:nvSpPr>
        <p:spPr bwMode="auto">
          <a:xfrm>
            <a:off x="611560" y="3599461"/>
            <a:ext cx="396324"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C30D23"/>
          </a:solidFill>
          <a:ln>
            <a:noFill/>
          </a:ln>
          <a:extLst/>
        </p:spPr>
        <p:txBody>
          <a:bodyPr lIns="68562" tIns="34281" rIns="68562" bIns="34281"/>
          <a:lstStyle/>
          <a:p>
            <a:endParaRPr lang="zh-CN" altLang="en-US"/>
          </a:p>
        </p:txBody>
      </p:sp>
      <p:sp>
        <p:nvSpPr>
          <p:cNvPr id="35" name="Freeform 12"/>
          <p:cNvSpPr>
            <a:spLocks/>
          </p:cNvSpPr>
          <p:nvPr/>
        </p:nvSpPr>
        <p:spPr bwMode="auto">
          <a:xfrm flipH="1" flipV="1">
            <a:off x="8264258" y="4358277"/>
            <a:ext cx="396324"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C30D23"/>
          </a:solidFill>
          <a:ln>
            <a:noFill/>
          </a:ln>
          <a:extLst/>
        </p:spPr>
        <p:txBody>
          <a:bodyPr lIns="68562" tIns="34281" rIns="68562" bIns="34281"/>
          <a:lstStyle/>
          <a:p>
            <a:endParaRPr lang="zh-CN" altLang="en-US"/>
          </a:p>
        </p:txBody>
      </p:sp>
    </p:spTree>
    <p:extLst>
      <p:ext uri="{BB962C8B-B14F-4D97-AF65-F5344CB8AC3E}">
        <p14:creationId xmlns:p14="http://schemas.microsoft.com/office/powerpoint/2010/main" val="15702332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par>
                                <p:cTn id="13" presetID="2" presetClass="entr" presetSubtype="4"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par>
                                <p:cTn id="21" presetID="2" presetClass="entr" presetSubtype="4"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275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par>
                          <p:cTn id="38" fill="hold">
                            <p:stCondLst>
                              <p:cond delay="3750"/>
                            </p:stCondLst>
                            <p:childTnLst>
                              <p:par>
                                <p:cTn id="39" presetID="1"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35" presetClass="path" presetSubtype="0" accel="50000" decel="50000" fill="hold" grpId="1" nodeType="withEffect">
                                  <p:stCondLst>
                                    <p:cond delay="0"/>
                                  </p:stCondLst>
                                  <p:childTnLst>
                                    <p:animMotion origin="layout" path="M -1.66667E-6 -4.93827E-6 L 0.38785 0.07254 " pathEditMode="relative" rAng="0" ptsTypes="AA">
                                      <p:cBhvr>
                                        <p:cTn id="42" dur="500" spd="-99900" fill="hold"/>
                                        <p:tgtEl>
                                          <p:spTgt spid="34"/>
                                        </p:tgtEl>
                                        <p:attrNameLst>
                                          <p:attrName>ppt_x,ppt_y</p:attrName>
                                        </p:attrNameLst>
                                      </p:cBhvr>
                                      <p:rCtr x="19392" y="3611"/>
                                    </p:animMotion>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par>
                                <p:cTn id="45" presetID="35" presetClass="path" presetSubtype="0" accel="50000" decel="50000" fill="hold" grpId="1" nodeType="withEffect">
                                  <p:stCondLst>
                                    <p:cond delay="0"/>
                                  </p:stCondLst>
                                  <p:childTnLst>
                                    <p:animMotion origin="layout" path="M 2.77778E-6 4.19753E-6 L -0.44115 -0.075 " pathEditMode="relative" rAng="0" ptsTypes="AA">
                                      <p:cBhvr>
                                        <p:cTn id="46" dur="500" spd="-99900" fill="hold"/>
                                        <p:tgtEl>
                                          <p:spTgt spid="35"/>
                                        </p:tgtEl>
                                        <p:attrNameLst>
                                          <p:attrName>ppt_x,ppt_y</p:attrName>
                                        </p:attrNameLst>
                                      </p:cBhvr>
                                      <p:rCtr x="-22066" y="-3765"/>
                                    </p:animMotion>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250"/>
                            </p:stCondLst>
                            <p:childTnLst>
                              <p:par>
                                <p:cTn id="53" presetID="22" presetClass="entr" presetSubtype="1" fill="hold" nodeType="afterEffect">
                                  <p:stCondLst>
                                    <p:cond delay="0"/>
                                  </p:stCondLst>
                                  <p:childTnLst>
                                    <p:set>
                                      <p:cBhvr>
                                        <p:cTn id="54" dur="1" fill="hold">
                                          <p:stCondLst>
                                            <p:cond delay="0"/>
                                          </p:stCondLst>
                                        </p:cTn>
                                        <p:tgtEl>
                                          <p:spTgt spid="33">
                                            <p:txEl>
                                              <p:pRg st="0" end="0"/>
                                            </p:txEl>
                                          </p:spTgt>
                                        </p:tgtEl>
                                        <p:attrNameLst>
                                          <p:attrName>style.visibility</p:attrName>
                                        </p:attrNameLst>
                                      </p:cBhvr>
                                      <p:to>
                                        <p:strVal val="visible"/>
                                      </p:to>
                                    </p:set>
                                    <p:animEffect transition="in" filter="wipe(up)">
                                      <p:cBhvr>
                                        <p:cTn id="55"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autoUpdateAnimBg="0"/>
      <p:bldP spid="34" grpId="0" animBg="1"/>
      <p:bldP spid="34" grpId="1" animBg="1"/>
      <p:bldP spid="35" grpId="0" animBg="1"/>
      <p:bldP spid="3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10"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a:grpSpLocks/>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smtClean="0">
                <a:solidFill>
                  <a:schemeClr val="accent2"/>
                </a:solidFill>
                <a:latin typeface="+mj-ea"/>
                <a:ea typeface="+mj-ea"/>
              </a:rPr>
              <a:t>标题内容</a:t>
            </a:r>
            <a:endParaRPr lang="zh-CN" altLang="en-US" sz="1500" dirty="0">
              <a:solidFill>
                <a:schemeClr val="accent2"/>
              </a:solidFill>
              <a:latin typeface="+mj-ea"/>
              <a:ea typeface="+mj-ea"/>
            </a:endParaRPr>
          </a:p>
        </p:txBody>
      </p:sp>
      <p:sp>
        <p:nvSpPr>
          <p:cNvPr id="41"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sp>
        <p:nvSpPr>
          <p:cNvPr id="43"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smtClean="0">
                <a:solidFill>
                  <a:schemeClr val="accent4"/>
                </a:solidFill>
                <a:latin typeface="+mj-ea"/>
                <a:ea typeface="+mj-ea"/>
              </a:rPr>
              <a:t>标题内容</a:t>
            </a:r>
            <a:endParaRPr lang="zh-CN" altLang="en-US" sz="1500" dirty="0">
              <a:solidFill>
                <a:schemeClr val="accent4"/>
              </a:solidFill>
              <a:latin typeface="+mj-ea"/>
              <a:ea typeface="+mj-ea"/>
            </a:endParaRPr>
          </a:p>
        </p:txBody>
      </p:sp>
      <p:sp>
        <p:nvSpPr>
          <p:cNvPr id="45"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val="40052798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397" y="-7082"/>
            <a:ext cx="9144793" cy="5157663"/>
          </a:xfrm>
          <a:prstGeom prst="rect">
            <a:avLst/>
          </a:prstGeom>
        </p:spPr>
      </p:pic>
      <p:sp>
        <p:nvSpPr>
          <p:cNvPr id="4" name="圆角矩形 3"/>
          <p:cNvSpPr/>
          <p:nvPr/>
        </p:nvSpPr>
        <p:spPr bwMode="auto">
          <a:xfrm>
            <a:off x="1143090" y="1316722"/>
            <a:ext cx="4094640" cy="53338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六边形 7"/>
          <p:cNvSpPr/>
          <p:nvPr/>
        </p:nvSpPr>
        <p:spPr bwMode="auto">
          <a:xfrm>
            <a:off x="1295486" y="1392920"/>
            <a:ext cx="1295366" cy="380990"/>
          </a:xfrm>
          <a:prstGeom prst="hexagon">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第二部分</a:t>
            </a:r>
          </a:p>
        </p:txBody>
      </p:sp>
      <p:sp>
        <p:nvSpPr>
          <p:cNvPr id="11" name="文本框 10"/>
          <p:cNvSpPr txBox="1"/>
          <p:nvPr/>
        </p:nvSpPr>
        <p:spPr>
          <a:xfrm>
            <a:off x="2590852" y="1352582"/>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752913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6"/>
</p:tagLst>
</file>

<file path=ppt/tags/tag15.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TIMING" val="|0.6|1.3"/>
</p:tagLst>
</file>

<file path=ppt/tags/tag20.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3"/>
</p:tagLst>
</file>

<file path=ppt/tags/tag24.xml><?xml version="1.0" encoding="utf-8"?>
<p:tagLst xmlns:a="http://schemas.openxmlformats.org/drawingml/2006/main" xmlns:r="http://schemas.openxmlformats.org/officeDocument/2006/relationships" xmlns:p="http://schemas.openxmlformats.org/presentationml/2006/main">
  <p:tag name="TIMING" val="|0.6|1.3"/>
</p:tagLst>
</file>

<file path=ppt/tags/tag25.xml><?xml version="1.0" encoding="utf-8"?>
<p:tagLst xmlns:a="http://schemas.openxmlformats.org/drawingml/2006/main" xmlns:r="http://schemas.openxmlformats.org/officeDocument/2006/relationships" xmlns:p="http://schemas.openxmlformats.org/presentationml/2006/main">
  <p:tag name="TIMING" val="|0.6|1.3"/>
</p:tagLst>
</file>

<file path=ppt/tags/tag26.xml><?xml version="1.0" encoding="utf-8"?>
<p:tagLst xmlns:a="http://schemas.openxmlformats.org/drawingml/2006/main" xmlns:r="http://schemas.openxmlformats.org/officeDocument/2006/relationships" xmlns:p="http://schemas.openxmlformats.org/presentationml/2006/main">
  <p:tag name="TIMING" val="|0.6|1.3"/>
</p:tagLst>
</file>

<file path=ppt/tags/tag27.xml><?xml version="1.0" encoding="utf-8"?>
<p:tagLst xmlns:a="http://schemas.openxmlformats.org/drawingml/2006/main" xmlns:r="http://schemas.openxmlformats.org/officeDocument/2006/relationships" xmlns:p="http://schemas.openxmlformats.org/presentationml/2006/main">
  <p:tag name="TIMING" val="|0.6|1.3"/>
</p:tagLst>
</file>

<file path=ppt/tags/tag3.xml><?xml version="1.0" encoding="utf-8"?>
<p:tagLst xmlns:a="http://schemas.openxmlformats.org/drawingml/2006/main" xmlns:r="http://schemas.openxmlformats.org/officeDocument/2006/relationships" xmlns:p="http://schemas.openxmlformats.org/presentationml/2006/main">
  <p:tag name="TIMING" val="|0.6|1.3"/>
</p:tagLst>
</file>

<file path=ppt/tags/tag4.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9"/>
</p:tagLst>
</file>

<file path=ppt/tags/tag5.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0"/>
</p:tagLst>
</file>

<file path=ppt/tags/tag6.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51121192136"/>
  <p:tag name="MH_LIBRARY" val="GRAPHIC"/>
  <p:tag name="MH_TYPE" val="Other"/>
  <p:tag name="MH_ORDER" val="12"/>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3_Default Design">
  <a:themeElements>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自定义 274">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1194</TotalTime>
  <Pages>0</Pages>
  <Words>3789</Words>
  <Characters>0</Characters>
  <Application>Microsoft Office PowerPoint</Application>
  <DocSecurity>0</DocSecurity>
  <PresentationFormat>全屏显示(16:9)</PresentationFormat>
  <Lines>0</Lines>
  <Paragraphs>240</Paragraphs>
  <Slides>28</Slides>
  <Notes>20</Notes>
  <HiddenSlides>0</HiddenSlides>
  <MMClips>0</MMClips>
  <ScaleCrop>false</ScaleCrop>
  <HeadingPairs>
    <vt:vector size="8" baseType="variant">
      <vt:variant>
        <vt:lpstr>已用的字体</vt:lpstr>
      </vt:variant>
      <vt:variant>
        <vt:i4>12</vt:i4>
      </vt:variant>
      <vt:variant>
        <vt:lpstr>主题</vt:lpstr>
      </vt:variant>
      <vt:variant>
        <vt:i4>3</vt:i4>
      </vt:variant>
      <vt:variant>
        <vt:lpstr>幻灯片标题</vt:lpstr>
      </vt:variant>
      <vt:variant>
        <vt:i4>28</vt:i4>
      </vt:variant>
      <vt:variant>
        <vt:lpstr>自定义放映</vt:lpstr>
      </vt:variant>
      <vt:variant>
        <vt:i4>1</vt:i4>
      </vt:variant>
    </vt:vector>
  </HeadingPairs>
  <TitlesOfParts>
    <vt:vector size="44" baseType="lpstr">
      <vt:lpstr>Meiryo</vt:lpstr>
      <vt:lpstr>方正大黑简体</vt:lpstr>
      <vt:lpstr>黑体</vt:lpstr>
      <vt:lpstr>华文黑体</vt:lpstr>
      <vt:lpstr>宋体</vt:lpstr>
      <vt:lpstr>微软雅黑</vt:lpstr>
      <vt:lpstr>Arial</vt:lpstr>
      <vt:lpstr>Calibri</vt:lpstr>
      <vt:lpstr>Calibri Light</vt:lpstr>
      <vt:lpstr>Lato Light</vt:lpstr>
      <vt:lpstr>Open Sans</vt:lpstr>
      <vt:lpstr>Roboto condensed</vt:lpstr>
      <vt:lpstr>3_Default Design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328</cp:revision>
  <cp:lastPrinted>1899-12-30T00:00:00Z</cp:lastPrinted>
  <dcterms:created xsi:type="dcterms:W3CDTF">2008-02-28T09:07:44Z</dcterms:created>
  <dcterms:modified xsi:type="dcterms:W3CDTF">2018-06-01T10:27:11Z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