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 id="2147483978" r:id="rId2"/>
  </p:sldMasterIdLst>
  <p:notesMasterIdLst>
    <p:notesMasterId r:id="rId26"/>
  </p:notesMasterIdLst>
  <p:handoutMasterIdLst>
    <p:handoutMasterId r:id="rId27"/>
  </p:handoutMasterIdLst>
  <p:sldIdLst>
    <p:sldId id="3184" r:id="rId3"/>
    <p:sldId id="3186" r:id="rId4"/>
    <p:sldId id="3185" r:id="rId5"/>
    <p:sldId id="3160" r:id="rId6"/>
    <p:sldId id="3145" r:id="rId7"/>
    <p:sldId id="3139" r:id="rId8"/>
    <p:sldId id="3159" r:id="rId9"/>
    <p:sldId id="3187" r:id="rId10"/>
    <p:sldId id="3158" r:id="rId11"/>
    <p:sldId id="3147" r:id="rId12"/>
    <p:sldId id="3144" r:id="rId13"/>
    <p:sldId id="3149" r:id="rId14"/>
    <p:sldId id="3188" r:id="rId15"/>
    <p:sldId id="3143" r:id="rId16"/>
    <p:sldId id="3142" r:id="rId17"/>
    <p:sldId id="3140" r:id="rId18"/>
    <p:sldId id="3141" r:id="rId19"/>
    <p:sldId id="3189" r:id="rId20"/>
    <p:sldId id="3146" r:id="rId21"/>
    <p:sldId id="3138" r:id="rId22"/>
    <p:sldId id="3148" r:id="rId23"/>
    <p:sldId id="3190" r:id="rId24"/>
    <p:sldId id="3191" r:id="rId25"/>
  </p:sldIdLst>
  <p:sldSz cx="12858750" cy="7232650"/>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7121"/>
    <a:srgbClr val="F3C5BE"/>
    <a:srgbClr val="60AEA9"/>
    <a:srgbClr val="00B369"/>
    <a:srgbClr val="1A8CE1"/>
    <a:srgbClr val="FFFFFF"/>
    <a:srgbClr val="A78357"/>
    <a:srgbClr val="28C7D4"/>
    <a:srgbClr val="F94D4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13" autoAdjust="0"/>
    <p:restoredTop sz="92986" autoAdjust="0"/>
  </p:normalViewPr>
  <p:slideViewPr>
    <p:cSldViewPr>
      <p:cViewPr varScale="1">
        <p:scale>
          <a:sx n="107" d="100"/>
          <a:sy n="107" d="100"/>
        </p:scale>
        <p:origin x="720" y="108"/>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2018/6/1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2018/6/1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084762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707073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572600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9698695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7316991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442860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1932191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16</a:t>
            </a:fld>
            <a:endParaRPr lang="en-GB"/>
          </a:p>
        </p:txBody>
      </p:sp>
    </p:spTree>
    <p:extLst>
      <p:ext uri="{BB962C8B-B14F-4D97-AF65-F5344CB8AC3E}">
        <p14:creationId xmlns:p14="http://schemas.microsoft.com/office/powerpoint/2010/main" val="900295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17</a:t>
            </a:fld>
            <a:endParaRPr lang="en-GB"/>
          </a:p>
        </p:txBody>
      </p:sp>
    </p:spTree>
    <p:extLst>
      <p:ext uri="{BB962C8B-B14F-4D97-AF65-F5344CB8AC3E}">
        <p14:creationId xmlns:p14="http://schemas.microsoft.com/office/powerpoint/2010/main" val="39980383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2769061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3507871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27050413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20</a:t>
            </a:fld>
            <a:endParaRPr lang="en-GB"/>
          </a:p>
        </p:txBody>
      </p:sp>
    </p:spTree>
    <p:extLst>
      <p:ext uri="{BB962C8B-B14F-4D97-AF65-F5344CB8AC3E}">
        <p14:creationId xmlns:p14="http://schemas.microsoft.com/office/powerpoint/2010/main" val="12323560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21</a:t>
            </a:fld>
            <a:endParaRPr lang="en-GB"/>
          </a:p>
        </p:txBody>
      </p:sp>
    </p:spTree>
    <p:extLst>
      <p:ext uri="{BB962C8B-B14F-4D97-AF65-F5344CB8AC3E}">
        <p14:creationId xmlns:p14="http://schemas.microsoft.com/office/powerpoint/2010/main" val="31797532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3401556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04788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801379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4</a:t>
            </a:fld>
            <a:endParaRPr lang="zh-CN" altLang="en-US"/>
          </a:p>
        </p:txBody>
      </p:sp>
    </p:spTree>
    <p:extLst>
      <p:ext uri="{BB962C8B-B14F-4D97-AF65-F5344CB8AC3E}">
        <p14:creationId xmlns:p14="http://schemas.microsoft.com/office/powerpoint/2010/main" val="2524265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1718340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6</a:t>
            </a:fld>
            <a:endParaRPr lang="en-GB"/>
          </a:p>
        </p:txBody>
      </p:sp>
    </p:spTree>
    <p:extLst>
      <p:ext uri="{BB962C8B-B14F-4D97-AF65-F5344CB8AC3E}">
        <p14:creationId xmlns:p14="http://schemas.microsoft.com/office/powerpoint/2010/main" val="3999654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119093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20618825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3727260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8" name="Rectangle 1"/>
          <p:cNvSpPr/>
          <p:nvPr userDrawn="1"/>
        </p:nvSpPr>
        <p:spPr>
          <a:xfrm rot="5400000">
            <a:off x="6332560" y="-5552780"/>
            <a:ext cx="45719" cy="121012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2285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466644" y="1041368"/>
            <a:ext cx="6509742" cy="5139869"/>
          </a:xfrm>
        </p:spPr>
        <p:txBody>
          <a:bodyPr/>
          <a:lstStyle>
            <a:lvl1pPr>
              <a:defRPr sz="3375"/>
            </a:lvl1pPr>
            <a:lvl2pPr>
              <a:defRPr sz="2953"/>
            </a:lvl2pPr>
            <a:lvl3pPr>
              <a:defRPr sz="2531"/>
            </a:lvl3pPr>
            <a:lvl4pPr>
              <a:defRPr sz="2109"/>
            </a:lvl4pPr>
            <a:lvl5pPr>
              <a:defRPr sz="2109"/>
            </a:lvl5pPr>
            <a:lvl6pPr>
              <a:defRPr sz="2109"/>
            </a:lvl6pPr>
            <a:lvl7pPr>
              <a:defRPr sz="2109"/>
            </a:lvl7pPr>
            <a:lvl8pPr>
              <a:defRPr sz="2109"/>
            </a:lvl8pPr>
            <a:lvl9pPr>
              <a:defRPr sz="210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9601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466644" y="1041368"/>
            <a:ext cx="6509742" cy="5139869"/>
          </a:xfrm>
        </p:spPr>
        <p:txBody>
          <a:bodyPr anchor="t"/>
          <a:lstStyle>
            <a:lvl1pPr marL="0" indent="0">
              <a:buNone/>
              <a:defRPr sz="3375"/>
            </a:lvl1pPr>
            <a:lvl2pPr marL="482163" indent="0">
              <a:buNone/>
              <a:defRPr sz="2953"/>
            </a:lvl2pPr>
            <a:lvl3pPr marL="964326" indent="0">
              <a:buNone/>
              <a:defRPr sz="2531"/>
            </a:lvl3pPr>
            <a:lvl4pPr marL="1446489" indent="0">
              <a:buNone/>
              <a:defRPr sz="2109"/>
            </a:lvl4pPr>
            <a:lvl5pPr marL="1928652" indent="0">
              <a:buNone/>
              <a:defRPr sz="2109"/>
            </a:lvl5pPr>
            <a:lvl6pPr marL="2410816" indent="0">
              <a:buNone/>
              <a:defRPr sz="2109"/>
            </a:lvl6pPr>
            <a:lvl7pPr marL="2892979" indent="0">
              <a:buNone/>
              <a:defRPr sz="2109"/>
            </a:lvl7pPr>
            <a:lvl8pPr marL="3375142" indent="0">
              <a:buNone/>
              <a:defRPr sz="2109"/>
            </a:lvl8pPr>
            <a:lvl9pPr marL="3857305" indent="0">
              <a:buNone/>
              <a:defRPr sz="210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6377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74277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2043" y="385071"/>
            <a:ext cx="2772668" cy="6129337"/>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84039" y="385071"/>
            <a:ext cx="8157270" cy="61293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9355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354" y="6704023"/>
            <a:ext cx="289278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3" name="页脚占位符 2"/>
          <p:cNvSpPr>
            <a:spLocks noGrp="1"/>
          </p:cNvSpPr>
          <p:nvPr>
            <p:ph type="ftr" sz="quarter" idx="11"/>
          </p:nvPr>
        </p:nvSpPr>
        <p:spPr>
          <a:xfrm>
            <a:off x="4259789" y="6704023"/>
            <a:ext cx="433917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a:xfrm>
            <a:off x="9081627" y="6704023"/>
            <a:ext cx="289278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fld id="{8C92ADDF-ABC6-4EEC-846D-A1AE2D410679}" type="slidenum">
              <a:rPr lang="zh-CN" altLang="en-US" smtClean="0"/>
              <a:pPr/>
              <a:t>‹#›</a:t>
            </a:fld>
            <a:endParaRPr lang="zh-CN" altLang="en-US" dirty="0"/>
          </a:p>
        </p:txBody>
      </p:sp>
    </p:spTree>
    <p:extLst>
      <p:ext uri="{BB962C8B-B14F-4D97-AF65-F5344CB8AC3E}">
        <p14:creationId xmlns:p14="http://schemas.microsoft.com/office/powerpoint/2010/main" val="86888792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607344" y="1183677"/>
            <a:ext cx="9644063" cy="2518034"/>
          </a:xfrm>
        </p:spPr>
        <p:txBody>
          <a:bodyPr anchor="b"/>
          <a:lstStyle>
            <a:lvl1pPr algn="ctr">
              <a:defRPr sz="632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607344" y="3798816"/>
            <a:ext cx="9644063" cy="1746216"/>
          </a:xfrm>
        </p:spPr>
        <p:txBody>
          <a:bodyPr/>
          <a:lstStyle>
            <a:lvl1pPr marL="0" indent="0" algn="ctr">
              <a:buNone/>
              <a:defRPr sz="2531"/>
            </a:lvl1pPr>
            <a:lvl2pPr marL="482163" indent="0" algn="ctr">
              <a:buNone/>
              <a:defRPr sz="2109"/>
            </a:lvl2pPr>
            <a:lvl3pPr marL="964326" indent="0" algn="ctr">
              <a:buNone/>
              <a:defRPr sz="1898"/>
            </a:lvl3pPr>
            <a:lvl4pPr marL="1446489" indent="0" algn="ctr">
              <a:buNone/>
              <a:defRPr sz="1687"/>
            </a:lvl4pPr>
            <a:lvl5pPr marL="1928652" indent="0" algn="ctr">
              <a:buNone/>
              <a:defRPr sz="1687"/>
            </a:lvl5pPr>
            <a:lvl6pPr marL="2410816" indent="0" algn="ctr">
              <a:buNone/>
              <a:defRPr sz="1687"/>
            </a:lvl6pPr>
            <a:lvl7pPr marL="2892979" indent="0" algn="ctr">
              <a:buNone/>
              <a:defRPr sz="1687"/>
            </a:lvl7pPr>
            <a:lvl8pPr marL="3375142" indent="0" algn="ctr">
              <a:buNone/>
              <a:defRPr sz="1687"/>
            </a:lvl8pPr>
            <a:lvl9pPr marL="3857305" indent="0" algn="ctr">
              <a:buNone/>
              <a:defRPr sz="1687"/>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2306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8637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77342" y="1803141"/>
            <a:ext cx="11090672" cy="3008581"/>
          </a:xfrm>
        </p:spPr>
        <p:txBody>
          <a:bodyPr anchor="b"/>
          <a:lstStyle>
            <a:lvl1pPr>
              <a:defRPr sz="632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77342" y="4840184"/>
            <a:ext cx="11090672" cy="1582142"/>
          </a:xfrm>
        </p:spPr>
        <p:txBody>
          <a:bodyPr/>
          <a:lstStyle>
            <a:lvl1pPr marL="0" indent="0">
              <a:buNone/>
              <a:defRPr sz="2531">
                <a:solidFill>
                  <a:schemeClr val="tx1">
                    <a:tint val="75000"/>
                  </a:schemeClr>
                </a:solidFill>
              </a:defRPr>
            </a:lvl1pPr>
            <a:lvl2pPr marL="482163" indent="0">
              <a:buNone/>
              <a:defRPr sz="2109">
                <a:solidFill>
                  <a:schemeClr val="tx1">
                    <a:tint val="75000"/>
                  </a:schemeClr>
                </a:solidFill>
              </a:defRPr>
            </a:lvl2pPr>
            <a:lvl3pPr marL="964326" indent="0">
              <a:buNone/>
              <a:defRPr sz="1898">
                <a:solidFill>
                  <a:schemeClr val="tx1">
                    <a:tint val="75000"/>
                  </a:schemeClr>
                </a:solidFill>
              </a:defRPr>
            </a:lvl3pPr>
            <a:lvl4pPr marL="1446489" indent="0">
              <a:buNone/>
              <a:defRPr sz="1687">
                <a:solidFill>
                  <a:schemeClr val="tx1">
                    <a:tint val="75000"/>
                  </a:schemeClr>
                </a:solidFill>
              </a:defRPr>
            </a:lvl4pPr>
            <a:lvl5pPr marL="1928652" indent="0">
              <a:buNone/>
              <a:defRPr sz="1687">
                <a:solidFill>
                  <a:schemeClr val="tx1">
                    <a:tint val="75000"/>
                  </a:schemeClr>
                </a:solidFill>
              </a:defRPr>
            </a:lvl5pPr>
            <a:lvl6pPr marL="2410816" indent="0">
              <a:buNone/>
              <a:defRPr sz="1687">
                <a:solidFill>
                  <a:schemeClr val="tx1">
                    <a:tint val="75000"/>
                  </a:schemeClr>
                </a:solidFill>
              </a:defRPr>
            </a:lvl6pPr>
            <a:lvl7pPr marL="2892979" indent="0">
              <a:buNone/>
              <a:defRPr sz="1687">
                <a:solidFill>
                  <a:schemeClr val="tx1">
                    <a:tint val="75000"/>
                  </a:schemeClr>
                </a:solidFill>
              </a:defRPr>
            </a:lvl7pPr>
            <a:lvl8pPr marL="3375142" indent="0">
              <a:buNone/>
              <a:defRPr sz="1687">
                <a:solidFill>
                  <a:schemeClr val="tx1">
                    <a:tint val="75000"/>
                  </a:schemeClr>
                </a:solidFill>
              </a:defRPr>
            </a:lvl8pPr>
            <a:lvl9pPr marL="3857305" indent="0">
              <a:buNone/>
              <a:defRPr sz="1687">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4724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84039"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509742"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3389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85714" y="385072"/>
            <a:ext cx="11090672" cy="139797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5715" y="1773004"/>
            <a:ext cx="5439853"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4" name="Content Placeholder 3"/>
          <p:cNvSpPr>
            <a:spLocks noGrp="1"/>
          </p:cNvSpPr>
          <p:nvPr>
            <p:ph sz="half" idx="2"/>
          </p:nvPr>
        </p:nvSpPr>
        <p:spPr>
          <a:xfrm>
            <a:off x="885715" y="2641926"/>
            <a:ext cx="5439853"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509742" y="1773004"/>
            <a:ext cx="5466644"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6" name="Content Placeholder 5"/>
          <p:cNvSpPr>
            <a:spLocks noGrp="1"/>
          </p:cNvSpPr>
          <p:nvPr>
            <p:ph sz="quarter" idx="4"/>
          </p:nvPr>
        </p:nvSpPr>
        <p:spPr>
          <a:xfrm>
            <a:off x="6509742" y="2641926"/>
            <a:ext cx="5466644"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2935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8855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37805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2018/6/1</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6" r:id="rId1"/>
    <p:sldLayoutId id="21474839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2018/6/1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856008864"/>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9"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淘宝网chenying0907出品 10"/>
          <p:cNvSpPr txBox="1"/>
          <p:nvPr/>
        </p:nvSpPr>
        <p:spPr>
          <a:xfrm>
            <a:off x="5521702" y="4799310"/>
            <a:ext cx="6544067" cy="900230"/>
          </a:xfrm>
          <a:prstGeom prst="rect">
            <a:avLst/>
          </a:prstGeom>
          <a:noFill/>
        </p:spPr>
        <p:txBody>
          <a:bodyPr wrap="none" lIns="68564" tIns="34282" rIns="68564" bIns="34282">
            <a:spAutoFit/>
          </a:bodyPr>
          <a:lstStyle/>
          <a:p>
            <a:pPr>
              <a:buNone/>
            </a:pPr>
            <a:r>
              <a:rPr lang="zh-CN" altLang="en-US" sz="5400" dirty="0">
                <a:solidFill>
                  <a:srgbClr val="92D050"/>
                </a:solidFill>
                <a:latin typeface="方正正准黑简体" panose="02000000000000000000" pitchFamily="2" charset="-122"/>
                <a:ea typeface="方正正准黑简体" panose="02000000000000000000" pitchFamily="2" charset="-122"/>
                <a:cs typeface="Arial" panose="020B0604020202020204" pitchFamily="34" charset="0"/>
              </a:rPr>
              <a:t>教学说课件</a:t>
            </a:r>
            <a:r>
              <a:rPr lang="en-US" altLang="zh-CN" sz="5400" dirty="0">
                <a:solidFill>
                  <a:srgbClr val="92D050"/>
                </a:solidFill>
                <a:latin typeface="方正正准黑简体" panose="02000000000000000000" pitchFamily="2" charset="-122"/>
                <a:ea typeface="方正正准黑简体" panose="02000000000000000000" pitchFamily="2" charset="-122"/>
                <a:cs typeface="Arial" panose="020B0604020202020204" pitchFamily="34" charset="0"/>
              </a:rPr>
              <a:t>PPT</a:t>
            </a:r>
            <a:r>
              <a:rPr lang="zh-CN" altLang="en-US" sz="5400" dirty="0">
                <a:solidFill>
                  <a:srgbClr val="92D050"/>
                </a:solidFill>
                <a:latin typeface="方正正准黑简体" panose="02000000000000000000" pitchFamily="2" charset="-122"/>
                <a:ea typeface="方正正准黑简体" panose="02000000000000000000" pitchFamily="2" charset="-122"/>
                <a:cs typeface="Arial" panose="020B0604020202020204" pitchFamily="34" charset="0"/>
              </a:rPr>
              <a:t>模板</a:t>
            </a:r>
          </a:p>
        </p:txBody>
      </p:sp>
      <p:sp>
        <p:nvSpPr>
          <p:cNvPr id="4" name="淘宝网chenying0907出品 3"/>
          <p:cNvSpPr/>
          <p:nvPr/>
        </p:nvSpPr>
        <p:spPr>
          <a:xfrm>
            <a:off x="5521702" y="6108313"/>
            <a:ext cx="6323029" cy="715564"/>
          </a:xfrm>
          <a:prstGeom prst="rect">
            <a:avLst/>
          </a:prstGeom>
        </p:spPr>
        <p:txBody>
          <a:bodyPr wrap="square" lIns="68564" tIns="34282" rIns="68564" bIns="34282">
            <a:spAutoFit/>
          </a:bodyPr>
          <a:lstStyle/>
          <a:p>
            <a:r>
              <a:rPr lang="en-US" altLang="zh-CN" sz="1400" dirty="0">
                <a:solidFill>
                  <a:schemeClr val="bg1"/>
                </a:solidFill>
                <a:latin typeface="+mj-lt"/>
                <a:ea typeface="Source Han Sans ExtraLight" panose="020B0200000000000000" pitchFamily="34" charset="-122"/>
                <a:cs typeface="Arial" panose="020B0604020202020204" pitchFamily="34" charset="0"/>
              </a:rPr>
              <a:t>Each day is a new beginning Seize new opportunities from now on </a:t>
            </a:r>
            <a:r>
              <a:rPr lang="en-US" altLang="zh-CN" sz="1400" dirty="0">
                <a:solidFill>
                  <a:schemeClr val="bg1"/>
                </a:solidFill>
                <a:ea typeface="Source Han Sans ExtraLight" panose="020B0200000000000000" pitchFamily="34" charset="-122"/>
                <a:cs typeface="Arial" panose="020B0604020202020204" pitchFamily="34" charset="0"/>
              </a:rPr>
              <a:t>Each day is a new beginning Seize new opportunities from now </a:t>
            </a:r>
            <a:r>
              <a:rPr lang="en-US" altLang="zh-CN" sz="1400" dirty="0" err="1">
                <a:solidFill>
                  <a:schemeClr val="bg1"/>
                </a:solidFill>
                <a:ea typeface="Source Han Sans ExtraLight" panose="020B0200000000000000" pitchFamily="34" charset="-122"/>
                <a:cs typeface="Arial" panose="020B0604020202020204" pitchFamily="34" charset="0"/>
              </a:rPr>
              <a:t>onEach</a:t>
            </a:r>
            <a:r>
              <a:rPr lang="en-US" altLang="zh-CN" sz="1400" dirty="0">
                <a:solidFill>
                  <a:schemeClr val="bg1"/>
                </a:solidFill>
                <a:ea typeface="Source Han Sans ExtraLight" panose="020B0200000000000000" pitchFamily="34" charset="-122"/>
                <a:cs typeface="Arial" panose="020B0604020202020204" pitchFamily="34" charset="0"/>
              </a:rPr>
              <a:t> day is a new beginning Seize new opportunities from now on</a:t>
            </a:r>
          </a:p>
        </p:txBody>
      </p:sp>
      <p:sp>
        <p:nvSpPr>
          <p:cNvPr id="5" name="淘宝网chenying0907出品 4"/>
          <p:cNvSpPr/>
          <p:nvPr/>
        </p:nvSpPr>
        <p:spPr>
          <a:xfrm>
            <a:off x="5521702" y="5516064"/>
            <a:ext cx="6396708" cy="476525"/>
          </a:xfrm>
          <a:prstGeom prst="rect">
            <a:avLst/>
          </a:prstGeom>
        </p:spPr>
        <p:txBody>
          <a:bodyPr wrap="square" lIns="68564" tIns="34282" rIns="68564" bIns="34282">
            <a:spAutoFit/>
          </a:bodyPr>
          <a:lstStyle/>
          <a:p>
            <a:pP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SAID TEACHING COURSEWARE PPT TEMPLATE</a:t>
            </a:r>
          </a:p>
        </p:txBody>
      </p:sp>
    </p:spTree>
    <p:extLst>
      <p:ext uri="{BB962C8B-B14F-4D97-AF65-F5344CB8AC3E}">
        <p14:creationId xmlns:p14="http://schemas.microsoft.com/office/powerpoint/2010/main" val="277913068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 presetClass="entr" presetSubtype="2" fill="hold" grpId="0" nodeType="afterEffect" p14:presetBounceEnd="21250">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14:bounceEnd="21250">
                                          <p:cBhvr additive="base">
                                            <p:cTn id="11" dur="800" fill="hold"/>
                                            <p:tgtEl>
                                              <p:spTgt spid="3"/>
                                            </p:tgtEl>
                                            <p:attrNameLst>
                                              <p:attrName>ppt_x</p:attrName>
                                            </p:attrNameLst>
                                          </p:cBhvr>
                                          <p:tavLst>
                                            <p:tav tm="0">
                                              <p:val>
                                                <p:strVal val="1+#ppt_w/2"/>
                                              </p:val>
                                            </p:tav>
                                            <p:tav tm="100000">
                                              <p:val>
                                                <p:strVal val="#ppt_x"/>
                                              </p:val>
                                            </p:tav>
                                          </p:tavLst>
                                        </p:anim>
                                        <p:anim calcmode="lin" valueType="num" p14:bounceEnd="21250">
                                          <p:cBhvr additive="base">
                                            <p:cTn id="12" dur="8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020"/>
                                </p:stCondLst>
                                <p:childTnLst>
                                  <p:par>
                                    <p:cTn id="14" presetID="2" presetClass="entr" presetSubtype="2" fill="hold" grpId="0" nodeType="afterEffect" p14:presetBounceEnd="20000">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14:bounceEnd="20000">
                                          <p:cBhvr additive="base">
                                            <p:cTn id="16"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4120"/>
                                </p:stCondLst>
                                <p:childTnLst>
                                  <p:par>
                                    <p:cTn id="19" presetID="41" presetClass="entr" presetSubtype="0" fill="hold" grpId="0" nodeType="afterEffect">
                                      <p:stCondLst>
                                        <p:cond delay="0"/>
                                      </p:stCondLst>
                                      <p:iterate type="lt">
                                        <p:tmPct val="6140"/>
                                      </p:iterate>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
                                            </p:tgtEl>
                                            <p:attrNameLst>
                                              <p:attrName>ppt_y</p:attrName>
                                            </p:attrNameLst>
                                          </p:cBhvr>
                                          <p:tavLst>
                                            <p:tav tm="0">
                                              <p:val>
                                                <p:strVal val="#ppt_y"/>
                                              </p:val>
                                            </p:tav>
                                            <p:tav tm="100000">
                                              <p:val>
                                                <p:strVal val="#ppt_y"/>
                                              </p:val>
                                            </p:tav>
                                          </p:tavLst>
                                        </p:anim>
                                        <p:anim calcmode="lin" valueType="num">
                                          <p:cBhvr>
                                            <p:cTn id="2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800" fill="hold"/>
                                            <p:tgtEl>
                                              <p:spTgt spid="3"/>
                                            </p:tgtEl>
                                            <p:attrNameLst>
                                              <p:attrName>ppt_x</p:attrName>
                                            </p:attrNameLst>
                                          </p:cBhvr>
                                          <p:tavLst>
                                            <p:tav tm="0">
                                              <p:val>
                                                <p:strVal val="1+#ppt_w/2"/>
                                              </p:val>
                                            </p:tav>
                                            <p:tav tm="100000">
                                              <p:val>
                                                <p:strVal val="#ppt_x"/>
                                              </p:val>
                                            </p:tav>
                                          </p:tavLst>
                                        </p:anim>
                                        <p:anim calcmode="lin" valueType="num">
                                          <p:cBhvr additive="base">
                                            <p:cTn id="12" dur="8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02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4120"/>
                                </p:stCondLst>
                                <p:childTnLst>
                                  <p:par>
                                    <p:cTn id="19" presetID="41" presetClass="entr" presetSubtype="0" fill="hold" grpId="0" nodeType="afterEffect">
                                      <p:stCondLst>
                                        <p:cond delay="0"/>
                                      </p:stCondLst>
                                      <p:iterate type="lt">
                                        <p:tmPct val="6140"/>
                                      </p:iterate>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
                                            </p:tgtEl>
                                            <p:attrNameLst>
                                              <p:attrName>ppt_y</p:attrName>
                                            </p:attrNameLst>
                                          </p:cBhvr>
                                          <p:tavLst>
                                            <p:tav tm="0">
                                              <p:val>
                                                <p:strVal val="#ppt_y"/>
                                              </p:val>
                                            </p:tav>
                                            <p:tav tm="100000">
                                              <p:val>
                                                <p:strVal val="#ppt_y"/>
                                              </p:val>
                                            </p:tav>
                                          </p:tavLst>
                                        </p:anim>
                                        <p:anim calcmode="lin" valueType="num">
                                          <p:cBhvr>
                                            <p:cTn id="2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221463" y="3832349"/>
            <a:ext cx="4232338" cy="2370606"/>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7751910" y="3392034"/>
            <a:ext cx="3171444" cy="1851539"/>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187059" y="2929889"/>
            <a:ext cx="2301148" cy="1396883"/>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8645767" y="2554929"/>
            <a:ext cx="1383725" cy="866294"/>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flipH="1">
            <a:off x="1444486" y="2358243"/>
            <a:ext cx="7301117" cy="497134"/>
            <a:chOff x="4221330" y="2223664"/>
            <a:chExt cx="6091070" cy="471383"/>
          </a:xfrm>
        </p:grpSpPr>
        <p:cxnSp>
          <p:nvCxnSpPr>
            <p:cNvPr id="16" name="Straight Connector 15"/>
            <p:cNvCxnSpPr/>
            <p:nvPr/>
          </p:nvCxnSpPr>
          <p:spPr>
            <a:xfrm flipV="1">
              <a:off x="4221330" y="2223664"/>
              <a:ext cx="691096" cy="471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淘宝网chenying0907出品 17"/>
          <p:cNvSpPr txBox="1"/>
          <p:nvPr/>
        </p:nvSpPr>
        <p:spPr>
          <a:xfrm>
            <a:off x="1585991" y="2663744"/>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淘宝网chenying0907出品 18"/>
          <p:cNvSpPr txBox="1"/>
          <p:nvPr/>
        </p:nvSpPr>
        <p:spPr>
          <a:xfrm>
            <a:off x="1585991" y="2376806"/>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淘宝网chenying0907出品 19"/>
          <p:cNvSpPr txBox="1"/>
          <p:nvPr/>
        </p:nvSpPr>
        <p:spPr>
          <a:xfrm>
            <a:off x="1957122" y="3621973"/>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淘宝网chenying0907出品 20"/>
          <p:cNvSpPr txBox="1"/>
          <p:nvPr/>
        </p:nvSpPr>
        <p:spPr>
          <a:xfrm>
            <a:off x="1957122" y="3390983"/>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flipH="1">
            <a:off x="1872580" y="3346662"/>
            <a:ext cx="6381388" cy="293260"/>
            <a:chOff x="4627246" y="3160881"/>
            <a:chExt cx="6050833" cy="278069"/>
          </a:xfrm>
        </p:grpSpPr>
        <p:cxnSp>
          <p:nvCxnSpPr>
            <p:cNvPr id="23" name="Straight Connector 22"/>
            <p:cNvCxnSpPr/>
            <p:nvPr/>
          </p:nvCxnSpPr>
          <p:spPr>
            <a:xfrm flipV="1">
              <a:off x="4627246" y="3160881"/>
              <a:ext cx="658677" cy="278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淘宝网chenying0907出品 24"/>
          <p:cNvSpPr txBox="1"/>
          <p:nvPr/>
        </p:nvSpPr>
        <p:spPr>
          <a:xfrm>
            <a:off x="2320013" y="4536278"/>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淘宝网chenying0907出品 25"/>
          <p:cNvSpPr txBox="1"/>
          <p:nvPr/>
        </p:nvSpPr>
        <p:spPr>
          <a:xfrm>
            <a:off x="2320013" y="4249342"/>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淘宝网chenying0907出品 26"/>
          <p:cNvSpPr txBox="1"/>
          <p:nvPr/>
        </p:nvSpPr>
        <p:spPr>
          <a:xfrm>
            <a:off x="2834746" y="5494507"/>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淘宝网chenying0907出品 27"/>
          <p:cNvSpPr txBox="1"/>
          <p:nvPr/>
        </p:nvSpPr>
        <p:spPr>
          <a:xfrm>
            <a:off x="2834746" y="5263517"/>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28"/>
          <p:cNvCxnSpPr/>
          <p:nvPr/>
        </p:nvCxnSpPr>
        <p:spPr>
          <a:xfrm flipH="1">
            <a:off x="2252812" y="4238370"/>
            <a:ext cx="600115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flipH="1">
            <a:off x="2746806" y="4627634"/>
            <a:ext cx="4955583" cy="606313"/>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4"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3979385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right)">
                                      <p:cBhvr>
                                        <p:cTn id="34" dur="500"/>
                                        <p:tgtEl>
                                          <p:spTgt spid="29"/>
                                        </p:tgtEl>
                                      </p:cBhvr>
                                    </p:animEffect>
                                  </p:childTnLst>
                                </p:cTn>
                              </p:par>
                              <p:par>
                                <p:cTn id="35" presetID="22" presetClass="entr" presetSubtype="2"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71593" y="3126909"/>
            <a:ext cx="439544" cy="566711"/>
            <a:chOff x="787010" y="2176759"/>
            <a:chExt cx="359937" cy="464074"/>
          </a:xfrm>
        </p:grpSpPr>
        <p:sp>
          <p:nvSpPr>
            <p:cNvPr id="5" name="淘宝网chenying0907出品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淘宝网chenying0907出品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7" name="Group 6"/>
          <p:cNvGrpSpPr/>
          <p:nvPr/>
        </p:nvGrpSpPr>
        <p:grpSpPr>
          <a:xfrm>
            <a:off x="3296637" y="2385319"/>
            <a:ext cx="439544" cy="566711"/>
            <a:chOff x="787010" y="2176759"/>
            <a:chExt cx="359936" cy="464074"/>
          </a:xfrm>
        </p:grpSpPr>
        <p:sp>
          <p:nvSpPr>
            <p:cNvPr id="8" name="淘宝网chenying0907出品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淘宝网chenying0907出品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10" name="Group 9"/>
          <p:cNvGrpSpPr/>
          <p:nvPr/>
        </p:nvGrpSpPr>
        <p:grpSpPr>
          <a:xfrm>
            <a:off x="4332292" y="2778720"/>
            <a:ext cx="439544" cy="566711"/>
            <a:chOff x="787010" y="2176759"/>
            <a:chExt cx="359936" cy="464074"/>
          </a:xfrm>
        </p:grpSpPr>
        <p:sp>
          <p:nvSpPr>
            <p:cNvPr id="11" name="淘宝网chenying0907出品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淘宝网chenying0907出品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13" name="Group 12"/>
          <p:cNvGrpSpPr/>
          <p:nvPr/>
        </p:nvGrpSpPr>
        <p:grpSpPr>
          <a:xfrm>
            <a:off x="2436722" y="2945465"/>
            <a:ext cx="439544" cy="566711"/>
            <a:chOff x="787010" y="2176759"/>
            <a:chExt cx="359936" cy="464074"/>
          </a:xfrm>
        </p:grpSpPr>
        <p:sp>
          <p:nvSpPr>
            <p:cNvPr id="14" name="淘宝网chenying0907出品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淘宝网chenying0907出品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16" name="Group 15"/>
          <p:cNvGrpSpPr/>
          <p:nvPr/>
        </p:nvGrpSpPr>
        <p:grpSpPr>
          <a:xfrm>
            <a:off x="10103348" y="2745617"/>
            <a:ext cx="439544" cy="566711"/>
            <a:chOff x="787010" y="2176759"/>
            <a:chExt cx="359936" cy="464074"/>
          </a:xfrm>
        </p:grpSpPr>
        <p:sp>
          <p:nvSpPr>
            <p:cNvPr id="17" name="淘宝网chenying0907出品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淘宝网chenying0907出品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19" name="Group 18"/>
          <p:cNvGrpSpPr/>
          <p:nvPr/>
        </p:nvGrpSpPr>
        <p:grpSpPr>
          <a:xfrm>
            <a:off x="8630082" y="3121640"/>
            <a:ext cx="439544" cy="566711"/>
            <a:chOff x="787010" y="2176759"/>
            <a:chExt cx="359936" cy="464074"/>
          </a:xfrm>
        </p:grpSpPr>
        <p:sp>
          <p:nvSpPr>
            <p:cNvPr id="20" name="淘宝网chenying0907出品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淘宝网chenying0907出品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22" name="Group 21"/>
          <p:cNvGrpSpPr/>
          <p:nvPr/>
        </p:nvGrpSpPr>
        <p:grpSpPr>
          <a:xfrm>
            <a:off x="9399119" y="2940629"/>
            <a:ext cx="439544" cy="566711"/>
            <a:chOff x="787010" y="2176759"/>
            <a:chExt cx="359936" cy="464074"/>
          </a:xfrm>
        </p:grpSpPr>
        <p:sp>
          <p:nvSpPr>
            <p:cNvPr id="23" name="淘宝网chenying0907出品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淘宝网chenying0907出品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25" name="Group 24"/>
          <p:cNvGrpSpPr/>
          <p:nvPr/>
        </p:nvGrpSpPr>
        <p:grpSpPr>
          <a:xfrm>
            <a:off x="7840973" y="2192472"/>
            <a:ext cx="439544" cy="566711"/>
            <a:chOff x="787011" y="2176759"/>
            <a:chExt cx="359937" cy="464074"/>
          </a:xfrm>
        </p:grpSpPr>
        <p:sp>
          <p:nvSpPr>
            <p:cNvPr id="26" name="淘宝网chenying0907出品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淘宝网chenying0907出品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28" name="Group 27"/>
          <p:cNvGrpSpPr/>
          <p:nvPr/>
        </p:nvGrpSpPr>
        <p:grpSpPr>
          <a:xfrm>
            <a:off x="6195743" y="2929466"/>
            <a:ext cx="439544" cy="566711"/>
            <a:chOff x="787010" y="2176759"/>
            <a:chExt cx="359936" cy="464074"/>
          </a:xfrm>
        </p:grpSpPr>
        <p:sp>
          <p:nvSpPr>
            <p:cNvPr id="29" name="淘宝网chenying0907出品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淘宝网chenying0907出品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31" name="Group 30"/>
          <p:cNvGrpSpPr/>
          <p:nvPr/>
        </p:nvGrpSpPr>
        <p:grpSpPr>
          <a:xfrm>
            <a:off x="7055656" y="3352590"/>
            <a:ext cx="439544" cy="566711"/>
            <a:chOff x="787010" y="2176759"/>
            <a:chExt cx="359936" cy="464074"/>
          </a:xfrm>
        </p:grpSpPr>
        <p:sp>
          <p:nvSpPr>
            <p:cNvPr id="32" name="淘宝网chenying0907出品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淘宝网chenying0907出品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sp>
        <p:nvSpPr>
          <p:cNvPr id="34" name="Content Placeholder 2"/>
          <p:cNvSpPr txBox="1">
            <a:spLocks/>
          </p:cNvSpPr>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a:spLocks/>
          </p:cNvSpPr>
          <p:nvPr/>
        </p:nvSpPr>
        <p:spPr>
          <a:xfrm>
            <a:off x="1770877" y="5153027"/>
            <a:ext cx="1310451" cy="25853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Group 35"/>
          <p:cNvGrpSpPr/>
          <p:nvPr/>
        </p:nvGrpSpPr>
        <p:grpSpPr>
          <a:xfrm>
            <a:off x="1946744" y="3577150"/>
            <a:ext cx="1419492" cy="1285724"/>
            <a:chOff x="755576" y="2395604"/>
            <a:chExt cx="1162406" cy="1052867"/>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88884"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2806658" y="3042518"/>
            <a:ext cx="1419492" cy="1807659"/>
            <a:chOff x="1459750" y="1957798"/>
            <a:chExt cx="1162406" cy="1480273"/>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a:spLocks/>
            </p:cNvSpPr>
            <p:nvPr/>
          </p:nvSpPr>
          <p:spPr>
            <a:xfrm>
              <a:off x="1691223"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4882639" y="3775355"/>
            <a:ext cx="1217447" cy="1074825"/>
            <a:chOff x="3159748" y="2557908"/>
            <a:chExt cx="996954" cy="880163"/>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3308495"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a:spLocks/>
            </p:cNvSpPr>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565680" y="3999372"/>
            <a:ext cx="1419492" cy="850807"/>
            <a:chOff x="4537970" y="2741353"/>
            <a:chExt cx="1162406" cy="696717"/>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a:spLocks/>
            </p:cNvSpPr>
            <p:nvPr/>
          </p:nvSpPr>
          <p:spPr>
            <a:xfrm>
              <a:off x="4771278" y="3235157"/>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a:spLocks/>
            </p:cNvSpPr>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8106261" y="3775353"/>
            <a:ext cx="1408461" cy="1074825"/>
            <a:chOff x="5799535" y="2557908"/>
            <a:chExt cx="1153373" cy="880163"/>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6060556"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7"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5968450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网chenying0907出品 3"/>
          <p:cNvSpPr/>
          <p:nvPr/>
        </p:nvSpPr>
        <p:spPr>
          <a:xfrm>
            <a:off x="0" y="5177749"/>
            <a:ext cx="12858750" cy="20549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8" name="淘宝网chenying0907出品 17"/>
          <p:cNvSpPr>
            <a:spLocks/>
          </p:cNvSpPr>
          <p:nvPr/>
        </p:nvSpPr>
        <p:spPr bwMode="auto">
          <a:xfrm>
            <a:off x="0" y="11683"/>
            <a:ext cx="12896850" cy="5186234"/>
          </a:xfrm>
          <a:custGeom>
            <a:avLst/>
            <a:gdLst>
              <a:gd name="connsiteX0" fmla="*/ 3252148 w 12896850"/>
              <a:gd name="connsiteY0" fmla="*/ 1 h 5186234"/>
              <a:gd name="connsiteX1" fmla="*/ 5369626 w 12896850"/>
              <a:gd name="connsiteY1" fmla="*/ 1 h 5186234"/>
              <a:gd name="connsiteX2" fmla="*/ 5532949 w 12896850"/>
              <a:gd name="connsiteY2" fmla="*/ 14288 h 5186234"/>
              <a:gd name="connsiteX3" fmla="*/ 5690542 w 12896850"/>
              <a:gd name="connsiteY3" fmla="*/ 48577 h 5186234"/>
              <a:gd name="connsiteX4" fmla="*/ 5839540 w 12896850"/>
              <a:gd name="connsiteY4" fmla="*/ 114298 h 5186234"/>
              <a:gd name="connsiteX5" fmla="*/ 5977075 w 12896850"/>
              <a:gd name="connsiteY5" fmla="*/ 194306 h 5186234"/>
              <a:gd name="connsiteX6" fmla="*/ 6097419 w 12896850"/>
              <a:gd name="connsiteY6" fmla="*/ 300031 h 5186234"/>
              <a:gd name="connsiteX7" fmla="*/ 6197706 w 12896850"/>
              <a:gd name="connsiteY7" fmla="*/ 420043 h 5186234"/>
              <a:gd name="connsiteX8" fmla="*/ 6283666 w 12896850"/>
              <a:gd name="connsiteY8" fmla="*/ 557200 h 5186234"/>
              <a:gd name="connsiteX9" fmla="*/ 6343838 w 12896850"/>
              <a:gd name="connsiteY9" fmla="*/ 700071 h 5186234"/>
              <a:gd name="connsiteX10" fmla="*/ 6383952 w 12896850"/>
              <a:gd name="connsiteY10" fmla="*/ 857230 h 5186234"/>
              <a:gd name="connsiteX11" fmla="*/ 6392548 w 12896850"/>
              <a:gd name="connsiteY11" fmla="*/ 1025818 h 5186234"/>
              <a:gd name="connsiteX12" fmla="*/ 6392548 w 12896850"/>
              <a:gd name="connsiteY12" fmla="*/ 5186234 h 5186234"/>
              <a:gd name="connsiteX13" fmla="*/ 4283666 w 12896850"/>
              <a:gd name="connsiteY13" fmla="*/ 5186234 h 5186234"/>
              <a:gd name="connsiteX14" fmla="*/ 4111746 w 12896850"/>
              <a:gd name="connsiteY14" fmla="*/ 5171947 h 5186234"/>
              <a:gd name="connsiteX15" fmla="*/ 3957019 w 12896850"/>
              <a:gd name="connsiteY15" fmla="*/ 5131943 h 5186234"/>
              <a:gd name="connsiteX16" fmla="*/ 3810887 w 12896850"/>
              <a:gd name="connsiteY16" fmla="*/ 5071937 h 5186234"/>
              <a:gd name="connsiteX17" fmla="*/ 3676216 w 12896850"/>
              <a:gd name="connsiteY17" fmla="*/ 4986214 h 5186234"/>
              <a:gd name="connsiteX18" fmla="*/ 3553007 w 12896850"/>
              <a:gd name="connsiteY18" fmla="*/ 4886204 h 5186234"/>
              <a:gd name="connsiteX19" fmla="*/ 3452720 w 12896850"/>
              <a:gd name="connsiteY19" fmla="*/ 4766192 h 5186234"/>
              <a:gd name="connsiteX20" fmla="*/ 3369626 w 12896850"/>
              <a:gd name="connsiteY20" fmla="*/ 4629036 h 5186234"/>
              <a:gd name="connsiteX21" fmla="*/ 3303724 w 12896850"/>
              <a:gd name="connsiteY21" fmla="*/ 4486164 h 5186234"/>
              <a:gd name="connsiteX22" fmla="*/ 3266474 w 12896850"/>
              <a:gd name="connsiteY22" fmla="*/ 4329006 h 5186234"/>
              <a:gd name="connsiteX23" fmla="*/ 3252148 w 12896850"/>
              <a:gd name="connsiteY23" fmla="*/ 4160417 h 5186234"/>
              <a:gd name="connsiteX24" fmla="*/ 7530086 w 12896850"/>
              <a:gd name="connsiteY24" fmla="*/ 1 h 5186234"/>
              <a:gd name="connsiteX25" fmla="*/ 9644699 w 12896850"/>
              <a:gd name="connsiteY25" fmla="*/ 1 h 5186234"/>
              <a:gd name="connsiteX26" fmla="*/ 9644699 w 12896850"/>
              <a:gd name="connsiteY26" fmla="*/ 4160417 h 5186234"/>
              <a:gd name="connsiteX27" fmla="*/ 9630372 w 12896850"/>
              <a:gd name="connsiteY27" fmla="*/ 4329006 h 5186234"/>
              <a:gd name="connsiteX28" fmla="*/ 9595988 w 12896850"/>
              <a:gd name="connsiteY28" fmla="*/ 4486164 h 5186234"/>
              <a:gd name="connsiteX29" fmla="*/ 9530086 w 12896850"/>
              <a:gd name="connsiteY29" fmla="*/ 4629036 h 5186234"/>
              <a:gd name="connsiteX30" fmla="*/ 9449856 w 12896850"/>
              <a:gd name="connsiteY30" fmla="*/ 4766192 h 5186234"/>
              <a:gd name="connsiteX31" fmla="*/ 9343840 w 12896850"/>
              <a:gd name="connsiteY31" fmla="*/ 4886204 h 5186234"/>
              <a:gd name="connsiteX32" fmla="*/ 9223496 w 12896850"/>
              <a:gd name="connsiteY32" fmla="*/ 4986214 h 5186234"/>
              <a:gd name="connsiteX33" fmla="*/ 9091690 w 12896850"/>
              <a:gd name="connsiteY33" fmla="*/ 5071937 h 5186234"/>
              <a:gd name="connsiteX34" fmla="*/ 8942693 w 12896850"/>
              <a:gd name="connsiteY34" fmla="*/ 5131943 h 5186234"/>
              <a:gd name="connsiteX35" fmla="*/ 8785100 w 12896850"/>
              <a:gd name="connsiteY35" fmla="*/ 5171947 h 5186234"/>
              <a:gd name="connsiteX36" fmla="*/ 8618911 w 12896850"/>
              <a:gd name="connsiteY36" fmla="*/ 5186234 h 5186234"/>
              <a:gd name="connsiteX37" fmla="*/ 6504298 w 12896850"/>
              <a:gd name="connsiteY37" fmla="*/ 5186234 h 5186234"/>
              <a:gd name="connsiteX38" fmla="*/ 6504298 w 12896850"/>
              <a:gd name="connsiteY38" fmla="*/ 1025818 h 5186234"/>
              <a:gd name="connsiteX39" fmla="*/ 6512894 w 12896850"/>
              <a:gd name="connsiteY39" fmla="*/ 857230 h 5186234"/>
              <a:gd name="connsiteX40" fmla="*/ 6553009 w 12896850"/>
              <a:gd name="connsiteY40" fmla="*/ 700071 h 5186234"/>
              <a:gd name="connsiteX41" fmla="*/ 6618911 w 12896850"/>
              <a:gd name="connsiteY41" fmla="*/ 557200 h 5186234"/>
              <a:gd name="connsiteX42" fmla="*/ 6699141 w 12896850"/>
              <a:gd name="connsiteY42" fmla="*/ 420043 h 5186234"/>
              <a:gd name="connsiteX43" fmla="*/ 6805158 w 12896850"/>
              <a:gd name="connsiteY43" fmla="*/ 300031 h 5186234"/>
              <a:gd name="connsiteX44" fmla="*/ 6925502 w 12896850"/>
              <a:gd name="connsiteY44" fmla="*/ 194306 h 5186234"/>
              <a:gd name="connsiteX45" fmla="*/ 7057307 w 12896850"/>
              <a:gd name="connsiteY45" fmla="*/ 114298 h 5186234"/>
              <a:gd name="connsiteX46" fmla="*/ 7206304 w 12896850"/>
              <a:gd name="connsiteY46" fmla="*/ 48577 h 5186234"/>
              <a:gd name="connsiteX47" fmla="*/ 7363897 w 12896850"/>
              <a:gd name="connsiteY47" fmla="*/ 14288 h 5186234"/>
              <a:gd name="connsiteX48" fmla="*/ 9750718 w 12896850"/>
              <a:gd name="connsiteY48" fmla="*/ 1 h 5186234"/>
              <a:gd name="connsiteX49" fmla="*/ 11865331 w 12896850"/>
              <a:gd name="connsiteY49" fmla="*/ 1 h 5186234"/>
              <a:gd name="connsiteX50" fmla="*/ 12031520 w 12896850"/>
              <a:gd name="connsiteY50" fmla="*/ 14288 h 5186234"/>
              <a:gd name="connsiteX51" fmla="*/ 12191979 w 12896850"/>
              <a:gd name="connsiteY51" fmla="*/ 48577 h 5186234"/>
              <a:gd name="connsiteX52" fmla="*/ 12338111 w 12896850"/>
              <a:gd name="connsiteY52" fmla="*/ 114298 h 5186234"/>
              <a:gd name="connsiteX53" fmla="*/ 12475646 w 12896850"/>
              <a:gd name="connsiteY53" fmla="*/ 194306 h 5186234"/>
              <a:gd name="connsiteX54" fmla="*/ 12595990 w 12896850"/>
              <a:gd name="connsiteY54" fmla="*/ 300031 h 5186234"/>
              <a:gd name="connsiteX55" fmla="*/ 12696277 w 12896850"/>
              <a:gd name="connsiteY55" fmla="*/ 420043 h 5186234"/>
              <a:gd name="connsiteX56" fmla="*/ 12782237 w 12896850"/>
              <a:gd name="connsiteY56" fmla="*/ 551485 h 5186234"/>
              <a:gd name="connsiteX57" fmla="*/ 12842409 w 12896850"/>
              <a:gd name="connsiteY57" fmla="*/ 700071 h 5186234"/>
              <a:gd name="connsiteX58" fmla="*/ 12882523 w 12896850"/>
              <a:gd name="connsiteY58" fmla="*/ 857230 h 5186234"/>
              <a:gd name="connsiteX59" fmla="*/ 12896850 w 12896850"/>
              <a:gd name="connsiteY59" fmla="*/ 1022961 h 5186234"/>
              <a:gd name="connsiteX60" fmla="*/ 12896850 w 12896850"/>
              <a:gd name="connsiteY60" fmla="*/ 5186234 h 5186234"/>
              <a:gd name="connsiteX61" fmla="*/ 10779371 w 12896850"/>
              <a:gd name="connsiteY61" fmla="*/ 5186234 h 5186234"/>
              <a:gd name="connsiteX62" fmla="*/ 10616048 w 12896850"/>
              <a:gd name="connsiteY62" fmla="*/ 5171947 h 5186234"/>
              <a:gd name="connsiteX63" fmla="*/ 10452724 w 12896850"/>
              <a:gd name="connsiteY63" fmla="*/ 5131943 h 5186234"/>
              <a:gd name="connsiteX64" fmla="*/ 10309457 w 12896850"/>
              <a:gd name="connsiteY64" fmla="*/ 5071937 h 5186234"/>
              <a:gd name="connsiteX65" fmla="*/ 10171921 w 12896850"/>
              <a:gd name="connsiteY65" fmla="*/ 4986214 h 5186234"/>
              <a:gd name="connsiteX66" fmla="*/ 10051578 w 12896850"/>
              <a:gd name="connsiteY66" fmla="*/ 4886204 h 5186234"/>
              <a:gd name="connsiteX67" fmla="*/ 9951291 w 12896850"/>
              <a:gd name="connsiteY67" fmla="*/ 4766192 h 5186234"/>
              <a:gd name="connsiteX68" fmla="*/ 9865331 w 12896850"/>
              <a:gd name="connsiteY68" fmla="*/ 4629036 h 5186234"/>
              <a:gd name="connsiteX69" fmla="*/ 9805159 w 12896850"/>
              <a:gd name="connsiteY69" fmla="*/ 4486164 h 5186234"/>
              <a:gd name="connsiteX70" fmla="*/ 9765045 w 12896850"/>
              <a:gd name="connsiteY70" fmla="*/ 4329006 h 5186234"/>
              <a:gd name="connsiteX71" fmla="*/ 9750718 w 12896850"/>
              <a:gd name="connsiteY71" fmla="*/ 4160417 h 5186234"/>
              <a:gd name="connsiteX72" fmla="*/ 1031519 w 12896850"/>
              <a:gd name="connsiteY72" fmla="*/ 0 h 5186234"/>
              <a:gd name="connsiteX73" fmla="*/ 3146133 w 12896850"/>
              <a:gd name="connsiteY73" fmla="*/ 0 h 5186234"/>
              <a:gd name="connsiteX74" fmla="*/ 3146133 w 12896850"/>
              <a:gd name="connsiteY74" fmla="*/ 4160417 h 5186234"/>
              <a:gd name="connsiteX75" fmla="*/ 3131806 w 12896850"/>
              <a:gd name="connsiteY75" fmla="*/ 4329005 h 5186234"/>
              <a:gd name="connsiteX76" fmla="*/ 3097422 w 12896850"/>
              <a:gd name="connsiteY76" fmla="*/ 4486164 h 5186234"/>
              <a:gd name="connsiteX77" fmla="*/ 3031519 w 12896850"/>
              <a:gd name="connsiteY77" fmla="*/ 4629036 h 5186234"/>
              <a:gd name="connsiteX78" fmla="*/ 2945560 w 12896850"/>
              <a:gd name="connsiteY78" fmla="*/ 4766192 h 5186234"/>
              <a:gd name="connsiteX79" fmla="*/ 2845273 w 12896850"/>
              <a:gd name="connsiteY79" fmla="*/ 4886204 h 5186234"/>
              <a:gd name="connsiteX80" fmla="*/ 2724929 w 12896850"/>
              <a:gd name="connsiteY80" fmla="*/ 4986214 h 5186234"/>
              <a:gd name="connsiteX81" fmla="*/ 2590259 w 12896850"/>
              <a:gd name="connsiteY81" fmla="*/ 5071937 h 5186234"/>
              <a:gd name="connsiteX82" fmla="*/ 2444127 w 12896850"/>
              <a:gd name="connsiteY82" fmla="*/ 5131943 h 5186234"/>
              <a:gd name="connsiteX83" fmla="*/ 2286533 w 12896850"/>
              <a:gd name="connsiteY83" fmla="*/ 5171947 h 5186234"/>
              <a:gd name="connsiteX84" fmla="*/ 2117479 w 12896850"/>
              <a:gd name="connsiteY84" fmla="*/ 5186234 h 5186234"/>
              <a:gd name="connsiteX85" fmla="*/ 0 w 12896850"/>
              <a:gd name="connsiteY85" fmla="*/ 5186234 h 5186234"/>
              <a:gd name="connsiteX86" fmla="*/ 0 w 12896850"/>
              <a:gd name="connsiteY86" fmla="*/ 1025817 h 5186234"/>
              <a:gd name="connsiteX87" fmla="*/ 17192 w 12896850"/>
              <a:gd name="connsiteY87" fmla="*/ 857229 h 5186234"/>
              <a:gd name="connsiteX88" fmla="*/ 57307 w 12896850"/>
              <a:gd name="connsiteY88" fmla="*/ 700070 h 5186234"/>
              <a:gd name="connsiteX89" fmla="*/ 117479 w 12896850"/>
              <a:gd name="connsiteY89" fmla="*/ 557199 h 5186234"/>
              <a:gd name="connsiteX90" fmla="*/ 203439 w 12896850"/>
              <a:gd name="connsiteY90" fmla="*/ 420042 h 5186234"/>
              <a:gd name="connsiteX91" fmla="*/ 303725 w 12896850"/>
              <a:gd name="connsiteY91" fmla="*/ 300030 h 5186234"/>
              <a:gd name="connsiteX92" fmla="*/ 424069 w 12896850"/>
              <a:gd name="connsiteY92" fmla="*/ 194305 h 5186234"/>
              <a:gd name="connsiteX93" fmla="*/ 558740 w 12896850"/>
              <a:gd name="connsiteY93" fmla="*/ 114297 h 5186234"/>
              <a:gd name="connsiteX94" fmla="*/ 710602 w 12896850"/>
              <a:gd name="connsiteY94" fmla="*/ 48577 h 5186234"/>
              <a:gd name="connsiteX95" fmla="*/ 865330 w 12896850"/>
              <a:gd name="connsiteY95" fmla="*/ 14287 h 518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896850" h="5186234">
                <a:moveTo>
                  <a:pt x="3252148" y="1"/>
                </a:moveTo>
                <a:lnTo>
                  <a:pt x="5369626" y="1"/>
                </a:lnTo>
                <a:lnTo>
                  <a:pt x="5532949" y="14288"/>
                </a:lnTo>
                <a:lnTo>
                  <a:pt x="5690542" y="48577"/>
                </a:lnTo>
                <a:lnTo>
                  <a:pt x="5839540" y="114298"/>
                </a:lnTo>
                <a:lnTo>
                  <a:pt x="5977075" y="194306"/>
                </a:lnTo>
                <a:lnTo>
                  <a:pt x="6097419" y="300031"/>
                </a:lnTo>
                <a:lnTo>
                  <a:pt x="6197706" y="420043"/>
                </a:lnTo>
                <a:lnTo>
                  <a:pt x="6283666" y="557200"/>
                </a:lnTo>
                <a:lnTo>
                  <a:pt x="6343838" y="700071"/>
                </a:lnTo>
                <a:lnTo>
                  <a:pt x="6383952" y="857230"/>
                </a:lnTo>
                <a:lnTo>
                  <a:pt x="6392548" y="1025818"/>
                </a:lnTo>
                <a:lnTo>
                  <a:pt x="6392548" y="5186234"/>
                </a:lnTo>
                <a:lnTo>
                  <a:pt x="4283666" y="5186234"/>
                </a:lnTo>
                <a:lnTo>
                  <a:pt x="4111746" y="5171947"/>
                </a:lnTo>
                <a:lnTo>
                  <a:pt x="3957019" y="5131943"/>
                </a:lnTo>
                <a:lnTo>
                  <a:pt x="3810887" y="5071937"/>
                </a:lnTo>
                <a:lnTo>
                  <a:pt x="3676216" y="4986214"/>
                </a:lnTo>
                <a:lnTo>
                  <a:pt x="3553007" y="4886204"/>
                </a:lnTo>
                <a:lnTo>
                  <a:pt x="3452720" y="4766192"/>
                </a:lnTo>
                <a:lnTo>
                  <a:pt x="3369626" y="4629036"/>
                </a:lnTo>
                <a:lnTo>
                  <a:pt x="3303724" y="4486164"/>
                </a:lnTo>
                <a:lnTo>
                  <a:pt x="3266474" y="4329006"/>
                </a:lnTo>
                <a:lnTo>
                  <a:pt x="3252148" y="4160417"/>
                </a:lnTo>
                <a:close/>
                <a:moveTo>
                  <a:pt x="7530086" y="1"/>
                </a:moveTo>
                <a:lnTo>
                  <a:pt x="9644699" y="1"/>
                </a:lnTo>
                <a:lnTo>
                  <a:pt x="9644699" y="4160417"/>
                </a:lnTo>
                <a:lnTo>
                  <a:pt x="9630372" y="4329006"/>
                </a:lnTo>
                <a:lnTo>
                  <a:pt x="9595988" y="4486164"/>
                </a:lnTo>
                <a:lnTo>
                  <a:pt x="9530086" y="4629036"/>
                </a:lnTo>
                <a:lnTo>
                  <a:pt x="9449856" y="4766192"/>
                </a:lnTo>
                <a:lnTo>
                  <a:pt x="9343840" y="4886204"/>
                </a:lnTo>
                <a:lnTo>
                  <a:pt x="9223496" y="4986214"/>
                </a:lnTo>
                <a:lnTo>
                  <a:pt x="9091690" y="5071937"/>
                </a:lnTo>
                <a:lnTo>
                  <a:pt x="8942693" y="5131943"/>
                </a:lnTo>
                <a:lnTo>
                  <a:pt x="8785100" y="5171947"/>
                </a:lnTo>
                <a:lnTo>
                  <a:pt x="8618911" y="5186234"/>
                </a:lnTo>
                <a:lnTo>
                  <a:pt x="6504298" y="5186234"/>
                </a:lnTo>
                <a:lnTo>
                  <a:pt x="6504298" y="1025818"/>
                </a:lnTo>
                <a:lnTo>
                  <a:pt x="6512894" y="857230"/>
                </a:lnTo>
                <a:lnTo>
                  <a:pt x="6553009" y="700071"/>
                </a:lnTo>
                <a:lnTo>
                  <a:pt x="6618911" y="557200"/>
                </a:lnTo>
                <a:lnTo>
                  <a:pt x="6699141" y="420043"/>
                </a:lnTo>
                <a:lnTo>
                  <a:pt x="6805158" y="300031"/>
                </a:lnTo>
                <a:lnTo>
                  <a:pt x="6925502" y="194306"/>
                </a:lnTo>
                <a:lnTo>
                  <a:pt x="7057307" y="114298"/>
                </a:lnTo>
                <a:lnTo>
                  <a:pt x="7206304" y="48577"/>
                </a:lnTo>
                <a:lnTo>
                  <a:pt x="7363897" y="14288"/>
                </a:lnTo>
                <a:close/>
                <a:moveTo>
                  <a:pt x="9750718" y="1"/>
                </a:moveTo>
                <a:lnTo>
                  <a:pt x="11865331" y="1"/>
                </a:lnTo>
                <a:lnTo>
                  <a:pt x="12031520" y="14288"/>
                </a:lnTo>
                <a:lnTo>
                  <a:pt x="12191979" y="48577"/>
                </a:lnTo>
                <a:lnTo>
                  <a:pt x="12338111" y="114298"/>
                </a:lnTo>
                <a:lnTo>
                  <a:pt x="12475646" y="194306"/>
                </a:lnTo>
                <a:lnTo>
                  <a:pt x="12595990" y="300031"/>
                </a:lnTo>
                <a:lnTo>
                  <a:pt x="12696277" y="420043"/>
                </a:lnTo>
                <a:lnTo>
                  <a:pt x="12782237" y="551485"/>
                </a:lnTo>
                <a:lnTo>
                  <a:pt x="12842409" y="700071"/>
                </a:lnTo>
                <a:lnTo>
                  <a:pt x="12882523" y="857230"/>
                </a:lnTo>
                <a:lnTo>
                  <a:pt x="12896850" y="1022961"/>
                </a:lnTo>
                <a:lnTo>
                  <a:pt x="12896850" y="5186234"/>
                </a:lnTo>
                <a:lnTo>
                  <a:pt x="10779371" y="5186234"/>
                </a:lnTo>
                <a:lnTo>
                  <a:pt x="10616048" y="5171947"/>
                </a:lnTo>
                <a:lnTo>
                  <a:pt x="10452724" y="5131943"/>
                </a:lnTo>
                <a:lnTo>
                  <a:pt x="10309457" y="5071937"/>
                </a:lnTo>
                <a:lnTo>
                  <a:pt x="10171921" y="4986214"/>
                </a:lnTo>
                <a:lnTo>
                  <a:pt x="10051578" y="4886204"/>
                </a:lnTo>
                <a:lnTo>
                  <a:pt x="9951291" y="4766192"/>
                </a:lnTo>
                <a:lnTo>
                  <a:pt x="9865331" y="4629036"/>
                </a:lnTo>
                <a:lnTo>
                  <a:pt x="9805159" y="4486164"/>
                </a:lnTo>
                <a:lnTo>
                  <a:pt x="9765045" y="4329006"/>
                </a:lnTo>
                <a:lnTo>
                  <a:pt x="9750718" y="4160417"/>
                </a:lnTo>
                <a:close/>
                <a:moveTo>
                  <a:pt x="1031519" y="0"/>
                </a:moveTo>
                <a:lnTo>
                  <a:pt x="3146133" y="0"/>
                </a:lnTo>
                <a:lnTo>
                  <a:pt x="3146133" y="4160417"/>
                </a:lnTo>
                <a:lnTo>
                  <a:pt x="3131806" y="4329005"/>
                </a:lnTo>
                <a:lnTo>
                  <a:pt x="3097422" y="4486164"/>
                </a:lnTo>
                <a:lnTo>
                  <a:pt x="3031519" y="4629036"/>
                </a:lnTo>
                <a:lnTo>
                  <a:pt x="2945560" y="4766192"/>
                </a:lnTo>
                <a:lnTo>
                  <a:pt x="2845273" y="4886204"/>
                </a:lnTo>
                <a:lnTo>
                  <a:pt x="2724929" y="4986214"/>
                </a:lnTo>
                <a:lnTo>
                  <a:pt x="2590259" y="5071937"/>
                </a:lnTo>
                <a:lnTo>
                  <a:pt x="2444127" y="5131943"/>
                </a:lnTo>
                <a:lnTo>
                  <a:pt x="2286533" y="5171947"/>
                </a:lnTo>
                <a:lnTo>
                  <a:pt x="2117479" y="5186234"/>
                </a:lnTo>
                <a:lnTo>
                  <a:pt x="0" y="5186234"/>
                </a:lnTo>
                <a:lnTo>
                  <a:pt x="0" y="1025817"/>
                </a:lnTo>
                <a:lnTo>
                  <a:pt x="17192" y="857229"/>
                </a:lnTo>
                <a:lnTo>
                  <a:pt x="57307" y="700070"/>
                </a:lnTo>
                <a:lnTo>
                  <a:pt x="117479" y="557199"/>
                </a:lnTo>
                <a:lnTo>
                  <a:pt x="203439" y="420042"/>
                </a:lnTo>
                <a:lnTo>
                  <a:pt x="303725" y="300030"/>
                </a:lnTo>
                <a:lnTo>
                  <a:pt x="424069" y="194305"/>
                </a:lnTo>
                <a:lnTo>
                  <a:pt x="558740" y="114297"/>
                </a:lnTo>
                <a:lnTo>
                  <a:pt x="710602" y="48577"/>
                </a:lnTo>
                <a:lnTo>
                  <a:pt x="865330" y="14287"/>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noAutofit/>
          </a:bodyPr>
          <a:lstStyle/>
          <a:p>
            <a:endParaRPr lang="zh-CN" altLang="en-US">
              <a:ea typeface="微软雅黑" panose="020B0503020204020204" pitchFamily="34" charset="-122"/>
            </a:endParaRPr>
          </a:p>
        </p:txBody>
      </p:sp>
      <p:sp>
        <p:nvSpPr>
          <p:cNvPr id="5" name="淘宝网chenying0907出品 4"/>
          <p:cNvSpPr txBox="1">
            <a:spLocks noChangeArrowheads="1"/>
          </p:cNvSpPr>
          <p:nvPr/>
        </p:nvSpPr>
        <p:spPr bwMode="auto">
          <a:xfrm>
            <a:off x="812800" y="6246185"/>
            <a:ext cx="11233150" cy="43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rgbClr val="FFFFFF"/>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80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6" name="淘宝网chenying0907出品 32"/>
          <p:cNvSpPr txBox="1"/>
          <p:nvPr/>
        </p:nvSpPr>
        <p:spPr>
          <a:xfrm>
            <a:off x="805235" y="5869159"/>
            <a:ext cx="2239764" cy="415498"/>
          </a:xfrm>
          <a:prstGeom prst="rect">
            <a:avLst/>
          </a:prstGeom>
          <a:noFill/>
        </p:spPr>
        <p:txBody>
          <a:bodyPr wrap="square" rtlCol="0">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8"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4275694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250" fill="hold"/>
                                        <p:tgtEl>
                                          <p:spTgt spid="6"/>
                                        </p:tgtEl>
                                        <p:attrNameLst>
                                          <p:attrName>ppt_x</p:attrName>
                                        </p:attrNameLst>
                                      </p:cBhvr>
                                      <p:tavLst>
                                        <p:tav tm="0">
                                          <p:val>
                                            <p:strVal val="0-#ppt_w/2"/>
                                          </p:val>
                                        </p:tav>
                                        <p:tav tm="100000">
                                          <p:val>
                                            <p:strVal val="#ppt_x"/>
                                          </p:val>
                                        </p:tav>
                                      </p:tavLst>
                                    </p:anim>
                                    <p:anim calcmode="lin" valueType="num">
                                      <p:cBhvr additive="base">
                                        <p:cTn id="19" dur="2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42"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网chenying0907出品 2"/>
          <p:cNvSpPr/>
          <p:nvPr/>
        </p:nvSpPr>
        <p:spPr>
          <a:xfrm>
            <a:off x="734973" y="1868948"/>
            <a:ext cx="4304243" cy="4304243"/>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淘宝网chenying0907出品 10"/>
          <p:cNvSpPr/>
          <p:nvPr/>
        </p:nvSpPr>
        <p:spPr>
          <a:xfrm>
            <a:off x="4421066" y="1440684"/>
            <a:ext cx="1174986" cy="1174986"/>
          </a:xfrm>
          <a:prstGeom prst="ellipse">
            <a:avLst/>
          </a:prstGeom>
          <a:solidFill>
            <a:srgbClr val="4C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淘宝网chenying0907出品 13"/>
          <p:cNvSpPr txBox="1"/>
          <p:nvPr/>
        </p:nvSpPr>
        <p:spPr>
          <a:xfrm>
            <a:off x="1368667" y="2743954"/>
            <a:ext cx="3036854" cy="2554230"/>
          </a:xfrm>
          <a:prstGeom prst="rect">
            <a:avLst/>
          </a:prstGeom>
          <a:noFill/>
        </p:spPr>
        <p:txBody>
          <a:bodyPr wrap="square" lIns="0" tIns="0" rIns="0" bIns="0" rtlCol="0">
            <a:spAutoFit/>
          </a:bodyPr>
          <a:lstStyle/>
          <a:p>
            <a:pPr algn="ctr"/>
            <a:r>
              <a:rPr lang="en-US" altLang="zh-CN" sz="1659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1659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淘宝网chenying0907出品 1"/>
          <p:cNvSpPr txBox="1"/>
          <p:nvPr/>
        </p:nvSpPr>
        <p:spPr>
          <a:xfrm>
            <a:off x="5892202" y="3261154"/>
            <a:ext cx="2698175" cy="564898"/>
          </a:xfrm>
          <a:prstGeom prst="rect">
            <a:avLst/>
          </a:prstGeom>
          <a:noFill/>
        </p:spPr>
        <p:txBody>
          <a:bodyPr wrap="none" rtlCol="0">
            <a:spAutoFit/>
          </a:bodyPr>
          <a:lstStyle/>
          <a:p>
            <a:pPr algn="just" latinLnBrk="1">
              <a:lnSpc>
                <a:spcPct val="120000"/>
              </a:lnSpc>
              <a:defRPr/>
            </a:pPr>
            <a:r>
              <a:rPr kumimoji="1" lang="zh-CN" altLang="en-US"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淘宝网chenying0907出品 9"/>
          <p:cNvSpPr txBox="1"/>
          <p:nvPr/>
        </p:nvSpPr>
        <p:spPr>
          <a:xfrm>
            <a:off x="5939827" y="3971740"/>
            <a:ext cx="1939292"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淘宝网chenying0907出品 9"/>
          <p:cNvSpPr txBox="1"/>
          <p:nvPr/>
        </p:nvSpPr>
        <p:spPr>
          <a:xfrm>
            <a:off x="5939827" y="4429277"/>
            <a:ext cx="2101876"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淘宝网chenying0907出品 9"/>
          <p:cNvSpPr txBox="1"/>
          <p:nvPr/>
        </p:nvSpPr>
        <p:spPr>
          <a:xfrm>
            <a:off x="8334383" y="3976321"/>
            <a:ext cx="1939292"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淘宝网chenying0907出品 9"/>
          <p:cNvSpPr txBox="1"/>
          <p:nvPr/>
        </p:nvSpPr>
        <p:spPr>
          <a:xfrm>
            <a:off x="8334387" y="4434490"/>
            <a:ext cx="1939289"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7710580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3" grpId="0"/>
      <p:bldP spid="20" grpId="0"/>
      <p:bldP spid="21" grpId="0"/>
      <p:bldP spid="22"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淘宝网chenying0907出品 6"/>
          <p:cNvSpPr>
            <a:spLocks/>
          </p:cNvSpPr>
          <p:nvPr/>
        </p:nvSpPr>
        <p:spPr bwMode="auto">
          <a:xfrm>
            <a:off x="216106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淘宝网chenying0907出品 6"/>
          <p:cNvSpPr>
            <a:spLocks/>
          </p:cNvSpPr>
          <p:nvPr/>
        </p:nvSpPr>
        <p:spPr bwMode="auto">
          <a:xfrm>
            <a:off x="391694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淘宝网chenying0907出品 6"/>
          <p:cNvSpPr>
            <a:spLocks/>
          </p:cNvSpPr>
          <p:nvPr/>
        </p:nvSpPr>
        <p:spPr bwMode="auto">
          <a:xfrm>
            <a:off x="1596919"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淘宝网chenying0907出品 6"/>
          <p:cNvSpPr>
            <a:spLocks/>
          </p:cNvSpPr>
          <p:nvPr/>
        </p:nvSpPr>
        <p:spPr bwMode="auto">
          <a:xfrm>
            <a:off x="2985576"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淘宝网chenying0907出品 6"/>
          <p:cNvSpPr>
            <a:spLocks/>
          </p:cNvSpPr>
          <p:nvPr/>
        </p:nvSpPr>
        <p:spPr bwMode="auto">
          <a:xfrm>
            <a:off x="4847477" y="2410127"/>
            <a:ext cx="1822613" cy="21148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淘宝网chenying0907出品 6"/>
          <p:cNvSpPr>
            <a:spLocks/>
          </p:cNvSpPr>
          <p:nvPr/>
        </p:nvSpPr>
        <p:spPr bwMode="auto">
          <a:xfrm>
            <a:off x="570922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淘宝网chenying0907出品 6"/>
          <p:cNvSpPr>
            <a:spLocks/>
          </p:cNvSpPr>
          <p:nvPr/>
        </p:nvSpPr>
        <p:spPr bwMode="auto">
          <a:xfrm>
            <a:off x="6837046"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淘宝网chenying0907出品 6"/>
          <p:cNvSpPr>
            <a:spLocks/>
          </p:cNvSpPr>
          <p:nvPr/>
        </p:nvSpPr>
        <p:spPr bwMode="auto">
          <a:xfrm>
            <a:off x="754909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淘宝网chenying0907出品 6"/>
          <p:cNvSpPr>
            <a:spLocks/>
          </p:cNvSpPr>
          <p:nvPr/>
        </p:nvSpPr>
        <p:spPr bwMode="auto">
          <a:xfrm>
            <a:off x="9427238"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淘宝网chenying0907出品 6"/>
          <p:cNvSpPr>
            <a:spLocks/>
          </p:cNvSpPr>
          <p:nvPr/>
        </p:nvSpPr>
        <p:spPr bwMode="auto">
          <a:xfrm>
            <a:off x="8410018"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136"/>
          <p:cNvGrpSpPr/>
          <p:nvPr/>
        </p:nvGrpSpPr>
        <p:grpSpPr>
          <a:xfrm>
            <a:off x="1868586" y="4690312"/>
            <a:ext cx="769442" cy="850779"/>
            <a:chOff x="922980" y="3281022"/>
            <a:chExt cx="630089" cy="696693"/>
          </a:xfrm>
        </p:grpSpPr>
        <p:sp>
          <p:nvSpPr>
            <p:cNvPr id="57" name="Oval 56"/>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Group 120"/>
            <p:cNvGrpSpPr/>
            <p:nvPr/>
          </p:nvGrpSpPr>
          <p:grpSpPr>
            <a:xfrm>
              <a:off x="922980" y="3475474"/>
              <a:ext cx="630089" cy="502241"/>
              <a:chOff x="980587" y="3705902"/>
              <a:chExt cx="630089" cy="502241"/>
            </a:xfrm>
          </p:grpSpPr>
          <p:sp>
            <p:nvSpPr>
              <p:cNvPr id="59" name="淘宝网chenying0907出品 58"/>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0" name="Straight Connector 59"/>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0" name="Group 137"/>
          <p:cNvGrpSpPr/>
          <p:nvPr/>
        </p:nvGrpSpPr>
        <p:grpSpPr>
          <a:xfrm>
            <a:off x="2770796" y="4690307"/>
            <a:ext cx="769442" cy="1247802"/>
            <a:chOff x="1580321" y="3281022"/>
            <a:chExt cx="630089" cy="1021813"/>
          </a:xfrm>
        </p:grpSpPr>
        <p:sp>
          <p:nvSpPr>
            <p:cNvPr id="62" name="Oval 6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Group 107"/>
            <p:cNvGrpSpPr/>
            <p:nvPr/>
          </p:nvGrpSpPr>
          <p:grpSpPr>
            <a:xfrm>
              <a:off x="1580321" y="3475474"/>
              <a:ext cx="630089" cy="827361"/>
              <a:chOff x="1629117" y="3705902"/>
              <a:chExt cx="630089" cy="827361"/>
            </a:xfrm>
          </p:grpSpPr>
          <p:cxnSp>
            <p:nvCxnSpPr>
              <p:cNvPr id="64" name="Straight Connector 63"/>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淘宝网chenying0907出品 64"/>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3" name="Group 136"/>
          <p:cNvGrpSpPr/>
          <p:nvPr/>
        </p:nvGrpSpPr>
        <p:grpSpPr>
          <a:xfrm>
            <a:off x="3673005" y="4690312"/>
            <a:ext cx="769442" cy="850779"/>
            <a:chOff x="922980" y="3281022"/>
            <a:chExt cx="630089" cy="696693"/>
          </a:xfrm>
        </p:grpSpPr>
        <p:sp>
          <p:nvSpPr>
            <p:cNvPr id="102" name="Oval 10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Group 120"/>
            <p:cNvGrpSpPr/>
            <p:nvPr/>
          </p:nvGrpSpPr>
          <p:grpSpPr>
            <a:xfrm>
              <a:off x="922980" y="3475474"/>
              <a:ext cx="630089" cy="502241"/>
              <a:chOff x="980587" y="3705902"/>
              <a:chExt cx="630089" cy="502241"/>
            </a:xfrm>
          </p:grpSpPr>
          <p:sp>
            <p:nvSpPr>
              <p:cNvPr id="104" name="淘宝网chenying0907出品 10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5" name="Straight Connector 10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5" name="Group 137"/>
          <p:cNvGrpSpPr/>
          <p:nvPr/>
        </p:nvGrpSpPr>
        <p:grpSpPr>
          <a:xfrm>
            <a:off x="4575214" y="4690307"/>
            <a:ext cx="769442" cy="1247802"/>
            <a:chOff x="1580321" y="3281022"/>
            <a:chExt cx="630089" cy="1021813"/>
          </a:xfrm>
        </p:grpSpPr>
        <p:sp>
          <p:nvSpPr>
            <p:cNvPr id="107" name="Oval 10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 name="Group 107"/>
            <p:cNvGrpSpPr/>
            <p:nvPr/>
          </p:nvGrpSpPr>
          <p:grpSpPr>
            <a:xfrm>
              <a:off x="1580321" y="3475474"/>
              <a:ext cx="630089" cy="827361"/>
              <a:chOff x="1629117" y="3705902"/>
              <a:chExt cx="630089" cy="827361"/>
            </a:xfrm>
          </p:grpSpPr>
          <p:cxnSp>
            <p:nvCxnSpPr>
              <p:cNvPr id="109" name="Straight Connector 10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淘宝网chenying0907出品 10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8" name="Group 136"/>
          <p:cNvGrpSpPr/>
          <p:nvPr/>
        </p:nvGrpSpPr>
        <p:grpSpPr>
          <a:xfrm>
            <a:off x="5477423" y="4690312"/>
            <a:ext cx="769442" cy="850779"/>
            <a:chOff x="922980" y="3281022"/>
            <a:chExt cx="630089" cy="696693"/>
          </a:xfrm>
        </p:grpSpPr>
        <p:sp>
          <p:nvSpPr>
            <p:cNvPr id="112" name="Oval 111"/>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20"/>
            <p:cNvGrpSpPr/>
            <p:nvPr/>
          </p:nvGrpSpPr>
          <p:grpSpPr>
            <a:xfrm>
              <a:off x="922980" y="3475474"/>
              <a:ext cx="630089" cy="502241"/>
              <a:chOff x="980587" y="3705902"/>
              <a:chExt cx="630089" cy="502241"/>
            </a:xfrm>
          </p:grpSpPr>
          <p:sp>
            <p:nvSpPr>
              <p:cNvPr id="114" name="淘宝网chenying0907出品 11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5" name="Straight Connector 11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p:cNvGrpSpPr/>
          <p:nvPr/>
        </p:nvGrpSpPr>
        <p:grpSpPr>
          <a:xfrm>
            <a:off x="6379632" y="4690307"/>
            <a:ext cx="769442" cy="1247802"/>
            <a:chOff x="1580321" y="3281022"/>
            <a:chExt cx="630089" cy="1021813"/>
          </a:xfrm>
        </p:grpSpPr>
        <p:sp>
          <p:nvSpPr>
            <p:cNvPr id="117" name="Oval 116"/>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07"/>
            <p:cNvGrpSpPr/>
            <p:nvPr/>
          </p:nvGrpSpPr>
          <p:grpSpPr>
            <a:xfrm>
              <a:off x="1580321" y="3475474"/>
              <a:ext cx="630089" cy="827361"/>
              <a:chOff x="1629117" y="3705902"/>
              <a:chExt cx="630089" cy="827361"/>
            </a:xfrm>
          </p:grpSpPr>
          <p:cxnSp>
            <p:nvCxnSpPr>
              <p:cNvPr id="119" name="Straight Connector 11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淘宝网chenying0907出品 11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3" name="Group 136"/>
          <p:cNvGrpSpPr/>
          <p:nvPr/>
        </p:nvGrpSpPr>
        <p:grpSpPr>
          <a:xfrm>
            <a:off x="7281842" y="4690312"/>
            <a:ext cx="769442" cy="850779"/>
            <a:chOff x="922980" y="3281022"/>
            <a:chExt cx="630089" cy="696693"/>
          </a:xfrm>
        </p:grpSpPr>
        <p:sp>
          <p:nvSpPr>
            <p:cNvPr id="122" name="Oval 121"/>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120"/>
            <p:cNvGrpSpPr/>
            <p:nvPr/>
          </p:nvGrpSpPr>
          <p:grpSpPr>
            <a:xfrm>
              <a:off x="922980" y="3475474"/>
              <a:ext cx="630089" cy="502241"/>
              <a:chOff x="980587" y="3705902"/>
              <a:chExt cx="630089" cy="502241"/>
            </a:xfrm>
          </p:grpSpPr>
          <p:sp>
            <p:nvSpPr>
              <p:cNvPr id="124" name="淘宝网chenying0907出品 12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5" name="Straight Connector 12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5" name="Group 137"/>
          <p:cNvGrpSpPr/>
          <p:nvPr/>
        </p:nvGrpSpPr>
        <p:grpSpPr>
          <a:xfrm>
            <a:off x="8184050" y="4690307"/>
            <a:ext cx="769442" cy="1247802"/>
            <a:chOff x="1580321" y="3281022"/>
            <a:chExt cx="630089" cy="1021813"/>
          </a:xfrm>
        </p:grpSpPr>
        <p:sp>
          <p:nvSpPr>
            <p:cNvPr id="127" name="Oval 126"/>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6" name="Group 127"/>
            <p:cNvGrpSpPr/>
            <p:nvPr/>
          </p:nvGrpSpPr>
          <p:grpSpPr>
            <a:xfrm>
              <a:off x="1580321" y="3475474"/>
              <a:ext cx="630089" cy="827361"/>
              <a:chOff x="1629117" y="3705902"/>
              <a:chExt cx="630089" cy="827361"/>
            </a:xfrm>
          </p:grpSpPr>
          <p:cxnSp>
            <p:nvCxnSpPr>
              <p:cNvPr id="129" name="Straight Connector 12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淘宝网chenying0907出品 12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3" name="Group 136"/>
          <p:cNvGrpSpPr/>
          <p:nvPr/>
        </p:nvGrpSpPr>
        <p:grpSpPr>
          <a:xfrm>
            <a:off x="9086260" y="4690312"/>
            <a:ext cx="769442" cy="850779"/>
            <a:chOff x="922980" y="3281022"/>
            <a:chExt cx="630089" cy="696693"/>
          </a:xfrm>
        </p:grpSpPr>
        <p:sp>
          <p:nvSpPr>
            <p:cNvPr id="132" name="Oval 13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120"/>
            <p:cNvGrpSpPr/>
            <p:nvPr/>
          </p:nvGrpSpPr>
          <p:grpSpPr>
            <a:xfrm>
              <a:off x="922980" y="3475474"/>
              <a:ext cx="630089" cy="502241"/>
              <a:chOff x="980587" y="3705902"/>
              <a:chExt cx="630089" cy="502241"/>
            </a:xfrm>
          </p:grpSpPr>
          <p:sp>
            <p:nvSpPr>
              <p:cNvPr id="134" name="淘宝网chenying0907出品 13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35" name="Straight Connector 13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6" name="Group 137"/>
          <p:cNvGrpSpPr/>
          <p:nvPr/>
        </p:nvGrpSpPr>
        <p:grpSpPr>
          <a:xfrm>
            <a:off x="9988465" y="4690307"/>
            <a:ext cx="769442" cy="1247802"/>
            <a:chOff x="1580321" y="3281022"/>
            <a:chExt cx="630089" cy="1021813"/>
          </a:xfrm>
        </p:grpSpPr>
        <p:sp>
          <p:nvSpPr>
            <p:cNvPr id="137" name="Oval 13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7"/>
            <p:cNvGrpSpPr/>
            <p:nvPr/>
          </p:nvGrpSpPr>
          <p:grpSpPr>
            <a:xfrm>
              <a:off x="1580321" y="3475474"/>
              <a:ext cx="630089" cy="827361"/>
              <a:chOff x="1629117" y="3705902"/>
              <a:chExt cx="630089" cy="827361"/>
            </a:xfrm>
          </p:grpSpPr>
          <p:cxnSp>
            <p:nvCxnSpPr>
              <p:cNvPr id="139" name="Straight Connector 13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淘宝网chenying0907出品 13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6"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38039545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ppt_x"/>
                                          </p:val>
                                        </p:tav>
                                        <p:tav tm="100000">
                                          <p:val>
                                            <p:strVal val="#ppt_x"/>
                                          </p:val>
                                        </p:tav>
                                      </p:tavLst>
                                    </p:anim>
                                    <p:anim calcmode="lin" valueType="num">
                                      <p:cBhvr additive="base">
                                        <p:cTn id="83" dur="500" fill="hold"/>
                                        <p:tgtEl>
                                          <p:spTgt spid="2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ppt_x"/>
                                          </p:val>
                                        </p:tav>
                                        <p:tav tm="100000">
                                          <p:val>
                                            <p:strVal val="#ppt_x"/>
                                          </p:val>
                                        </p:tav>
                                      </p:tavLst>
                                    </p:anim>
                                    <p:anim calcmode="lin" valueType="num">
                                      <p:cBhvr additive="base">
                                        <p:cTn id="93" dur="50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500" fill="hold"/>
                                        <p:tgtEl>
                                          <p:spTgt spid="36"/>
                                        </p:tgtEl>
                                        <p:attrNameLst>
                                          <p:attrName>ppt_x</p:attrName>
                                        </p:attrNameLst>
                                      </p:cBhvr>
                                      <p:tavLst>
                                        <p:tav tm="0">
                                          <p:val>
                                            <p:strVal val="#ppt_x"/>
                                          </p:val>
                                        </p:tav>
                                        <p:tav tm="100000">
                                          <p:val>
                                            <p:strVal val="#ppt_x"/>
                                          </p:val>
                                        </p:tav>
                                      </p:tavLst>
                                    </p:anim>
                                    <p:anim calcmode="lin" valueType="num">
                                      <p:cBhvr additive="base">
                                        <p:cTn id="10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2" grpId="0" animBg="1"/>
      <p:bldP spid="27" grpId="0" animBg="1"/>
      <p:bldP spid="28" grpId="0" animBg="1"/>
      <p:bldP spid="29" grpId="0" animBg="1"/>
      <p:bldP spid="31" grpId="0" animBg="1"/>
      <p:bldP spid="32" grpId="0" animBg="1"/>
      <p:bldP spid="3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40835" y="2344933"/>
            <a:ext cx="3695028" cy="3695028"/>
            <a:chOff x="6240781" y="1363135"/>
            <a:chExt cx="4963584" cy="4963584"/>
          </a:xfrm>
        </p:grpSpPr>
        <p:grpSp>
          <p:nvGrpSpPr>
            <p:cNvPr id="13" name="Group 12"/>
            <p:cNvGrpSpPr/>
            <p:nvPr userDrawn="1"/>
          </p:nvGrpSpPr>
          <p:grpSpPr>
            <a:xfrm>
              <a:off x="6240781" y="1363135"/>
              <a:ext cx="3255433" cy="2434167"/>
              <a:chOff x="4657725" y="946151"/>
              <a:chExt cx="2441575" cy="1825625"/>
            </a:xfrm>
          </p:grpSpPr>
          <p:sp>
            <p:nvSpPr>
              <p:cNvPr id="27" name="淘宝网chenying0907出品 26"/>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淘宝网chenying0907出品 27"/>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userDrawn="1"/>
          </p:nvGrpSpPr>
          <p:grpSpPr>
            <a:xfrm>
              <a:off x="6240781" y="3111502"/>
              <a:ext cx="2434167" cy="3215217"/>
              <a:chOff x="4657725" y="2257426"/>
              <a:chExt cx="1825625" cy="2411413"/>
            </a:xfrm>
          </p:grpSpPr>
          <p:sp>
            <p:nvSpPr>
              <p:cNvPr id="25" name="淘宝网chenying0907出品 24"/>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淘宝网chenying0907出品 25"/>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userDrawn="1"/>
          </p:nvGrpSpPr>
          <p:grpSpPr>
            <a:xfrm>
              <a:off x="7967980" y="3892551"/>
              <a:ext cx="3236384" cy="2434167"/>
              <a:chOff x="5953125" y="2843213"/>
              <a:chExt cx="2427288" cy="1825625"/>
            </a:xfrm>
          </p:grpSpPr>
          <p:sp>
            <p:nvSpPr>
              <p:cNvPr id="23" name="淘宝网chenying0907出品 22"/>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淘宝网chenying0907出品 23"/>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userDrawn="1"/>
          </p:nvGrpSpPr>
          <p:grpSpPr>
            <a:xfrm>
              <a:off x="8770198" y="1363135"/>
              <a:ext cx="2434167" cy="3276600"/>
              <a:chOff x="6554788" y="946151"/>
              <a:chExt cx="1825625" cy="2457450"/>
            </a:xfrm>
          </p:grpSpPr>
          <p:sp>
            <p:nvSpPr>
              <p:cNvPr id="21" name="淘宝网chenying0907出品 20"/>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淘宝网chenying0907出品 21"/>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淘宝网chenying0907出品 16"/>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淘宝网chenying0907出品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淘宝网chenying0907出品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淘宝网chenying0907出品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0"/>
          <p:cNvGrpSpPr/>
          <p:nvPr/>
        </p:nvGrpSpPr>
        <p:grpSpPr>
          <a:xfrm>
            <a:off x="6924671" y="2712385"/>
            <a:ext cx="3609160" cy="572731"/>
            <a:chOff x="8633669" y="2306010"/>
            <a:chExt cx="2990246" cy="625370"/>
          </a:xfrm>
        </p:grpSpPr>
        <p:sp>
          <p:nvSpPr>
            <p:cNvPr id="3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淘宝网chenying0907出品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0"/>
          <p:cNvGrpSpPr/>
          <p:nvPr/>
        </p:nvGrpSpPr>
        <p:grpSpPr>
          <a:xfrm>
            <a:off x="6924671" y="3535890"/>
            <a:ext cx="3609160" cy="572731"/>
            <a:chOff x="8633669" y="2306010"/>
            <a:chExt cx="2990246" cy="625370"/>
          </a:xfrm>
        </p:grpSpPr>
        <p:sp>
          <p:nvSpPr>
            <p:cNvPr id="34"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淘宝网chenying0907出品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0"/>
          <p:cNvGrpSpPr/>
          <p:nvPr/>
        </p:nvGrpSpPr>
        <p:grpSpPr>
          <a:xfrm>
            <a:off x="6924671" y="4359397"/>
            <a:ext cx="3609160" cy="572731"/>
            <a:chOff x="8633669" y="2306010"/>
            <a:chExt cx="2990246" cy="625370"/>
          </a:xfrm>
        </p:grpSpPr>
        <p:sp>
          <p:nvSpPr>
            <p:cNvPr id="37"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淘宝网chenying0907出品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0"/>
          <p:cNvGrpSpPr/>
          <p:nvPr/>
        </p:nvGrpSpPr>
        <p:grpSpPr>
          <a:xfrm>
            <a:off x="6924671" y="5182902"/>
            <a:ext cx="3609160" cy="572731"/>
            <a:chOff x="8633669" y="2306010"/>
            <a:chExt cx="2990246" cy="625370"/>
          </a:xfrm>
        </p:grpSpPr>
        <p:sp>
          <p:nvSpPr>
            <p:cNvPr id="4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淘宝网chenying0907出品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36039703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网chenying0907出品 3"/>
          <p:cNvSpPr>
            <a:spLocks/>
          </p:cNvSpPr>
          <p:nvPr/>
        </p:nvSpPr>
        <p:spPr bwMode="auto">
          <a:xfrm>
            <a:off x="8284655" y="5038361"/>
            <a:ext cx="594634" cy="594633"/>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淘宝网chenying0907出品 4"/>
          <p:cNvSpPr>
            <a:spLocks/>
          </p:cNvSpPr>
          <p:nvPr/>
        </p:nvSpPr>
        <p:spPr bwMode="auto">
          <a:xfrm>
            <a:off x="7700199" y="4343409"/>
            <a:ext cx="914486" cy="913031"/>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淘宝网chenying0907出品 5"/>
          <p:cNvSpPr>
            <a:spLocks/>
          </p:cNvSpPr>
          <p:nvPr/>
        </p:nvSpPr>
        <p:spPr bwMode="auto">
          <a:xfrm>
            <a:off x="6718837" y="2249831"/>
            <a:ext cx="1482949" cy="1481495"/>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淘宝网chenying0907出品 6"/>
          <p:cNvSpPr>
            <a:spLocks/>
          </p:cNvSpPr>
          <p:nvPr/>
        </p:nvSpPr>
        <p:spPr bwMode="auto">
          <a:xfrm>
            <a:off x="7951720" y="1761332"/>
            <a:ext cx="1075865" cy="1075865"/>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淘宝网chenying0907出品 7"/>
          <p:cNvSpPr>
            <a:spLocks/>
          </p:cNvSpPr>
          <p:nvPr/>
        </p:nvSpPr>
        <p:spPr bwMode="auto">
          <a:xfrm>
            <a:off x="8883651" y="2386497"/>
            <a:ext cx="594634" cy="594633"/>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淘宝网chenying0907出品 8"/>
          <p:cNvSpPr>
            <a:spLocks/>
          </p:cNvSpPr>
          <p:nvPr/>
        </p:nvSpPr>
        <p:spPr bwMode="auto">
          <a:xfrm>
            <a:off x="7919736" y="2879357"/>
            <a:ext cx="1705392" cy="1703938"/>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6484762" y="3846183"/>
            <a:ext cx="1199445" cy="2384349"/>
            <a:chOff x="3987801" y="4254500"/>
            <a:chExt cx="1309688" cy="2603499"/>
          </a:xfrm>
          <a:solidFill>
            <a:schemeClr val="accent1"/>
          </a:solidFill>
        </p:grpSpPr>
        <p:sp>
          <p:nvSpPr>
            <p:cNvPr id="11" name="Oval 6"/>
            <p:cNvSpPr>
              <a:spLocks noChangeArrowheads="1"/>
            </p:cNvSpPr>
            <p:nvPr/>
          </p:nvSpPr>
          <p:spPr bwMode="auto">
            <a:xfrm>
              <a:off x="4241801" y="4419599"/>
              <a:ext cx="469900" cy="471487"/>
            </a:xfrm>
            <a:prstGeom prst="ellipse">
              <a:avLst/>
            </a:pr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淘宝网chenying0907出品 7"/>
            <p:cNvSpPr>
              <a:spLocks/>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淘宝网chenying0907出品 8"/>
            <p:cNvSpPr>
              <a:spLocks/>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淘宝网chenying0907出品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淘宝网chenying0907出品 12"/>
          <p:cNvSpPr>
            <a:spLocks/>
          </p:cNvSpPr>
          <p:nvPr/>
        </p:nvSpPr>
        <p:spPr bwMode="auto">
          <a:xfrm>
            <a:off x="8146540" y="3106163"/>
            <a:ext cx="1251784" cy="1250330"/>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淘宝网chenying0907出品 30"/>
          <p:cNvSpPr>
            <a:spLocks/>
          </p:cNvSpPr>
          <p:nvPr/>
        </p:nvSpPr>
        <p:spPr bwMode="auto">
          <a:xfrm>
            <a:off x="6929649" y="2460645"/>
            <a:ext cx="1061326" cy="1059872"/>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淘宝网chenying0907出品 48"/>
          <p:cNvSpPr>
            <a:spLocks/>
          </p:cNvSpPr>
          <p:nvPr/>
        </p:nvSpPr>
        <p:spPr bwMode="auto">
          <a:xfrm>
            <a:off x="8134909" y="1944519"/>
            <a:ext cx="710944" cy="710943"/>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淘宝网chenying0907出品 66"/>
          <p:cNvSpPr>
            <a:spLocks/>
          </p:cNvSpPr>
          <p:nvPr/>
        </p:nvSpPr>
        <p:spPr bwMode="auto">
          <a:xfrm>
            <a:off x="7895019" y="4538226"/>
            <a:ext cx="524849" cy="524848"/>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淘宝网chenying0907出品 76"/>
          <p:cNvSpPr>
            <a:spLocks noEditPoints="1"/>
          </p:cNvSpPr>
          <p:nvPr/>
        </p:nvSpPr>
        <p:spPr bwMode="auto">
          <a:xfrm>
            <a:off x="8459122" y="5222999"/>
            <a:ext cx="238435" cy="222442"/>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淘宝网chenying0907出品 86"/>
          <p:cNvSpPr>
            <a:spLocks noEditPoints="1"/>
          </p:cNvSpPr>
          <p:nvPr/>
        </p:nvSpPr>
        <p:spPr bwMode="auto">
          <a:xfrm>
            <a:off x="9058115" y="2572592"/>
            <a:ext cx="238435" cy="222442"/>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20"/>
          <p:cNvSpPr>
            <a:spLocks noChangeArrowheads="1"/>
          </p:cNvSpPr>
          <p:nvPr/>
        </p:nvSpPr>
        <p:spPr bwMode="auto">
          <a:xfrm>
            <a:off x="7314926" y="2845920"/>
            <a:ext cx="289320" cy="289320"/>
          </a:xfrm>
          <a:prstGeom prst="ellipse">
            <a:avLst/>
          </a:prstGeom>
          <a:noFill/>
          <a:ln w="122238"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21"/>
          <p:cNvSpPr>
            <a:spLocks noChangeArrowheads="1"/>
          </p:cNvSpPr>
          <p:nvPr/>
        </p:nvSpPr>
        <p:spPr bwMode="auto">
          <a:xfrm>
            <a:off x="8614686" y="3564133"/>
            <a:ext cx="332937" cy="334391"/>
          </a:xfrm>
          <a:prstGeom prst="ellipse">
            <a:avLst/>
          </a:prstGeom>
          <a:noFill/>
          <a:ln w="139700"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22"/>
          <p:cNvSpPr>
            <a:spLocks noChangeArrowheads="1"/>
          </p:cNvSpPr>
          <p:nvPr/>
        </p:nvSpPr>
        <p:spPr bwMode="auto">
          <a:xfrm>
            <a:off x="8393699" y="2203307"/>
            <a:ext cx="196273" cy="196272"/>
          </a:xfrm>
          <a:prstGeom prst="ellipse">
            <a:avLst/>
          </a:prstGeom>
          <a:noFill/>
          <a:ln w="1047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23"/>
          <p:cNvSpPr>
            <a:spLocks noChangeArrowheads="1"/>
          </p:cNvSpPr>
          <p:nvPr/>
        </p:nvSpPr>
        <p:spPr bwMode="auto">
          <a:xfrm>
            <a:off x="8057854" y="4703968"/>
            <a:ext cx="196273" cy="194819"/>
          </a:xfrm>
          <a:prstGeom prst="ellipse">
            <a:avLst/>
          </a:prstGeom>
          <a:noFill/>
          <a:ln w="873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24"/>
          <p:cNvGrpSpPr/>
          <p:nvPr/>
        </p:nvGrpSpPr>
        <p:grpSpPr>
          <a:xfrm>
            <a:off x="8954547" y="4001747"/>
            <a:ext cx="1391702" cy="2222970"/>
            <a:chOff x="6684587" y="4424362"/>
            <a:chExt cx="1519615" cy="2427287"/>
          </a:xfrm>
          <a:solidFill>
            <a:schemeClr val="accent1"/>
          </a:solidFill>
        </p:grpSpPr>
        <p:sp>
          <p:nvSpPr>
            <p:cNvPr id="26" name="淘宝网chenying0907出品 25"/>
            <p:cNvSpPr>
              <a:spLocks/>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grp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10"/>
            <p:cNvSpPr>
              <a:spLocks noChangeArrowheads="1"/>
            </p:cNvSpPr>
            <p:nvPr/>
          </p:nvSpPr>
          <p:spPr bwMode="auto">
            <a:xfrm>
              <a:off x="7470776" y="4424362"/>
              <a:ext cx="469900" cy="469900"/>
            </a:xfrm>
            <a:prstGeom prst="ellipse">
              <a:avLst/>
            </a:pr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0" name="Group 69"/>
          <p:cNvGrpSpPr/>
          <p:nvPr/>
        </p:nvGrpSpPr>
        <p:grpSpPr>
          <a:xfrm>
            <a:off x="2770678" y="5499720"/>
            <a:ext cx="425258" cy="425985"/>
            <a:chOff x="9145588" y="4435475"/>
            <a:chExt cx="464344" cy="465138"/>
          </a:xfrm>
          <a:solidFill>
            <a:schemeClr val="tx2"/>
          </a:solidFill>
        </p:grpSpPr>
        <p:sp>
          <p:nvSpPr>
            <p:cNvPr id="7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2777674" y="3879950"/>
            <a:ext cx="398362" cy="425258"/>
            <a:chOff x="9159875" y="1647825"/>
            <a:chExt cx="434975" cy="464344"/>
          </a:xfrm>
          <a:solidFill>
            <a:schemeClr val="accent3"/>
          </a:solidFill>
        </p:grpSpPr>
        <p:sp>
          <p:nvSpPr>
            <p:cNvPr id="8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4" name="Group 83"/>
          <p:cNvGrpSpPr/>
          <p:nvPr/>
        </p:nvGrpSpPr>
        <p:grpSpPr>
          <a:xfrm>
            <a:off x="2776978" y="2260182"/>
            <a:ext cx="425985" cy="399088"/>
            <a:chOff x="5368132" y="3540125"/>
            <a:chExt cx="465138" cy="435769"/>
          </a:xfrm>
          <a:solidFill>
            <a:schemeClr val="accent1"/>
          </a:solidFill>
        </p:grpSpPr>
        <p:sp>
          <p:nvSpPr>
            <p:cNvPr id="8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2777323" y="3090419"/>
            <a:ext cx="425985" cy="358380"/>
            <a:chOff x="5368132" y="2625725"/>
            <a:chExt cx="465138" cy="391319"/>
          </a:xfrm>
          <a:solidFill>
            <a:schemeClr val="accent2"/>
          </a:solidFill>
        </p:grpSpPr>
        <p:sp>
          <p:nvSpPr>
            <p:cNvPr id="88"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1" name="Group 90"/>
          <p:cNvGrpSpPr/>
          <p:nvPr/>
        </p:nvGrpSpPr>
        <p:grpSpPr>
          <a:xfrm>
            <a:off x="2773417" y="4736359"/>
            <a:ext cx="425258" cy="332211"/>
            <a:chOff x="2581275" y="1710532"/>
            <a:chExt cx="464344" cy="362744"/>
          </a:xfrm>
          <a:solidFill>
            <a:schemeClr val="accent4"/>
          </a:solidFill>
        </p:grpSpPr>
        <p:sp>
          <p:nvSpPr>
            <p:cNvPr id="92"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3288135" y="2126544"/>
            <a:ext cx="2578433" cy="658282"/>
            <a:chOff x="8676119" y="2245064"/>
            <a:chExt cx="3378732" cy="718784"/>
          </a:xfrm>
        </p:grpSpPr>
        <p:sp>
          <p:nvSpPr>
            <p:cNvPr id="100" name="淘宝网chenying0907出品 99"/>
            <p:cNvSpPr txBox="1"/>
            <p:nvPr/>
          </p:nvSpPr>
          <p:spPr>
            <a:xfrm>
              <a:off x="8683445" y="2245064"/>
              <a:ext cx="1646828" cy="282293"/>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8676119" y="2479916"/>
              <a:ext cx="3378732" cy="483932"/>
            </a:xfrm>
            <a:prstGeom prst="rect">
              <a:avLst/>
            </a:prstGeom>
          </p:spPr>
          <p:txBody>
            <a:bodyPr wrap="square" lIns="0" tIns="0" rIns="0" bIns="0">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113"/>
          <p:cNvGrpSpPr/>
          <p:nvPr/>
        </p:nvGrpSpPr>
        <p:grpSpPr>
          <a:xfrm>
            <a:off x="3288135" y="2974236"/>
            <a:ext cx="2578433" cy="663725"/>
            <a:chOff x="8676119" y="2239121"/>
            <a:chExt cx="3378732" cy="724729"/>
          </a:xfrm>
        </p:grpSpPr>
        <p:sp>
          <p:nvSpPr>
            <p:cNvPr id="115" name="淘宝网chenying0907出品 114"/>
            <p:cNvSpPr txBox="1"/>
            <p:nvPr/>
          </p:nvSpPr>
          <p:spPr>
            <a:xfrm>
              <a:off x="8683445" y="2239121"/>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Rectangle 115"/>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7" name="Group 116"/>
          <p:cNvGrpSpPr/>
          <p:nvPr/>
        </p:nvGrpSpPr>
        <p:grpSpPr>
          <a:xfrm>
            <a:off x="3288135" y="3808330"/>
            <a:ext cx="2578433" cy="635347"/>
            <a:chOff x="8676119" y="2270107"/>
            <a:chExt cx="3378732" cy="693743"/>
          </a:xfrm>
        </p:grpSpPr>
        <p:sp>
          <p:nvSpPr>
            <p:cNvPr id="118" name="淘宝网chenying0907出品 117"/>
            <p:cNvSpPr txBox="1"/>
            <p:nvPr/>
          </p:nvSpPr>
          <p:spPr>
            <a:xfrm>
              <a:off x="8683445" y="2270107"/>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Rectangle 118"/>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0" name="Group 119"/>
          <p:cNvGrpSpPr/>
          <p:nvPr/>
        </p:nvGrpSpPr>
        <p:grpSpPr>
          <a:xfrm>
            <a:off x="3288135" y="4614044"/>
            <a:ext cx="2578433" cy="648547"/>
            <a:chOff x="8676119" y="2255696"/>
            <a:chExt cx="3378732" cy="708155"/>
          </a:xfrm>
        </p:grpSpPr>
        <p:sp>
          <p:nvSpPr>
            <p:cNvPr id="121" name="淘宝网chenying0907出品 120"/>
            <p:cNvSpPr txBox="1"/>
            <p:nvPr/>
          </p:nvSpPr>
          <p:spPr>
            <a:xfrm>
              <a:off x="8683445" y="2255696"/>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Rectangle 121"/>
            <p:cNvSpPr/>
            <p:nvPr/>
          </p:nvSpPr>
          <p:spPr>
            <a:xfrm>
              <a:off x="8676119" y="2479919"/>
              <a:ext cx="3378732" cy="483932"/>
            </a:xfrm>
            <a:prstGeom prst="rect">
              <a:avLst/>
            </a:prstGeom>
          </p:spPr>
          <p:txBody>
            <a:bodyPr wrap="square" lIns="0" tIns="0" rIns="0" bIns="0">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3" name="Group 122"/>
          <p:cNvGrpSpPr/>
          <p:nvPr/>
        </p:nvGrpSpPr>
        <p:grpSpPr>
          <a:xfrm>
            <a:off x="3288135" y="5432955"/>
            <a:ext cx="2578433" cy="643602"/>
            <a:chOff x="8676119" y="2261094"/>
            <a:chExt cx="3378732" cy="702756"/>
          </a:xfrm>
        </p:grpSpPr>
        <p:sp>
          <p:nvSpPr>
            <p:cNvPr id="124" name="淘宝网chenying0907出品 123"/>
            <p:cNvSpPr txBox="1"/>
            <p:nvPr/>
          </p:nvSpPr>
          <p:spPr>
            <a:xfrm>
              <a:off x="8683445" y="2261094"/>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Rectangle 124"/>
            <p:cNvSpPr/>
            <p:nvPr/>
          </p:nvSpPr>
          <p:spPr>
            <a:xfrm>
              <a:off x="8676119" y="2479918"/>
              <a:ext cx="3378732" cy="483932"/>
            </a:xfrm>
            <a:prstGeom prst="rect">
              <a:avLst/>
            </a:prstGeom>
          </p:spPr>
          <p:txBody>
            <a:bodyPr wrap="square" lIns="0" tIns="0" rIns="0" bIns="0">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3"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30193995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par>
                                <p:cTn id="90" presetID="53" presetClass="entr" presetSubtype="16"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childTnLst>
                          </p:cTn>
                        </p:par>
                        <p:par>
                          <p:cTn id="95" fill="hold">
                            <p:stCondLst>
                              <p:cond delay="500"/>
                            </p:stCondLst>
                            <p:childTnLst>
                              <p:par>
                                <p:cTn id="96" presetID="8" presetClass="emph" presetSubtype="0" fill="hold" grpId="1" nodeType="after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childTnLst>
                          </p:cTn>
                        </p:par>
                        <p:par>
                          <p:cTn id="108" fill="hold">
                            <p:stCondLst>
                              <p:cond delay="2500"/>
                            </p:stCondLst>
                            <p:childTnLst>
                              <p:par>
                                <p:cTn id="109" presetID="53" presetClass="entr" presetSubtype="16"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 calcmode="lin" valueType="num">
                                      <p:cBhvr>
                                        <p:cTn id="111" dur="500" fill="hold"/>
                                        <p:tgtEl>
                                          <p:spTgt spid="84"/>
                                        </p:tgtEl>
                                        <p:attrNameLst>
                                          <p:attrName>ppt_w</p:attrName>
                                        </p:attrNameLst>
                                      </p:cBhvr>
                                      <p:tavLst>
                                        <p:tav tm="0">
                                          <p:val>
                                            <p:fltVal val="0"/>
                                          </p:val>
                                        </p:tav>
                                        <p:tav tm="100000">
                                          <p:val>
                                            <p:strVal val="#ppt_w"/>
                                          </p:val>
                                        </p:tav>
                                      </p:tavLst>
                                    </p:anim>
                                    <p:anim calcmode="lin" valueType="num">
                                      <p:cBhvr>
                                        <p:cTn id="112" dur="500" fill="hold"/>
                                        <p:tgtEl>
                                          <p:spTgt spid="84"/>
                                        </p:tgtEl>
                                        <p:attrNameLst>
                                          <p:attrName>ppt_h</p:attrName>
                                        </p:attrNameLst>
                                      </p:cBhvr>
                                      <p:tavLst>
                                        <p:tav tm="0">
                                          <p:val>
                                            <p:fltVal val="0"/>
                                          </p:val>
                                        </p:tav>
                                        <p:tav tm="100000">
                                          <p:val>
                                            <p:strVal val="#ppt_h"/>
                                          </p:val>
                                        </p:tav>
                                      </p:tavLst>
                                    </p:anim>
                                    <p:animEffect transition="in" filter="fade">
                                      <p:cBhvr>
                                        <p:cTn id="113" dur="500"/>
                                        <p:tgtEl>
                                          <p:spTgt spid="84"/>
                                        </p:tgtEl>
                                      </p:cBhvr>
                                    </p:animEffect>
                                  </p:childTnLst>
                                </p:cTn>
                              </p:par>
                            </p:childTnLst>
                          </p:cTn>
                        </p:par>
                        <p:par>
                          <p:cTn id="114" fill="hold">
                            <p:stCondLst>
                              <p:cond delay="3000"/>
                            </p:stCondLst>
                            <p:childTnLst>
                              <p:par>
                                <p:cTn id="115" presetID="12" presetClass="entr" presetSubtype="8" fill="hold"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childTnLst>
                          </p:cTn>
                        </p:par>
                        <p:par>
                          <p:cTn id="119" fill="hold">
                            <p:stCondLst>
                              <p:cond delay="3500"/>
                            </p:stCondLst>
                            <p:childTnLst>
                              <p:par>
                                <p:cTn id="120" presetID="53" presetClass="entr" presetSubtype="16" fill="hold" nodeType="after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p:cTn id="122" dur="500" fill="hold"/>
                                        <p:tgtEl>
                                          <p:spTgt spid="87"/>
                                        </p:tgtEl>
                                        <p:attrNameLst>
                                          <p:attrName>ppt_w</p:attrName>
                                        </p:attrNameLst>
                                      </p:cBhvr>
                                      <p:tavLst>
                                        <p:tav tm="0">
                                          <p:val>
                                            <p:fltVal val="0"/>
                                          </p:val>
                                        </p:tav>
                                        <p:tav tm="100000">
                                          <p:val>
                                            <p:strVal val="#ppt_w"/>
                                          </p:val>
                                        </p:tav>
                                      </p:tavLst>
                                    </p:anim>
                                    <p:anim calcmode="lin" valueType="num">
                                      <p:cBhvr>
                                        <p:cTn id="123" dur="500" fill="hold"/>
                                        <p:tgtEl>
                                          <p:spTgt spid="87"/>
                                        </p:tgtEl>
                                        <p:attrNameLst>
                                          <p:attrName>ppt_h</p:attrName>
                                        </p:attrNameLst>
                                      </p:cBhvr>
                                      <p:tavLst>
                                        <p:tav tm="0">
                                          <p:val>
                                            <p:fltVal val="0"/>
                                          </p:val>
                                        </p:tav>
                                        <p:tav tm="100000">
                                          <p:val>
                                            <p:strVal val="#ppt_h"/>
                                          </p:val>
                                        </p:tav>
                                      </p:tavLst>
                                    </p:anim>
                                    <p:animEffect transition="in" filter="fade">
                                      <p:cBhvr>
                                        <p:cTn id="124" dur="500"/>
                                        <p:tgtEl>
                                          <p:spTgt spid="87"/>
                                        </p:tgtEl>
                                      </p:cBhvr>
                                    </p:animEffect>
                                  </p:childTnLst>
                                </p:cTn>
                              </p:par>
                            </p:childTnLst>
                          </p:cTn>
                        </p:par>
                        <p:par>
                          <p:cTn id="125" fill="hold">
                            <p:stCondLst>
                              <p:cond delay="4000"/>
                            </p:stCondLst>
                            <p:childTnLst>
                              <p:par>
                                <p:cTn id="126" presetID="53" presetClass="entr" presetSubtype="16" fill="hold" nodeType="afterEffect">
                                  <p:stCondLst>
                                    <p:cond delay="0"/>
                                  </p:stCondLst>
                                  <p:childTnLst>
                                    <p:set>
                                      <p:cBhvr>
                                        <p:cTn id="127" dur="1" fill="hold">
                                          <p:stCondLst>
                                            <p:cond delay="0"/>
                                          </p:stCondLst>
                                        </p:cTn>
                                        <p:tgtEl>
                                          <p:spTgt spid="80"/>
                                        </p:tgtEl>
                                        <p:attrNameLst>
                                          <p:attrName>style.visibility</p:attrName>
                                        </p:attrNameLst>
                                      </p:cBhvr>
                                      <p:to>
                                        <p:strVal val="visible"/>
                                      </p:to>
                                    </p:set>
                                    <p:anim calcmode="lin" valueType="num">
                                      <p:cBhvr>
                                        <p:cTn id="128" dur="500" fill="hold"/>
                                        <p:tgtEl>
                                          <p:spTgt spid="80"/>
                                        </p:tgtEl>
                                        <p:attrNameLst>
                                          <p:attrName>ppt_w</p:attrName>
                                        </p:attrNameLst>
                                      </p:cBhvr>
                                      <p:tavLst>
                                        <p:tav tm="0">
                                          <p:val>
                                            <p:fltVal val="0"/>
                                          </p:val>
                                        </p:tav>
                                        <p:tav tm="100000">
                                          <p:val>
                                            <p:strVal val="#ppt_w"/>
                                          </p:val>
                                        </p:tav>
                                      </p:tavLst>
                                    </p:anim>
                                    <p:anim calcmode="lin" valueType="num">
                                      <p:cBhvr>
                                        <p:cTn id="129" dur="500" fill="hold"/>
                                        <p:tgtEl>
                                          <p:spTgt spid="80"/>
                                        </p:tgtEl>
                                        <p:attrNameLst>
                                          <p:attrName>ppt_h</p:attrName>
                                        </p:attrNameLst>
                                      </p:cBhvr>
                                      <p:tavLst>
                                        <p:tav tm="0">
                                          <p:val>
                                            <p:fltVal val="0"/>
                                          </p:val>
                                        </p:tav>
                                        <p:tav tm="100000">
                                          <p:val>
                                            <p:strVal val="#ppt_h"/>
                                          </p:val>
                                        </p:tav>
                                      </p:tavLst>
                                    </p:anim>
                                    <p:animEffect transition="in" filter="fade">
                                      <p:cBhvr>
                                        <p:cTn id="130" dur="500"/>
                                        <p:tgtEl>
                                          <p:spTgt spid="80"/>
                                        </p:tgtEl>
                                      </p:cBhvr>
                                    </p:animEffect>
                                  </p:childTnLst>
                                </p:cTn>
                              </p:par>
                            </p:childTnLst>
                          </p:cTn>
                        </p:par>
                        <p:par>
                          <p:cTn id="131" fill="hold">
                            <p:stCondLst>
                              <p:cond delay="4500"/>
                            </p:stCondLst>
                            <p:childTnLst>
                              <p:par>
                                <p:cTn id="132" presetID="53" presetClass="entr" presetSubtype="16" fill="hold" nodeType="afterEffect">
                                  <p:stCondLst>
                                    <p:cond delay="0"/>
                                  </p:stCondLst>
                                  <p:childTnLst>
                                    <p:set>
                                      <p:cBhvr>
                                        <p:cTn id="133" dur="1" fill="hold">
                                          <p:stCondLst>
                                            <p:cond delay="0"/>
                                          </p:stCondLst>
                                        </p:cTn>
                                        <p:tgtEl>
                                          <p:spTgt spid="91"/>
                                        </p:tgtEl>
                                        <p:attrNameLst>
                                          <p:attrName>style.visibility</p:attrName>
                                        </p:attrNameLst>
                                      </p:cBhvr>
                                      <p:to>
                                        <p:strVal val="visible"/>
                                      </p:to>
                                    </p:set>
                                    <p:anim calcmode="lin" valueType="num">
                                      <p:cBhvr>
                                        <p:cTn id="134" dur="500" fill="hold"/>
                                        <p:tgtEl>
                                          <p:spTgt spid="91"/>
                                        </p:tgtEl>
                                        <p:attrNameLst>
                                          <p:attrName>ppt_w</p:attrName>
                                        </p:attrNameLst>
                                      </p:cBhvr>
                                      <p:tavLst>
                                        <p:tav tm="0">
                                          <p:val>
                                            <p:fltVal val="0"/>
                                          </p:val>
                                        </p:tav>
                                        <p:tav tm="100000">
                                          <p:val>
                                            <p:strVal val="#ppt_w"/>
                                          </p:val>
                                        </p:tav>
                                      </p:tavLst>
                                    </p:anim>
                                    <p:anim calcmode="lin" valueType="num">
                                      <p:cBhvr>
                                        <p:cTn id="135" dur="500" fill="hold"/>
                                        <p:tgtEl>
                                          <p:spTgt spid="91"/>
                                        </p:tgtEl>
                                        <p:attrNameLst>
                                          <p:attrName>ppt_h</p:attrName>
                                        </p:attrNameLst>
                                      </p:cBhvr>
                                      <p:tavLst>
                                        <p:tav tm="0">
                                          <p:val>
                                            <p:fltVal val="0"/>
                                          </p:val>
                                        </p:tav>
                                        <p:tav tm="100000">
                                          <p:val>
                                            <p:strVal val="#ppt_h"/>
                                          </p:val>
                                        </p:tav>
                                      </p:tavLst>
                                    </p:anim>
                                    <p:animEffect transition="in" filter="fade">
                                      <p:cBhvr>
                                        <p:cTn id="136" dur="500"/>
                                        <p:tgtEl>
                                          <p:spTgt spid="91"/>
                                        </p:tgtEl>
                                      </p:cBhvr>
                                    </p:animEffect>
                                  </p:childTnLst>
                                </p:cTn>
                              </p:par>
                            </p:childTnLst>
                          </p:cTn>
                        </p:par>
                        <p:par>
                          <p:cTn id="137" fill="hold">
                            <p:stCondLst>
                              <p:cond delay="5000"/>
                            </p:stCondLst>
                            <p:childTnLst>
                              <p:par>
                                <p:cTn id="138" presetID="53" presetClass="entr" presetSubtype="16" fill="hold" nodeType="afterEffect">
                                  <p:stCondLst>
                                    <p:cond delay="0"/>
                                  </p:stCondLst>
                                  <p:childTnLst>
                                    <p:set>
                                      <p:cBhvr>
                                        <p:cTn id="139" dur="1" fill="hold">
                                          <p:stCondLst>
                                            <p:cond delay="0"/>
                                          </p:stCondLst>
                                        </p:cTn>
                                        <p:tgtEl>
                                          <p:spTgt spid="70"/>
                                        </p:tgtEl>
                                        <p:attrNameLst>
                                          <p:attrName>style.visibility</p:attrName>
                                        </p:attrNameLst>
                                      </p:cBhvr>
                                      <p:to>
                                        <p:strVal val="visible"/>
                                      </p:to>
                                    </p:set>
                                    <p:anim calcmode="lin" valueType="num">
                                      <p:cBhvr>
                                        <p:cTn id="140" dur="500" fill="hold"/>
                                        <p:tgtEl>
                                          <p:spTgt spid="70"/>
                                        </p:tgtEl>
                                        <p:attrNameLst>
                                          <p:attrName>ppt_w</p:attrName>
                                        </p:attrNameLst>
                                      </p:cBhvr>
                                      <p:tavLst>
                                        <p:tav tm="0">
                                          <p:val>
                                            <p:fltVal val="0"/>
                                          </p:val>
                                        </p:tav>
                                        <p:tav tm="100000">
                                          <p:val>
                                            <p:strVal val="#ppt_w"/>
                                          </p:val>
                                        </p:tav>
                                      </p:tavLst>
                                    </p:anim>
                                    <p:anim calcmode="lin" valueType="num">
                                      <p:cBhvr>
                                        <p:cTn id="141" dur="500" fill="hold"/>
                                        <p:tgtEl>
                                          <p:spTgt spid="70"/>
                                        </p:tgtEl>
                                        <p:attrNameLst>
                                          <p:attrName>ppt_h</p:attrName>
                                        </p:attrNameLst>
                                      </p:cBhvr>
                                      <p:tavLst>
                                        <p:tav tm="0">
                                          <p:val>
                                            <p:fltVal val="0"/>
                                          </p:val>
                                        </p:tav>
                                        <p:tav tm="100000">
                                          <p:val>
                                            <p:strVal val="#ppt_h"/>
                                          </p:val>
                                        </p:tav>
                                      </p:tavLst>
                                    </p:anim>
                                    <p:animEffect transition="in" filter="fade">
                                      <p:cBhvr>
                                        <p:cTn id="142" dur="500"/>
                                        <p:tgtEl>
                                          <p:spTgt spid="70"/>
                                        </p:tgtEl>
                                      </p:cBhvr>
                                    </p:animEffect>
                                  </p:childTnLst>
                                </p:cTn>
                              </p:par>
                            </p:childTnLst>
                          </p:cTn>
                        </p:par>
                        <p:par>
                          <p:cTn id="143" fill="hold">
                            <p:stCondLst>
                              <p:cond delay="5500"/>
                            </p:stCondLst>
                            <p:childTnLst>
                              <p:par>
                                <p:cTn id="144" presetID="12" presetClass="entr" presetSubtype="8" fill="hold" nodeType="afterEffect">
                                  <p:stCondLst>
                                    <p:cond delay="0"/>
                                  </p:stCondLst>
                                  <p:childTnLst>
                                    <p:set>
                                      <p:cBhvr>
                                        <p:cTn id="145" dur="1" fill="hold">
                                          <p:stCondLst>
                                            <p:cond delay="0"/>
                                          </p:stCondLst>
                                        </p:cTn>
                                        <p:tgtEl>
                                          <p:spTgt spid="114"/>
                                        </p:tgtEl>
                                        <p:attrNameLst>
                                          <p:attrName>style.visibility</p:attrName>
                                        </p:attrNameLst>
                                      </p:cBhvr>
                                      <p:to>
                                        <p:strVal val="visible"/>
                                      </p:to>
                                    </p:set>
                                    <p:anim calcmode="lin" valueType="num">
                                      <p:cBhvr additive="base">
                                        <p:cTn id="146" dur="500"/>
                                        <p:tgtEl>
                                          <p:spTgt spid="114"/>
                                        </p:tgtEl>
                                        <p:attrNameLst>
                                          <p:attrName>ppt_x</p:attrName>
                                        </p:attrNameLst>
                                      </p:cBhvr>
                                      <p:tavLst>
                                        <p:tav tm="0">
                                          <p:val>
                                            <p:strVal val="#ppt_x-#ppt_w*1.125000"/>
                                          </p:val>
                                        </p:tav>
                                        <p:tav tm="100000">
                                          <p:val>
                                            <p:strVal val="#ppt_x"/>
                                          </p:val>
                                        </p:tav>
                                      </p:tavLst>
                                    </p:anim>
                                    <p:animEffect transition="in" filter="wipe(right)">
                                      <p:cBhvr>
                                        <p:cTn id="147" dur="500"/>
                                        <p:tgtEl>
                                          <p:spTgt spid="114"/>
                                        </p:tgtEl>
                                      </p:cBhvr>
                                    </p:animEffect>
                                  </p:childTnLst>
                                </p:cTn>
                              </p:par>
                            </p:childTnLst>
                          </p:cTn>
                        </p:par>
                        <p:par>
                          <p:cTn id="148" fill="hold">
                            <p:stCondLst>
                              <p:cond delay="6000"/>
                            </p:stCondLst>
                            <p:childTnLst>
                              <p:par>
                                <p:cTn id="149" presetID="12" presetClass="entr" presetSubtype="8" fill="hold" nodeType="afterEffect">
                                  <p:stCondLst>
                                    <p:cond delay="0"/>
                                  </p:stCondLst>
                                  <p:childTnLst>
                                    <p:set>
                                      <p:cBhvr>
                                        <p:cTn id="150" dur="1" fill="hold">
                                          <p:stCondLst>
                                            <p:cond delay="0"/>
                                          </p:stCondLst>
                                        </p:cTn>
                                        <p:tgtEl>
                                          <p:spTgt spid="117"/>
                                        </p:tgtEl>
                                        <p:attrNameLst>
                                          <p:attrName>style.visibility</p:attrName>
                                        </p:attrNameLst>
                                      </p:cBhvr>
                                      <p:to>
                                        <p:strVal val="visible"/>
                                      </p:to>
                                    </p:set>
                                    <p:anim calcmode="lin" valueType="num">
                                      <p:cBhvr additive="base">
                                        <p:cTn id="151" dur="500"/>
                                        <p:tgtEl>
                                          <p:spTgt spid="117"/>
                                        </p:tgtEl>
                                        <p:attrNameLst>
                                          <p:attrName>ppt_x</p:attrName>
                                        </p:attrNameLst>
                                      </p:cBhvr>
                                      <p:tavLst>
                                        <p:tav tm="0">
                                          <p:val>
                                            <p:strVal val="#ppt_x-#ppt_w*1.125000"/>
                                          </p:val>
                                        </p:tav>
                                        <p:tav tm="100000">
                                          <p:val>
                                            <p:strVal val="#ppt_x"/>
                                          </p:val>
                                        </p:tav>
                                      </p:tavLst>
                                    </p:anim>
                                    <p:animEffect transition="in" filter="wipe(right)">
                                      <p:cBhvr>
                                        <p:cTn id="152" dur="500"/>
                                        <p:tgtEl>
                                          <p:spTgt spid="117"/>
                                        </p:tgtEl>
                                      </p:cBhvr>
                                    </p:animEffect>
                                  </p:childTnLst>
                                </p:cTn>
                              </p:par>
                            </p:childTnLst>
                          </p:cTn>
                        </p:par>
                        <p:par>
                          <p:cTn id="153" fill="hold">
                            <p:stCondLst>
                              <p:cond delay="6500"/>
                            </p:stCondLst>
                            <p:childTnLst>
                              <p:par>
                                <p:cTn id="154" presetID="12" presetClass="entr" presetSubtype="8" fill="hold" nodeType="afterEffect">
                                  <p:stCondLst>
                                    <p:cond delay="0"/>
                                  </p:stCondLst>
                                  <p:childTnLst>
                                    <p:set>
                                      <p:cBhvr>
                                        <p:cTn id="155" dur="1" fill="hold">
                                          <p:stCondLst>
                                            <p:cond delay="0"/>
                                          </p:stCondLst>
                                        </p:cTn>
                                        <p:tgtEl>
                                          <p:spTgt spid="120"/>
                                        </p:tgtEl>
                                        <p:attrNameLst>
                                          <p:attrName>style.visibility</p:attrName>
                                        </p:attrNameLst>
                                      </p:cBhvr>
                                      <p:to>
                                        <p:strVal val="visible"/>
                                      </p:to>
                                    </p:set>
                                    <p:anim calcmode="lin" valueType="num">
                                      <p:cBhvr additive="base">
                                        <p:cTn id="156" dur="500"/>
                                        <p:tgtEl>
                                          <p:spTgt spid="120"/>
                                        </p:tgtEl>
                                        <p:attrNameLst>
                                          <p:attrName>ppt_x</p:attrName>
                                        </p:attrNameLst>
                                      </p:cBhvr>
                                      <p:tavLst>
                                        <p:tav tm="0">
                                          <p:val>
                                            <p:strVal val="#ppt_x-#ppt_w*1.125000"/>
                                          </p:val>
                                        </p:tav>
                                        <p:tav tm="100000">
                                          <p:val>
                                            <p:strVal val="#ppt_x"/>
                                          </p:val>
                                        </p:tav>
                                      </p:tavLst>
                                    </p:anim>
                                    <p:animEffect transition="in" filter="wipe(right)">
                                      <p:cBhvr>
                                        <p:cTn id="157" dur="500"/>
                                        <p:tgtEl>
                                          <p:spTgt spid="120"/>
                                        </p:tgtEl>
                                      </p:cBhvr>
                                    </p:animEffect>
                                  </p:childTnLst>
                                </p:cTn>
                              </p:par>
                            </p:childTnLst>
                          </p:cTn>
                        </p:par>
                        <p:par>
                          <p:cTn id="158" fill="hold">
                            <p:stCondLst>
                              <p:cond delay="7000"/>
                            </p:stCondLst>
                            <p:childTnLst>
                              <p:par>
                                <p:cTn id="159" presetID="12" presetClass="entr" presetSubtype="8" fill="hold" nodeType="afterEffect">
                                  <p:stCondLst>
                                    <p:cond delay="0"/>
                                  </p:stCondLst>
                                  <p:childTnLst>
                                    <p:set>
                                      <p:cBhvr>
                                        <p:cTn id="160" dur="1" fill="hold">
                                          <p:stCondLst>
                                            <p:cond delay="0"/>
                                          </p:stCondLst>
                                        </p:cTn>
                                        <p:tgtEl>
                                          <p:spTgt spid="123"/>
                                        </p:tgtEl>
                                        <p:attrNameLst>
                                          <p:attrName>style.visibility</p:attrName>
                                        </p:attrNameLst>
                                      </p:cBhvr>
                                      <p:to>
                                        <p:strVal val="visible"/>
                                      </p:to>
                                    </p:set>
                                    <p:anim calcmode="lin" valueType="num">
                                      <p:cBhvr additive="base">
                                        <p:cTn id="161" dur="500"/>
                                        <p:tgtEl>
                                          <p:spTgt spid="123"/>
                                        </p:tgtEl>
                                        <p:attrNameLst>
                                          <p:attrName>ppt_x</p:attrName>
                                        </p:attrNameLst>
                                      </p:cBhvr>
                                      <p:tavLst>
                                        <p:tav tm="0">
                                          <p:val>
                                            <p:strVal val="#ppt_x-#ppt_w*1.125000"/>
                                          </p:val>
                                        </p:tav>
                                        <p:tav tm="100000">
                                          <p:val>
                                            <p:strVal val="#ppt_x"/>
                                          </p:val>
                                        </p:tav>
                                      </p:tavLst>
                                    </p:anim>
                                    <p:animEffect transition="in" filter="wipe(right)">
                                      <p:cBhvr>
                                        <p:cTn id="16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24645" y="2240575"/>
            <a:ext cx="1631915" cy="1668977"/>
            <a:chOff x="1108416" y="1691638"/>
            <a:chExt cx="1781907" cy="1822375"/>
          </a:xfrm>
        </p:grpSpPr>
        <p:sp>
          <p:nvSpPr>
            <p:cNvPr id="9" name="Oval 8"/>
            <p:cNvSpPr/>
            <p:nvPr/>
          </p:nvSpPr>
          <p:spPr>
            <a:xfrm flipH="1">
              <a:off x="110841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淘宝网chenying0907出品 13"/>
            <p:cNvSpPr>
              <a:spLocks noEditPoints="1"/>
            </p:cNvSpPr>
            <p:nvPr/>
          </p:nvSpPr>
          <p:spPr bwMode="auto">
            <a:xfrm>
              <a:off x="1805677" y="2079544"/>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1309232" y="2460170"/>
              <a:ext cx="1380278" cy="1053843"/>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3418064" y="3286290"/>
            <a:ext cx="1631915" cy="1631915"/>
            <a:chOff x="2739096" y="2833465"/>
            <a:chExt cx="1781907" cy="1781907"/>
          </a:xfrm>
        </p:grpSpPr>
        <p:sp>
          <p:nvSpPr>
            <p:cNvPr id="12" name="Oval 11"/>
            <p:cNvSpPr/>
            <p:nvPr/>
          </p:nvSpPr>
          <p:spPr>
            <a:xfrm flipH="1">
              <a:off x="2739096" y="2833465"/>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淘宝网chenying0907出品 16"/>
            <p:cNvSpPr>
              <a:spLocks noEditPoints="1"/>
            </p:cNvSpPr>
            <p:nvPr/>
          </p:nvSpPr>
          <p:spPr bwMode="auto">
            <a:xfrm>
              <a:off x="3442082" y="3124672"/>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2914244" y="3628717"/>
              <a:ext cx="1431612" cy="892532"/>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6404898" y="3286289"/>
            <a:ext cx="1631915" cy="1693447"/>
            <a:chOff x="6000456" y="2833465"/>
            <a:chExt cx="1781907" cy="1849095"/>
          </a:xfrm>
        </p:grpSpPr>
        <p:sp>
          <p:nvSpPr>
            <p:cNvPr id="11" name="Oval 10"/>
            <p:cNvSpPr/>
            <p:nvPr/>
          </p:nvSpPr>
          <p:spPr>
            <a:xfrm flipH="1">
              <a:off x="6000456" y="2833465"/>
              <a:ext cx="1781907" cy="17819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淘宝网chenying0907出品 14"/>
            <p:cNvSpPr>
              <a:spLocks noEditPoints="1"/>
            </p:cNvSpPr>
            <p:nvPr/>
          </p:nvSpPr>
          <p:spPr bwMode="auto">
            <a:xfrm>
              <a:off x="6718709" y="3180944"/>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6213198" y="3628717"/>
              <a:ext cx="1356425" cy="1053843"/>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9391734" y="3286291"/>
            <a:ext cx="1631915" cy="1693447"/>
            <a:chOff x="9261816" y="2833466"/>
            <a:chExt cx="1781907" cy="1849094"/>
          </a:xfrm>
        </p:grpSpPr>
        <p:sp>
          <p:nvSpPr>
            <p:cNvPr id="10" name="Oval 9"/>
            <p:cNvSpPr/>
            <p:nvPr/>
          </p:nvSpPr>
          <p:spPr>
            <a:xfrm flipH="1">
              <a:off x="9261816" y="2833466"/>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淘宝网chenying0907出品 18"/>
            <p:cNvSpPr>
              <a:spLocks noEditPoints="1"/>
            </p:cNvSpPr>
            <p:nvPr/>
          </p:nvSpPr>
          <p:spPr bwMode="auto">
            <a:xfrm>
              <a:off x="9965756" y="3209080"/>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2"/>
            <p:cNvSpPr/>
            <p:nvPr/>
          </p:nvSpPr>
          <p:spPr>
            <a:xfrm>
              <a:off x="9467685" y="3628717"/>
              <a:ext cx="1370169" cy="1053843"/>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4911481" y="2240575"/>
            <a:ext cx="1631915" cy="1668977"/>
            <a:chOff x="4369776" y="1691638"/>
            <a:chExt cx="1781907" cy="1822375"/>
          </a:xfrm>
        </p:grpSpPr>
        <p:sp>
          <p:nvSpPr>
            <p:cNvPr id="8" name="Oval 7"/>
            <p:cNvSpPr/>
            <p:nvPr/>
          </p:nvSpPr>
          <p:spPr>
            <a:xfrm flipH="1">
              <a:off x="436977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淘宝网chenying0907出品 17"/>
            <p:cNvSpPr>
              <a:spLocks noEditPoints="1"/>
            </p:cNvSpPr>
            <p:nvPr/>
          </p:nvSpPr>
          <p:spPr bwMode="auto">
            <a:xfrm>
              <a:off x="5086120" y="1900044"/>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4563721" y="2460170"/>
              <a:ext cx="1394018" cy="1053843"/>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28"/>
          <p:cNvGrpSpPr/>
          <p:nvPr/>
        </p:nvGrpSpPr>
        <p:grpSpPr>
          <a:xfrm>
            <a:off x="7898315" y="2240575"/>
            <a:ext cx="1631915" cy="1668977"/>
            <a:chOff x="7631136" y="1691638"/>
            <a:chExt cx="1781907" cy="1822375"/>
          </a:xfrm>
        </p:grpSpPr>
        <p:sp>
          <p:nvSpPr>
            <p:cNvPr id="7" name="Oval 6"/>
            <p:cNvSpPr/>
            <p:nvPr/>
          </p:nvSpPr>
          <p:spPr>
            <a:xfrm flipH="1">
              <a:off x="7631136" y="1691638"/>
              <a:ext cx="1781907" cy="17819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淘宝网chenying0907出品 15"/>
            <p:cNvSpPr>
              <a:spLocks noEditPoints="1"/>
            </p:cNvSpPr>
            <p:nvPr/>
          </p:nvSpPr>
          <p:spPr bwMode="auto">
            <a:xfrm>
              <a:off x="8290231" y="1926902"/>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7811646" y="2460170"/>
              <a:ext cx="1425442" cy="1053843"/>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6" name="Straight Connector 25"/>
          <p:cNvCxnSpPr/>
          <p:nvPr/>
        </p:nvCxnSpPr>
        <p:spPr>
          <a:xfrm>
            <a:off x="2802885"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804749"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742198"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2106018" y="5156294"/>
            <a:ext cx="2117321" cy="650803"/>
            <a:chOff x="1044259" y="4741945"/>
            <a:chExt cx="2836326" cy="558296"/>
          </a:xfrm>
        </p:grpSpPr>
        <p:sp>
          <p:nvSpPr>
            <p:cNvPr id="30" name="Rectangle 29"/>
            <p:cNvSpPr/>
            <p:nvPr/>
          </p:nvSpPr>
          <p:spPr>
            <a:xfrm>
              <a:off x="1066956" y="4931701"/>
              <a:ext cx="2813629" cy="368540"/>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淘宝网chenying0907出品 30"/>
            <p:cNvSpPr txBox="1"/>
            <p:nvPr/>
          </p:nvSpPr>
          <p:spPr>
            <a:xfrm>
              <a:off x="1044259" y="4741945"/>
              <a:ext cx="227382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5109023" y="5156267"/>
            <a:ext cx="2117321" cy="650801"/>
            <a:chOff x="4323276" y="4741945"/>
            <a:chExt cx="2836326" cy="558297"/>
          </a:xfrm>
        </p:grpSpPr>
        <p:sp>
          <p:nvSpPr>
            <p:cNvPr id="32" name="Rectangle 31"/>
            <p:cNvSpPr/>
            <p:nvPr/>
          </p:nvSpPr>
          <p:spPr>
            <a:xfrm>
              <a:off x="4345973" y="4931701"/>
              <a:ext cx="2813629" cy="368541"/>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淘宝网chenying0907出品 32"/>
            <p:cNvSpPr txBox="1"/>
            <p:nvPr/>
          </p:nvSpPr>
          <p:spPr>
            <a:xfrm>
              <a:off x="4323276" y="4741945"/>
              <a:ext cx="1921460" cy="22178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8066220" y="5143112"/>
            <a:ext cx="2117321" cy="667569"/>
            <a:chOff x="7552274" y="4727562"/>
            <a:chExt cx="2836326" cy="572680"/>
          </a:xfrm>
        </p:grpSpPr>
        <p:sp>
          <p:nvSpPr>
            <p:cNvPr id="34" name="Rectangle 33"/>
            <p:cNvSpPr/>
            <p:nvPr/>
          </p:nvSpPr>
          <p:spPr>
            <a:xfrm>
              <a:off x="7574971" y="4931701"/>
              <a:ext cx="2813629" cy="368541"/>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淘宝网chenying0907出品 34"/>
            <p:cNvSpPr txBox="1"/>
            <p:nvPr/>
          </p:nvSpPr>
          <p:spPr>
            <a:xfrm>
              <a:off x="7552274" y="4727562"/>
              <a:ext cx="174529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2779116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up)">
                                      <p:cBhvr>
                                        <p:cTn id="43" dur="500"/>
                                        <p:tgtEl>
                                          <p:spTgt spid="26"/>
                                        </p:tgtEl>
                                      </p:cBhvr>
                                    </p:animEffect>
                                  </p:childTnLst>
                                </p:cTn>
                              </p:par>
                              <p:par>
                                <p:cTn id="44" presetID="12" presetClass="entr" presetSubtype="8"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right)">
                                      <p:cBhvr>
                                        <p:cTn id="47" dur="500"/>
                                        <p:tgtEl>
                                          <p:spTgt spid="38"/>
                                        </p:tgtEl>
                                      </p:cBhvr>
                                    </p:animEffect>
                                  </p:childTnLst>
                                </p:cTn>
                              </p:par>
                            </p:childTnLst>
                          </p:cTn>
                        </p:par>
                        <p:par>
                          <p:cTn id="48" fill="hold">
                            <p:stCondLst>
                              <p:cond delay="65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par>
                                <p:cTn id="52" presetID="1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p:tgtEl>
                                          <p:spTgt spid="39"/>
                                        </p:tgtEl>
                                        <p:attrNameLst>
                                          <p:attrName>ppt_x</p:attrName>
                                        </p:attrNameLst>
                                      </p:cBhvr>
                                      <p:tavLst>
                                        <p:tav tm="0">
                                          <p:val>
                                            <p:strVal val="#ppt_x-#ppt_w*1.125000"/>
                                          </p:val>
                                        </p:tav>
                                        <p:tav tm="100000">
                                          <p:val>
                                            <p:strVal val="#ppt_x"/>
                                          </p:val>
                                        </p:tav>
                                      </p:tavLst>
                                    </p:anim>
                                    <p:animEffect transition="in" filter="wipe(right)">
                                      <p:cBhvr>
                                        <p:cTn id="55" dur="500"/>
                                        <p:tgtEl>
                                          <p:spTgt spid="39"/>
                                        </p:tgtEl>
                                      </p:cBhvr>
                                    </p:animEffect>
                                  </p:childTnLst>
                                </p:cTn>
                              </p:par>
                            </p:childTnLst>
                          </p:cTn>
                        </p:par>
                        <p:par>
                          <p:cTn id="56" fill="hold">
                            <p:stCondLst>
                              <p:cond delay="7000"/>
                            </p:stCondLst>
                            <p:childTnLst>
                              <p:par>
                                <p:cTn id="57" presetID="22" presetClass="entr" presetSubtype="1"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par>
                                <p:cTn id="60" presetID="12" presetClass="entr" presetSubtype="8"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网chenying0907出品 2"/>
          <p:cNvSpPr/>
          <p:nvPr/>
        </p:nvSpPr>
        <p:spPr>
          <a:xfrm>
            <a:off x="734973" y="1868948"/>
            <a:ext cx="4304243" cy="4304243"/>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淘宝网chenying0907出品 10"/>
          <p:cNvSpPr/>
          <p:nvPr/>
        </p:nvSpPr>
        <p:spPr>
          <a:xfrm>
            <a:off x="4421066" y="1440684"/>
            <a:ext cx="1174986" cy="1174986"/>
          </a:xfrm>
          <a:prstGeom prst="ellipse">
            <a:avLst/>
          </a:prstGeom>
          <a:solidFill>
            <a:srgbClr val="4C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淘宝网chenying0907出品 13"/>
          <p:cNvSpPr txBox="1"/>
          <p:nvPr/>
        </p:nvSpPr>
        <p:spPr>
          <a:xfrm>
            <a:off x="1368667" y="2743954"/>
            <a:ext cx="3036854" cy="2554230"/>
          </a:xfrm>
          <a:prstGeom prst="rect">
            <a:avLst/>
          </a:prstGeom>
          <a:noFill/>
        </p:spPr>
        <p:txBody>
          <a:bodyPr wrap="square" lIns="0" tIns="0" rIns="0" bIns="0" rtlCol="0">
            <a:spAutoFit/>
          </a:bodyPr>
          <a:lstStyle/>
          <a:p>
            <a:pPr algn="ctr"/>
            <a:r>
              <a:rPr lang="en-US" altLang="zh-CN" sz="1659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1659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淘宝网chenying0907出品 1"/>
          <p:cNvSpPr txBox="1"/>
          <p:nvPr/>
        </p:nvSpPr>
        <p:spPr>
          <a:xfrm>
            <a:off x="5892202" y="3261154"/>
            <a:ext cx="2698175" cy="564898"/>
          </a:xfrm>
          <a:prstGeom prst="rect">
            <a:avLst/>
          </a:prstGeom>
          <a:noFill/>
        </p:spPr>
        <p:txBody>
          <a:bodyPr wrap="none" rtlCol="0">
            <a:spAutoFit/>
          </a:bodyPr>
          <a:lstStyle/>
          <a:p>
            <a:pPr algn="just" latinLnBrk="1">
              <a:lnSpc>
                <a:spcPct val="120000"/>
              </a:lnSpc>
              <a:defRPr/>
            </a:pPr>
            <a:r>
              <a:rPr kumimoji="1" lang="zh-CN" altLang="en-US"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淘宝网chenying0907出品 9"/>
          <p:cNvSpPr txBox="1"/>
          <p:nvPr/>
        </p:nvSpPr>
        <p:spPr>
          <a:xfrm>
            <a:off x="5939827" y="3971740"/>
            <a:ext cx="1939292"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淘宝网chenying0907出品 9"/>
          <p:cNvSpPr txBox="1"/>
          <p:nvPr/>
        </p:nvSpPr>
        <p:spPr>
          <a:xfrm>
            <a:off x="5939827" y="4429277"/>
            <a:ext cx="2101876"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淘宝网chenying0907出品 9"/>
          <p:cNvSpPr txBox="1"/>
          <p:nvPr/>
        </p:nvSpPr>
        <p:spPr>
          <a:xfrm>
            <a:off x="8334383" y="3976321"/>
            <a:ext cx="1939292"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淘宝网chenying0907出品 9"/>
          <p:cNvSpPr txBox="1"/>
          <p:nvPr/>
        </p:nvSpPr>
        <p:spPr>
          <a:xfrm>
            <a:off x="8334387" y="4434490"/>
            <a:ext cx="1939289"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5149821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3" grpId="0"/>
      <p:bldP spid="20" grpId="0"/>
      <p:bldP spid="21" grpId="0"/>
      <p:bldP spid="22"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a:xfrm>
            <a:off x="4837358" y="4907917"/>
            <a:ext cx="3243766" cy="1330425"/>
            <a:chOff x="620310" y="4663505"/>
            <a:chExt cx="3351081" cy="1374438"/>
          </a:xfrm>
        </p:grpSpPr>
        <p:sp>
          <p:nvSpPr>
            <p:cNvPr id="6" name="Oval 5"/>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淘宝网chenying0907出品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5"/>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9"/>
            <p:cNvSpPr>
              <a:spLocks noChangeArrowheads="1"/>
            </p:cNvSpPr>
            <p:nvPr/>
          </p:nvSpPr>
          <p:spPr bwMode="auto">
            <a:xfrm>
              <a:off x="620310" y="4663505"/>
              <a:ext cx="3351081" cy="821247"/>
            </a:xfrm>
            <a:prstGeom prst="ellipse">
              <a:avLst/>
            </a:prstGeom>
            <a:solidFill>
              <a:schemeClr val="accent5">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9"/>
          <p:cNvGrpSpPr/>
          <p:nvPr/>
        </p:nvGrpSpPr>
        <p:grpSpPr>
          <a:xfrm>
            <a:off x="5039076" y="4428488"/>
            <a:ext cx="2840330" cy="1164953"/>
            <a:chOff x="620310" y="4663505"/>
            <a:chExt cx="3351081" cy="1374438"/>
          </a:xfrm>
        </p:grpSpPr>
        <p:sp>
          <p:nvSpPr>
            <p:cNvPr id="11" name="Oval 10"/>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淘宝网chenying0907出品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4"/>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9"/>
            <p:cNvSpPr>
              <a:spLocks noChangeArrowheads="1"/>
            </p:cNvSpPr>
            <p:nvPr/>
          </p:nvSpPr>
          <p:spPr bwMode="auto">
            <a:xfrm>
              <a:off x="620310" y="4663505"/>
              <a:ext cx="3351081" cy="821247"/>
            </a:xfrm>
            <a:prstGeom prst="ellipse">
              <a:avLst/>
            </a:prstGeom>
            <a:solidFill>
              <a:schemeClr val="accent4">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209480" y="3966590"/>
            <a:ext cx="2499522" cy="1025171"/>
            <a:chOff x="6724539" y="1872152"/>
            <a:chExt cx="2057954" cy="967954"/>
          </a:xfrm>
        </p:grpSpPr>
        <p:sp>
          <p:nvSpPr>
            <p:cNvPr id="16" name="淘宝网chenying0907出品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Oval 9"/>
            <p:cNvSpPr>
              <a:spLocks noChangeArrowheads="1"/>
            </p:cNvSpPr>
            <p:nvPr/>
          </p:nvSpPr>
          <p:spPr bwMode="auto">
            <a:xfrm>
              <a:off x="6724539" y="1872152"/>
              <a:ext cx="2057954" cy="578367"/>
            </a:xfrm>
            <a:prstGeom prst="ellipse">
              <a:avLst/>
            </a:prstGeom>
            <a:solidFill>
              <a:schemeClr val="accent3">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Oval 17"/>
            <p:cNvSpPr>
              <a:spLocks noChangeArrowheads="1"/>
            </p:cNvSpPr>
            <p:nvPr/>
          </p:nvSpPr>
          <p:spPr bwMode="auto">
            <a:xfrm>
              <a:off x="7207013" y="2117595"/>
              <a:ext cx="1093006" cy="220044"/>
            </a:xfrm>
            <a:prstGeom prst="ellipse">
              <a:avLst/>
            </a:prstGeom>
            <a:solidFill>
              <a:schemeClr val="tx1">
                <a:lumMod val="65000"/>
                <a:lumOff val="3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5354284" y="3562743"/>
            <a:ext cx="2209913" cy="906390"/>
            <a:chOff x="6724539" y="1872152"/>
            <a:chExt cx="2057954" cy="967954"/>
          </a:xfrm>
        </p:grpSpPr>
        <p:sp>
          <p:nvSpPr>
            <p:cNvPr id="20" name="淘宝网chenying0907出品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9"/>
            <p:cNvSpPr>
              <a:spLocks noChangeArrowheads="1"/>
            </p:cNvSpPr>
            <p:nvPr/>
          </p:nvSpPr>
          <p:spPr bwMode="auto">
            <a:xfrm>
              <a:off x="6724539" y="1872152"/>
              <a:ext cx="2057954" cy="578367"/>
            </a:xfrm>
            <a:prstGeom prst="ellipse">
              <a:avLst/>
            </a:prstGeom>
            <a:solidFill>
              <a:schemeClr val="accent2">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uppe 203"/>
          <p:cNvGrpSpPr>
            <a:grpSpLocks noChangeAspect="1"/>
          </p:cNvGrpSpPr>
          <p:nvPr/>
        </p:nvGrpSpPr>
        <p:grpSpPr bwMode="auto">
          <a:xfrm>
            <a:off x="5646715" y="1758825"/>
            <a:ext cx="1625053" cy="2163886"/>
            <a:chOff x="5947532" y="1849623"/>
            <a:chExt cx="602159" cy="802872"/>
          </a:xfrm>
          <a:effectLst>
            <a:outerShdw blurRad="50800" dist="38100" dir="5400000" algn="t" rotWithShape="0">
              <a:prstClr val="black">
                <a:alpha val="40000"/>
              </a:prstClr>
            </a:outerShdw>
          </a:effectLst>
        </p:grpSpPr>
        <p:grpSp>
          <p:nvGrpSpPr>
            <p:cNvPr id="23" name="Gruppe 65"/>
            <p:cNvGrpSpPr>
              <a:grpSpLocks/>
            </p:cNvGrpSpPr>
            <p:nvPr/>
          </p:nvGrpSpPr>
          <p:grpSpPr bwMode="auto">
            <a:xfrm flipH="1">
              <a:off x="5947524" y="1938472"/>
              <a:ext cx="293160" cy="707672"/>
              <a:chOff x="506456" y="1658064"/>
              <a:chExt cx="1625556" cy="3599525"/>
            </a:xfrm>
          </p:grpSpPr>
          <p:sp>
            <p:nvSpPr>
              <p:cNvPr id="33" name="淘宝网chenying0907出品 64"/>
              <p:cNvSpPr>
                <a:spLocks/>
              </p:cNvSpPr>
              <p:nvPr/>
            </p:nvSpPr>
            <p:spPr bwMode="auto">
              <a:xfrm>
                <a:off x="726098" y="1847581"/>
                <a:ext cx="388078"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淘宝网chenying0907出品 65"/>
              <p:cNvSpPr>
                <a:spLocks/>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淘宝网chenying0907出品 66"/>
              <p:cNvSpPr>
                <a:spLocks/>
              </p:cNvSpPr>
              <p:nvPr/>
            </p:nvSpPr>
            <p:spPr bwMode="auto">
              <a:xfrm>
                <a:off x="806642" y="2237663"/>
                <a:ext cx="508896"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淘宝网chenying0907出品 67"/>
              <p:cNvSpPr>
                <a:spLocks/>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淘宝网chenying0907出品 68"/>
              <p:cNvSpPr>
                <a:spLocks/>
              </p:cNvSpPr>
              <p:nvPr/>
            </p:nvSpPr>
            <p:spPr bwMode="auto">
              <a:xfrm>
                <a:off x="1147127" y="2284742"/>
                <a:ext cx="194038" cy="736449"/>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淘宝网chenying0907出品 69"/>
              <p:cNvSpPr>
                <a:spLocks/>
              </p:cNvSpPr>
              <p:nvPr/>
            </p:nvSpPr>
            <p:spPr bwMode="auto">
              <a:xfrm>
                <a:off x="1183738" y="2647922"/>
                <a:ext cx="252616" cy="702821"/>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淘宝网chenying0907出品 70"/>
              <p:cNvSpPr>
                <a:spLocks/>
              </p:cNvSpPr>
              <p:nvPr/>
            </p:nvSpPr>
            <p:spPr bwMode="auto">
              <a:xfrm>
                <a:off x="689486" y="2388989"/>
                <a:ext cx="237974"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淘宝网chenying0907出品 71"/>
              <p:cNvSpPr>
                <a:spLocks/>
              </p:cNvSpPr>
              <p:nvPr/>
            </p:nvSpPr>
            <p:spPr bwMode="auto">
              <a:xfrm>
                <a:off x="1040953" y="3125436"/>
                <a:ext cx="62240" cy="225307"/>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淘宝网chenying0907出品 72"/>
              <p:cNvSpPr>
                <a:spLocks/>
              </p:cNvSpPr>
              <p:nvPr/>
            </p:nvSpPr>
            <p:spPr bwMode="auto">
              <a:xfrm>
                <a:off x="645553" y="3011101"/>
                <a:ext cx="219667"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淘宝网chenying0907出品 73"/>
              <p:cNvSpPr>
                <a:spLocks/>
              </p:cNvSpPr>
              <p:nvPr/>
            </p:nvSpPr>
            <p:spPr bwMode="auto">
              <a:xfrm>
                <a:off x="601620" y="3293575"/>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淘宝网chenying0907出品 74"/>
              <p:cNvSpPr>
                <a:spLocks/>
              </p:cNvSpPr>
              <p:nvPr/>
            </p:nvSpPr>
            <p:spPr bwMode="auto">
              <a:xfrm>
                <a:off x="1103194" y="3458352"/>
                <a:ext cx="845717" cy="1614133"/>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淘宝网chenying0907出品 75"/>
              <p:cNvSpPr>
                <a:spLocks/>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uppe 171"/>
            <p:cNvGrpSpPr>
              <a:grpSpLocks/>
            </p:cNvGrpSpPr>
            <p:nvPr/>
          </p:nvGrpSpPr>
          <p:grpSpPr bwMode="auto">
            <a:xfrm>
              <a:off x="6218503" y="1849623"/>
              <a:ext cx="331187" cy="802872"/>
              <a:chOff x="6045328" y="1849623"/>
              <a:chExt cx="331187" cy="802872"/>
            </a:xfrm>
          </p:grpSpPr>
          <p:grpSp>
            <p:nvGrpSpPr>
              <p:cNvPr id="25" name="Gruppe 70"/>
              <p:cNvGrpSpPr>
                <a:grpSpLocks/>
              </p:cNvGrpSpPr>
              <p:nvPr/>
            </p:nvGrpSpPr>
            <p:grpSpPr bwMode="auto">
              <a:xfrm>
                <a:off x="6045328" y="1849623"/>
                <a:ext cx="331187" cy="802872"/>
                <a:chOff x="7635792" y="4784725"/>
                <a:chExt cx="3402096" cy="8248650"/>
              </a:xfrm>
            </p:grpSpPr>
            <p:sp>
              <p:nvSpPr>
                <p:cNvPr id="30" name="淘宝网chenying0907出品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淘宝网chenying0907出品 97"/>
                <p:cNvSpPr>
                  <a:spLocks/>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淘宝网chenying0907出品 98"/>
                <p:cNvSpPr>
                  <a:spLocks/>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uppe 74"/>
              <p:cNvGrpSpPr>
                <a:grpSpLocks/>
              </p:cNvGrpSpPr>
              <p:nvPr/>
            </p:nvGrpSpPr>
            <p:grpSpPr bwMode="auto">
              <a:xfrm>
                <a:off x="6141994" y="2089215"/>
                <a:ext cx="95078" cy="150736"/>
                <a:chOff x="12261828" y="5789559"/>
                <a:chExt cx="866566" cy="1809769"/>
              </a:xfrm>
            </p:grpSpPr>
            <p:sp>
              <p:nvSpPr>
                <p:cNvPr id="27" name="淘宝网chenying0907出品 113"/>
                <p:cNvSpPr>
                  <a:spLocks/>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淘宝网chenying0907出品 114"/>
                <p:cNvSpPr>
                  <a:spLocks/>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淘宝网chenying0907出品 115"/>
                <p:cNvSpPr>
                  <a:spLocks/>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45" name="Rektangel 76"/>
          <p:cNvSpPr>
            <a:spLocks noChangeArrowheads="1"/>
          </p:cNvSpPr>
          <p:nvPr/>
        </p:nvSpPr>
        <p:spPr bwMode="auto">
          <a:xfrm>
            <a:off x="8725242" y="5479363"/>
            <a:ext cx="933108" cy="10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ktangel 76"/>
          <p:cNvSpPr>
            <a:spLocks noChangeArrowheads="1"/>
          </p:cNvSpPr>
          <p:nvPr/>
        </p:nvSpPr>
        <p:spPr bwMode="auto">
          <a:xfrm>
            <a:off x="3424263" y="5429971"/>
            <a:ext cx="96864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ktangel 76"/>
          <p:cNvSpPr>
            <a:spLocks noChangeArrowheads="1"/>
          </p:cNvSpPr>
          <p:nvPr/>
        </p:nvSpPr>
        <p:spPr bwMode="auto">
          <a:xfrm>
            <a:off x="9100962" y="3647862"/>
            <a:ext cx="99553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ktangel 76"/>
          <p:cNvSpPr>
            <a:spLocks noChangeArrowheads="1"/>
          </p:cNvSpPr>
          <p:nvPr/>
        </p:nvSpPr>
        <p:spPr bwMode="auto">
          <a:xfrm>
            <a:off x="2434600" y="3598195"/>
            <a:ext cx="987746"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9" name="Group 37"/>
          <p:cNvGrpSpPr/>
          <p:nvPr/>
        </p:nvGrpSpPr>
        <p:grpSpPr>
          <a:xfrm>
            <a:off x="8375671" y="3510654"/>
            <a:ext cx="610390" cy="1637667"/>
            <a:chOff x="6213477" y="1223964"/>
            <a:chExt cx="746125" cy="2001838"/>
          </a:xfrm>
        </p:grpSpPr>
        <p:sp>
          <p:nvSpPr>
            <p:cNvPr id="50" name="淘宝网chenying0907出品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chemeClr val="accent3"/>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淘宝网chenying0907出品 9"/>
            <p:cNvSpPr>
              <a:spLocks/>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36"/>
          <p:cNvGrpSpPr/>
          <p:nvPr/>
        </p:nvGrpSpPr>
        <p:grpSpPr>
          <a:xfrm>
            <a:off x="3545006" y="3426802"/>
            <a:ext cx="975329" cy="1720785"/>
            <a:chOff x="1285875" y="1247776"/>
            <a:chExt cx="1192213" cy="2103438"/>
          </a:xfrm>
        </p:grpSpPr>
        <p:sp>
          <p:nvSpPr>
            <p:cNvPr id="57" name="淘宝网chenying0907出品 8"/>
            <p:cNvSpPr>
              <a:spLocks/>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chemeClr val="accent2"/>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淘宝网chenying0907出品 15"/>
            <p:cNvSpPr>
              <a:spLocks/>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41"/>
          <p:cNvGrpSpPr/>
          <p:nvPr/>
        </p:nvGrpSpPr>
        <p:grpSpPr>
          <a:xfrm>
            <a:off x="9743684" y="4736462"/>
            <a:ext cx="845457" cy="1700005"/>
            <a:chOff x="6213477" y="3922716"/>
            <a:chExt cx="1033463" cy="2078038"/>
          </a:xfrm>
        </p:grpSpPr>
        <p:sp>
          <p:nvSpPr>
            <p:cNvPr id="60" name="淘宝网chenying0907出品 59"/>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chemeClr val="accent5"/>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淘宝网chenying0907出品 21"/>
            <p:cNvSpPr>
              <a:spLocks/>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39"/>
          <p:cNvGrpSpPr/>
          <p:nvPr/>
        </p:nvGrpSpPr>
        <p:grpSpPr>
          <a:xfrm>
            <a:off x="2321736" y="4513008"/>
            <a:ext cx="1027276" cy="1948015"/>
            <a:chOff x="1443813" y="3644955"/>
            <a:chExt cx="1255713" cy="2381199"/>
          </a:xfrm>
        </p:grpSpPr>
        <p:sp>
          <p:nvSpPr>
            <p:cNvPr id="63" name="淘宝网chenying0907出品 6"/>
            <p:cNvSpPr>
              <a:spLocks/>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chemeClr val="accent4"/>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淘宝网chenying0907出品 63"/>
            <p:cNvSpPr>
              <a:spLocks/>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淘宝网chenying0907出品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chemeClr val="accent4"/>
            </a:solidFill>
            <a:ln w="9525">
              <a:noFill/>
              <a:round/>
              <a:headEnd/>
              <a:tailE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just" eaLnBrk="1" hangingPunct="1">
                <a:lnSpc>
                  <a:spcPct val="120000"/>
                </a:lnSpc>
              </a:pPr>
              <a:endParaRPr lang="en-US" sz="781">
                <a:solidFill>
                  <a:schemeClr val="bg2">
                    <a:lumMod val="75000"/>
                  </a:schemeClr>
                </a:solidFill>
                <a:ea typeface="微软雅黑" panose="020B0503020204020204" pitchFamily="34" charset="-122"/>
                <a:cs typeface="+mn-ea"/>
                <a:sym typeface="Arial" panose="020B0604020202020204" pitchFamily="34" charset="0"/>
              </a:endParaRPr>
            </a:p>
          </p:txBody>
        </p:sp>
      </p:grpSp>
      <p:sp>
        <p:nvSpPr>
          <p:cNvPr id="66" name="淘宝网chenying0907出品 65"/>
          <p:cNvSpPr txBox="1"/>
          <p:nvPr/>
        </p:nvSpPr>
        <p:spPr>
          <a:xfrm>
            <a:off x="5635725" y="4157237"/>
            <a:ext cx="1647032"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淘宝网chenying0907出品 66"/>
          <p:cNvSpPr txBox="1"/>
          <p:nvPr/>
        </p:nvSpPr>
        <p:spPr>
          <a:xfrm>
            <a:off x="5762241" y="4641858"/>
            <a:ext cx="1394000"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淘宝网chenying0907出品 67"/>
          <p:cNvSpPr txBox="1"/>
          <p:nvPr/>
        </p:nvSpPr>
        <p:spPr>
          <a:xfrm>
            <a:off x="5601538" y="5227735"/>
            <a:ext cx="1715405"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淘宝网chenying0907出品 68"/>
          <p:cNvSpPr txBox="1"/>
          <p:nvPr/>
        </p:nvSpPr>
        <p:spPr>
          <a:xfrm>
            <a:off x="5743599" y="5762985"/>
            <a:ext cx="1431284" cy="258532"/>
          </a:xfrm>
          <a:prstGeom prst="rect">
            <a:avLst/>
          </a:prstGeom>
          <a:noFill/>
        </p:spPr>
        <p:txBody>
          <a:bodyPr wrap="squar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9701370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1000"/>
                                        <p:tgtEl>
                                          <p:spTgt spid="69"/>
                                        </p:tgtEl>
                                      </p:cBhvr>
                                    </p:animEffect>
                                    <p:anim calcmode="lin" valueType="num">
                                      <p:cBhvr>
                                        <p:cTn id="29" dur="1000" fill="hold"/>
                                        <p:tgtEl>
                                          <p:spTgt spid="69"/>
                                        </p:tgtEl>
                                        <p:attrNameLst>
                                          <p:attrName>ppt_x</p:attrName>
                                        </p:attrNameLst>
                                      </p:cBhvr>
                                      <p:tavLst>
                                        <p:tav tm="0">
                                          <p:val>
                                            <p:strVal val="#ppt_x"/>
                                          </p:val>
                                        </p:tav>
                                        <p:tav tm="100000">
                                          <p:val>
                                            <p:strVal val="#ppt_x"/>
                                          </p:val>
                                        </p:tav>
                                      </p:tavLst>
                                    </p:anim>
                                    <p:anim calcmode="lin" valueType="num">
                                      <p:cBhvr>
                                        <p:cTn id="30" dur="1000" fill="hold"/>
                                        <p:tgtEl>
                                          <p:spTgt spid="6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1000"/>
                                        <p:tgtEl>
                                          <p:spTgt spid="66"/>
                                        </p:tgtEl>
                                      </p:cBhvr>
                                    </p:animEffect>
                                    <p:anim calcmode="lin" valueType="num">
                                      <p:cBhvr>
                                        <p:cTn id="44" dur="1000" fill="hold"/>
                                        <p:tgtEl>
                                          <p:spTgt spid="66"/>
                                        </p:tgtEl>
                                        <p:attrNameLst>
                                          <p:attrName>ppt_x</p:attrName>
                                        </p:attrNameLst>
                                      </p:cBhvr>
                                      <p:tavLst>
                                        <p:tav tm="0">
                                          <p:val>
                                            <p:strVal val="#ppt_x"/>
                                          </p:val>
                                        </p:tav>
                                        <p:tav tm="100000">
                                          <p:val>
                                            <p:strVal val="#ppt_x"/>
                                          </p:val>
                                        </p:tav>
                                      </p:tavLst>
                                    </p:anim>
                                    <p:anim calcmode="lin" valueType="num">
                                      <p:cBhvr>
                                        <p:cTn id="45" dur="1000" fill="hold"/>
                                        <p:tgtEl>
                                          <p:spTgt spid="66"/>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22" presetClass="entr" presetSubtype="4"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1500"/>
                                        <p:tgtEl>
                                          <p:spTgt spid="22"/>
                                        </p:tgtEl>
                                      </p:cBhvr>
                                    </p:animEffect>
                                  </p:childTnLst>
                                </p:cTn>
                              </p:par>
                            </p:childTnLst>
                          </p:cTn>
                        </p:par>
                        <p:par>
                          <p:cTn id="50" fill="hold">
                            <p:stCondLst>
                              <p:cond delay="2500"/>
                            </p:stCondLst>
                            <p:childTnLst>
                              <p:par>
                                <p:cTn id="51" presetID="22" presetClass="entr" presetSubtype="4"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1000"/>
                                        <p:tgtEl>
                                          <p:spTgt spid="56"/>
                                        </p:tgtEl>
                                      </p:cBhvr>
                                    </p:animEffect>
                                  </p:childTnLst>
                                </p:cTn>
                              </p:par>
                            </p:childTnLst>
                          </p:cTn>
                        </p:par>
                        <p:par>
                          <p:cTn id="54" fill="hold">
                            <p:stCondLst>
                              <p:cond delay="3500"/>
                            </p:stCondLst>
                            <p:childTnLst>
                              <p:par>
                                <p:cTn id="55" presetID="22" presetClass="entr" presetSubtype="4"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down)">
                                      <p:cBhvr>
                                        <p:cTn id="57" dur="1000"/>
                                        <p:tgtEl>
                                          <p:spTgt spid="49"/>
                                        </p:tgtEl>
                                      </p:cBhvr>
                                    </p:animEffect>
                                  </p:childTnLst>
                                </p:cTn>
                              </p:par>
                            </p:childTnLst>
                          </p:cTn>
                        </p:par>
                        <p:par>
                          <p:cTn id="58" fill="hold">
                            <p:stCondLst>
                              <p:cond delay="4500"/>
                            </p:stCondLst>
                            <p:childTnLst>
                              <p:par>
                                <p:cTn id="59" presetID="22" presetClass="entr" presetSubtype="4" fill="hold"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down)">
                                      <p:cBhvr>
                                        <p:cTn id="61" dur="1000"/>
                                        <p:tgtEl>
                                          <p:spTgt spid="62"/>
                                        </p:tgtEl>
                                      </p:cBhvr>
                                    </p:animEffect>
                                  </p:childTnLst>
                                </p:cTn>
                              </p:par>
                            </p:childTnLst>
                          </p:cTn>
                        </p:par>
                        <p:par>
                          <p:cTn id="62" fill="hold">
                            <p:stCondLst>
                              <p:cond delay="5500"/>
                            </p:stCondLst>
                            <p:childTnLst>
                              <p:par>
                                <p:cTn id="63" presetID="22" presetClass="entr" presetSubtype="4" fill="hold"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down)">
                                      <p:cBhvr>
                                        <p:cTn id="65" dur="1000"/>
                                        <p:tgtEl>
                                          <p:spTgt spid="59"/>
                                        </p:tgtEl>
                                      </p:cBhvr>
                                    </p:animEffect>
                                  </p:childTnLst>
                                </p:cTn>
                              </p:par>
                              <p:par>
                                <p:cTn id="66" presetID="22" presetClass="entr" presetSubtype="2" fill="hold" grpId="0" nodeType="withEffect">
                                  <p:stCondLst>
                                    <p:cond delay="1000"/>
                                  </p:stCondLst>
                                  <p:childTnLst>
                                    <p:set>
                                      <p:cBhvr>
                                        <p:cTn id="67" dur="1" fill="hold">
                                          <p:stCondLst>
                                            <p:cond delay="0"/>
                                          </p:stCondLst>
                                        </p:cTn>
                                        <p:tgtEl>
                                          <p:spTgt spid="48"/>
                                        </p:tgtEl>
                                        <p:attrNameLst>
                                          <p:attrName>style.visibility</p:attrName>
                                        </p:attrNameLst>
                                      </p:cBhvr>
                                      <p:to>
                                        <p:strVal val="visible"/>
                                      </p:to>
                                    </p:set>
                                    <p:animEffect transition="in" filter="wipe(right)">
                                      <p:cBhvr>
                                        <p:cTn id="68" dur="500"/>
                                        <p:tgtEl>
                                          <p:spTgt spid="48"/>
                                        </p:tgtEl>
                                      </p:cBhvr>
                                    </p:animEffect>
                                  </p:childTnLst>
                                </p:cTn>
                              </p:par>
                              <p:par>
                                <p:cTn id="69" presetID="22" presetClass="entr" presetSubtype="2" fill="hold" grpId="0" nodeType="withEffect">
                                  <p:stCondLst>
                                    <p:cond delay="1000"/>
                                  </p:stCondLst>
                                  <p:childTnLst>
                                    <p:set>
                                      <p:cBhvr>
                                        <p:cTn id="70" dur="1" fill="hold">
                                          <p:stCondLst>
                                            <p:cond delay="0"/>
                                          </p:stCondLst>
                                        </p:cTn>
                                        <p:tgtEl>
                                          <p:spTgt spid="47"/>
                                        </p:tgtEl>
                                        <p:attrNameLst>
                                          <p:attrName>style.visibility</p:attrName>
                                        </p:attrNameLst>
                                      </p:cBhvr>
                                      <p:to>
                                        <p:strVal val="visible"/>
                                      </p:to>
                                    </p:set>
                                    <p:animEffect transition="in" filter="wipe(right)">
                                      <p:cBhvr>
                                        <p:cTn id="71" dur="500"/>
                                        <p:tgtEl>
                                          <p:spTgt spid="47"/>
                                        </p:tgtEl>
                                      </p:cBhvr>
                                    </p:animEffect>
                                  </p:childTnLst>
                                </p:cTn>
                              </p:par>
                              <p:par>
                                <p:cTn id="72" presetID="22" presetClass="entr" presetSubtype="8" fill="hold" grpId="0" nodeType="withEffect">
                                  <p:stCondLst>
                                    <p:cond delay="1000"/>
                                  </p:stCondLst>
                                  <p:childTnLst>
                                    <p:set>
                                      <p:cBhvr>
                                        <p:cTn id="73" dur="1" fill="hold">
                                          <p:stCondLst>
                                            <p:cond delay="0"/>
                                          </p:stCondLst>
                                        </p:cTn>
                                        <p:tgtEl>
                                          <p:spTgt spid="46"/>
                                        </p:tgtEl>
                                        <p:attrNameLst>
                                          <p:attrName>style.visibility</p:attrName>
                                        </p:attrNameLst>
                                      </p:cBhvr>
                                      <p:to>
                                        <p:strVal val="visible"/>
                                      </p:to>
                                    </p:set>
                                    <p:animEffect transition="in" filter="wipe(left)">
                                      <p:cBhvr>
                                        <p:cTn id="74" dur="500"/>
                                        <p:tgtEl>
                                          <p:spTgt spid="46"/>
                                        </p:tgtEl>
                                      </p:cBhvr>
                                    </p:animEffect>
                                  </p:childTnLst>
                                </p:cTn>
                              </p:par>
                              <p:par>
                                <p:cTn id="75" presetID="22" presetClass="entr" presetSubtype="8" fill="hold" grpId="0" nodeType="withEffect">
                                  <p:stCondLst>
                                    <p:cond delay="1000"/>
                                  </p:stCondLst>
                                  <p:childTnLst>
                                    <p:set>
                                      <p:cBhvr>
                                        <p:cTn id="76" dur="1" fill="hold">
                                          <p:stCondLst>
                                            <p:cond delay="0"/>
                                          </p:stCondLst>
                                        </p:cTn>
                                        <p:tgtEl>
                                          <p:spTgt spid="45"/>
                                        </p:tgtEl>
                                        <p:attrNameLst>
                                          <p:attrName>style.visibility</p:attrName>
                                        </p:attrNameLst>
                                      </p:cBhvr>
                                      <p:to>
                                        <p:strVal val="visible"/>
                                      </p:to>
                                    </p:set>
                                    <p:animEffect transition="in" filter="wipe(left)">
                                      <p:cBhvr>
                                        <p:cTn id="7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66" grpId="0"/>
      <p:bldP spid="67" grpId="0"/>
      <p:bldP spid="68" grpId="0"/>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淘宝网chenying0907出品 4"/>
          <p:cNvSpPr/>
          <p:nvPr/>
        </p:nvSpPr>
        <p:spPr>
          <a:xfrm>
            <a:off x="1148" y="448"/>
            <a:ext cx="7436339" cy="723175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4" name="淘宝网chenying0907出品 3"/>
          <p:cNvSpPr txBox="1"/>
          <p:nvPr/>
        </p:nvSpPr>
        <p:spPr>
          <a:xfrm>
            <a:off x="819909" y="1162216"/>
            <a:ext cx="1752531" cy="4221873"/>
          </a:xfrm>
          <a:prstGeom prst="rect">
            <a:avLst/>
          </a:prstGeom>
          <a:noFill/>
        </p:spPr>
        <p:txBody>
          <a:bodyPr vert="eaVert" wrap="square" lIns="0" tIns="0" rIns="0" bIns="0" rtlCol="0">
            <a:spAutoFit/>
          </a:bodyPr>
          <a:lstStyle/>
          <a:p>
            <a:r>
              <a:rPr lang="en-US" altLang="zh-CN" sz="5694" dirty="0">
                <a:solidFill>
                  <a:schemeClr val="accent2"/>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CONTENTS</a:t>
            </a:r>
            <a:endParaRPr lang="zh-CN" altLang="en-US" sz="5694" dirty="0">
              <a:solidFill>
                <a:schemeClr val="accent2"/>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a:p>
            <a:r>
              <a:rPr lang="zh-CN" altLang="en-US" sz="5694" dirty="0">
                <a:solidFill>
                  <a:schemeClr val="accent2"/>
                </a:solidFill>
                <a:latin typeface="Arial" panose="020B0604020202020204" pitchFamily="34" charset="0"/>
                <a:ea typeface="微软雅黑" panose="020B0503020204020204" pitchFamily="34" charset="-122"/>
                <a:sym typeface="Arial" panose="020B0604020202020204" pitchFamily="34" charset="0"/>
              </a:rPr>
              <a:t>目录</a:t>
            </a:r>
            <a:endParaRPr lang="en-US" altLang="zh-CN" sz="5694"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淘宝网chenying0907出品 13"/>
          <p:cNvGrpSpPr/>
          <p:nvPr/>
        </p:nvGrpSpPr>
        <p:grpSpPr>
          <a:xfrm>
            <a:off x="6308007" y="1885123"/>
            <a:ext cx="841118" cy="841118"/>
            <a:chOff x="3529981" y="507683"/>
            <a:chExt cx="598350" cy="598350"/>
          </a:xfrm>
        </p:grpSpPr>
        <p:sp>
          <p:nvSpPr>
            <p:cNvPr id="15" name="淘宝网chenying0907出品 14"/>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Arial" panose="020B0604020202020204" pitchFamily="34" charset="0"/>
                <a:ea typeface="微软雅黑" pitchFamily="34" charset="-122"/>
                <a:cs typeface="Arial" panose="020B0604020202020204" pitchFamily="34" charset="0"/>
              </a:endParaRPr>
            </a:p>
          </p:txBody>
        </p:sp>
        <p:sp>
          <p:nvSpPr>
            <p:cNvPr id="16" name="淘宝网chenying0907出品 4"/>
            <p:cNvSpPr txBox="1"/>
            <p:nvPr/>
          </p:nvSpPr>
          <p:spPr>
            <a:xfrm>
              <a:off x="3576317" y="558577"/>
              <a:ext cx="530353" cy="496562"/>
            </a:xfrm>
            <a:prstGeom prst="rect">
              <a:avLst/>
            </a:prstGeom>
            <a:noFill/>
          </p:spPr>
          <p:txBody>
            <a:bodyPr wrap="none" rtlCol="0" anchor="ctr">
              <a:spAutoFit/>
            </a:bodyPr>
            <a:lstStyle/>
            <a:p>
              <a:pPr algn="ctr"/>
              <a:r>
                <a:rPr lang="en-US" altLang="zh-CN"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01</a:t>
              </a:r>
              <a:endParaRPr lang="zh-CN" altLang="en-US"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sp>
        <p:nvSpPr>
          <p:cNvPr id="17" name="淘宝网chenying0907出品 16"/>
          <p:cNvSpPr/>
          <p:nvPr/>
        </p:nvSpPr>
        <p:spPr>
          <a:xfrm>
            <a:off x="7653511" y="2032543"/>
            <a:ext cx="2516221" cy="646171"/>
          </a:xfrm>
          <a:prstGeom prst="rect">
            <a:avLst/>
          </a:prstGeom>
        </p:spPr>
        <p:txBody>
          <a:bodyPr wrap="none">
            <a:spAutoFit/>
          </a:bodyPr>
          <a:lstStyle/>
          <a:p>
            <a:r>
              <a:rPr lang="zh-CN" altLang="en-US" sz="2400" dirty="0">
                <a:solidFill>
                  <a:schemeClr val="accent1"/>
                </a:solidFill>
                <a:latin typeface="微软雅黑" pitchFamily="34" charset="-122"/>
                <a:ea typeface="微软雅黑" pitchFamily="34" charset="-122"/>
              </a:rPr>
              <a:t>相关标题文字</a:t>
            </a:r>
            <a:endParaRPr lang="en-US" altLang="zh-CN" sz="2400" dirty="0">
              <a:solidFill>
                <a:schemeClr val="accent1"/>
              </a:solidFill>
              <a:latin typeface="微软雅黑" pitchFamily="34" charset="-122"/>
              <a:ea typeface="微软雅黑" pitchFamily="34" charset="-122"/>
            </a:endParaRPr>
          </a:p>
          <a:p>
            <a:r>
              <a:rPr lang="en-US" altLang="zh-CN" sz="1200" b="1" dirty="0">
                <a:solidFill>
                  <a:schemeClr val="accent1"/>
                </a:solidFill>
                <a:latin typeface="微软雅黑" pitchFamily="34" charset="-122"/>
                <a:ea typeface="微软雅黑" pitchFamily="34" charset="-122"/>
              </a:rPr>
              <a:t>CLICK TO ADD CAPTION TEXT</a:t>
            </a:r>
            <a:endParaRPr lang="zh-CN" altLang="en-US" sz="1200" b="1" dirty="0">
              <a:solidFill>
                <a:schemeClr val="accent1"/>
              </a:solidFill>
              <a:latin typeface="微软雅黑" pitchFamily="34" charset="-122"/>
              <a:ea typeface="微软雅黑" pitchFamily="34" charset="-122"/>
            </a:endParaRPr>
          </a:p>
        </p:txBody>
      </p:sp>
      <p:sp>
        <p:nvSpPr>
          <p:cNvPr id="18" name="淘宝网chenying0907出品 17"/>
          <p:cNvSpPr/>
          <p:nvPr/>
        </p:nvSpPr>
        <p:spPr>
          <a:xfrm>
            <a:off x="7653511" y="3091469"/>
            <a:ext cx="2516221" cy="646171"/>
          </a:xfrm>
          <a:prstGeom prst="rect">
            <a:avLst/>
          </a:prstGeom>
        </p:spPr>
        <p:txBody>
          <a:bodyPr wrap="none">
            <a:spAutoFit/>
          </a:bodyPr>
          <a:lstStyle/>
          <a:p>
            <a:r>
              <a:rPr lang="zh-CN" altLang="en-US" sz="2400" dirty="0">
                <a:solidFill>
                  <a:schemeClr val="accent2"/>
                </a:solidFill>
                <a:latin typeface="微软雅黑" pitchFamily="34" charset="-122"/>
                <a:ea typeface="微软雅黑" pitchFamily="34" charset="-122"/>
              </a:rPr>
              <a:t>相关标题文字</a:t>
            </a:r>
            <a:endParaRPr lang="en-US" altLang="zh-CN" sz="2400" dirty="0">
              <a:solidFill>
                <a:schemeClr val="accent2"/>
              </a:solidFill>
              <a:latin typeface="微软雅黑" pitchFamily="34" charset="-122"/>
              <a:ea typeface="微软雅黑" pitchFamily="34" charset="-122"/>
            </a:endParaRPr>
          </a:p>
          <a:p>
            <a:r>
              <a:rPr lang="en-US" altLang="zh-CN" sz="1200" b="1" dirty="0">
                <a:solidFill>
                  <a:schemeClr val="accent2"/>
                </a:solidFill>
                <a:latin typeface="微软雅黑" pitchFamily="34" charset="-122"/>
                <a:ea typeface="微软雅黑" pitchFamily="34" charset="-122"/>
              </a:rPr>
              <a:t>CLICK TO ADD CAPTION TEXT</a:t>
            </a:r>
            <a:endParaRPr lang="zh-CN" altLang="en-US" sz="1200" b="1" dirty="0">
              <a:solidFill>
                <a:schemeClr val="accent2"/>
              </a:solidFill>
              <a:latin typeface="微软雅黑" pitchFamily="34" charset="-122"/>
              <a:ea typeface="微软雅黑" pitchFamily="34" charset="-122"/>
            </a:endParaRPr>
          </a:p>
        </p:txBody>
      </p:sp>
      <p:sp>
        <p:nvSpPr>
          <p:cNvPr id="19" name="淘宝网chenying0907出品 18"/>
          <p:cNvSpPr/>
          <p:nvPr/>
        </p:nvSpPr>
        <p:spPr>
          <a:xfrm>
            <a:off x="7611772" y="5209323"/>
            <a:ext cx="2516221" cy="646171"/>
          </a:xfrm>
          <a:prstGeom prst="rect">
            <a:avLst/>
          </a:prstGeom>
        </p:spPr>
        <p:txBody>
          <a:bodyPr wrap="none">
            <a:spAutoFit/>
          </a:bodyPr>
          <a:lstStyle/>
          <a:p>
            <a:r>
              <a:rPr lang="zh-CN" altLang="en-US" sz="2400" dirty="0">
                <a:solidFill>
                  <a:schemeClr val="accent2"/>
                </a:solidFill>
                <a:latin typeface="微软雅黑" pitchFamily="34" charset="-122"/>
                <a:ea typeface="微软雅黑" pitchFamily="34" charset="-122"/>
              </a:rPr>
              <a:t>相关标题文字</a:t>
            </a:r>
            <a:endParaRPr lang="en-US" altLang="zh-CN" sz="2400" dirty="0">
              <a:solidFill>
                <a:schemeClr val="accent2"/>
              </a:solidFill>
              <a:latin typeface="微软雅黑" pitchFamily="34" charset="-122"/>
              <a:ea typeface="微软雅黑" pitchFamily="34" charset="-122"/>
            </a:endParaRPr>
          </a:p>
          <a:p>
            <a:r>
              <a:rPr lang="en-US" altLang="zh-CN" sz="1200" b="1" dirty="0">
                <a:solidFill>
                  <a:schemeClr val="accent2"/>
                </a:solidFill>
                <a:latin typeface="微软雅黑" pitchFamily="34" charset="-122"/>
                <a:ea typeface="微软雅黑" pitchFamily="34" charset="-122"/>
              </a:rPr>
              <a:t>CLICK TO ADD CAPTION TEXT</a:t>
            </a:r>
            <a:endParaRPr lang="zh-CN" altLang="en-US" sz="1200" b="1" dirty="0">
              <a:solidFill>
                <a:schemeClr val="accent2"/>
              </a:solidFill>
              <a:latin typeface="微软雅黑" pitchFamily="34" charset="-122"/>
              <a:ea typeface="微软雅黑" pitchFamily="34" charset="-122"/>
            </a:endParaRPr>
          </a:p>
        </p:txBody>
      </p:sp>
      <p:grpSp>
        <p:nvGrpSpPr>
          <p:cNvPr id="20" name="淘宝网chenying0907出品 19"/>
          <p:cNvGrpSpPr/>
          <p:nvPr/>
        </p:nvGrpSpPr>
        <p:grpSpPr>
          <a:xfrm>
            <a:off x="6356168" y="2993996"/>
            <a:ext cx="841118" cy="841118"/>
            <a:chOff x="3529981" y="507683"/>
            <a:chExt cx="598350" cy="598350"/>
          </a:xfrm>
        </p:grpSpPr>
        <p:sp>
          <p:nvSpPr>
            <p:cNvPr id="21" name="淘宝网chenying0907出品 20"/>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2"/>
                </a:solidFill>
                <a:latin typeface="Arial" panose="020B0604020202020204" pitchFamily="34" charset="0"/>
                <a:ea typeface="微软雅黑" pitchFamily="34" charset="-122"/>
                <a:cs typeface="Arial" panose="020B0604020202020204" pitchFamily="34" charset="0"/>
              </a:endParaRPr>
            </a:p>
          </p:txBody>
        </p:sp>
        <p:sp>
          <p:nvSpPr>
            <p:cNvPr id="22" name="淘宝网chenying0907出品 48"/>
            <p:cNvSpPr txBox="1"/>
            <p:nvPr/>
          </p:nvSpPr>
          <p:spPr>
            <a:xfrm>
              <a:off x="3567571" y="598214"/>
              <a:ext cx="530353" cy="496562"/>
            </a:xfrm>
            <a:prstGeom prst="rect">
              <a:avLst/>
            </a:prstGeom>
            <a:noFill/>
          </p:spPr>
          <p:txBody>
            <a:bodyPr wrap="none" rtlCol="0" anchor="ctr">
              <a:spAutoFit/>
            </a:bodyPr>
            <a:lstStyle/>
            <a:p>
              <a:pPr algn="ctr"/>
              <a:r>
                <a:rPr lang="en-US" altLang="zh-CN" sz="3937" dirty="0">
                  <a:solidFill>
                    <a:schemeClr val="accent2"/>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02</a:t>
              </a:r>
              <a:endParaRPr lang="zh-CN" altLang="en-US" sz="3937" dirty="0">
                <a:solidFill>
                  <a:schemeClr val="accent2"/>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grpSp>
        <p:nvGrpSpPr>
          <p:cNvPr id="23" name="淘宝网chenying0907出品 22"/>
          <p:cNvGrpSpPr/>
          <p:nvPr/>
        </p:nvGrpSpPr>
        <p:grpSpPr>
          <a:xfrm>
            <a:off x="6364150" y="5091466"/>
            <a:ext cx="841118" cy="841118"/>
            <a:chOff x="3529981" y="507683"/>
            <a:chExt cx="598350" cy="598350"/>
          </a:xfrm>
        </p:grpSpPr>
        <p:sp>
          <p:nvSpPr>
            <p:cNvPr id="24" name="淘宝网chenying0907出品 2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2"/>
                </a:solidFill>
                <a:latin typeface="Arial" panose="020B0604020202020204" pitchFamily="34" charset="0"/>
                <a:ea typeface="微软雅黑" pitchFamily="34" charset="-122"/>
                <a:cs typeface="Arial" panose="020B0604020202020204" pitchFamily="34" charset="0"/>
              </a:endParaRPr>
            </a:p>
          </p:txBody>
        </p:sp>
        <p:sp>
          <p:nvSpPr>
            <p:cNvPr id="25" name="淘宝网chenying0907出品 51"/>
            <p:cNvSpPr txBox="1"/>
            <p:nvPr/>
          </p:nvSpPr>
          <p:spPr>
            <a:xfrm>
              <a:off x="3570639" y="582835"/>
              <a:ext cx="530353" cy="496562"/>
            </a:xfrm>
            <a:prstGeom prst="rect">
              <a:avLst/>
            </a:prstGeom>
            <a:noFill/>
          </p:spPr>
          <p:txBody>
            <a:bodyPr wrap="none" rtlCol="0" anchor="ctr">
              <a:spAutoFit/>
            </a:bodyPr>
            <a:lstStyle/>
            <a:p>
              <a:pPr algn="ctr"/>
              <a:r>
                <a:rPr lang="en-US" altLang="zh-CN" sz="3937" dirty="0">
                  <a:solidFill>
                    <a:schemeClr val="accent2"/>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04</a:t>
              </a:r>
              <a:endParaRPr lang="zh-CN" altLang="en-US" sz="3937" dirty="0">
                <a:solidFill>
                  <a:schemeClr val="accent2"/>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grpSp>
        <p:nvGrpSpPr>
          <p:cNvPr id="26" name="淘宝网chenying0907出品 25"/>
          <p:cNvGrpSpPr/>
          <p:nvPr/>
        </p:nvGrpSpPr>
        <p:grpSpPr>
          <a:xfrm>
            <a:off x="6353070" y="4050823"/>
            <a:ext cx="841118" cy="841118"/>
            <a:chOff x="3529981" y="507683"/>
            <a:chExt cx="598350" cy="598350"/>
          </a:xfrm>
        </p:grpSpPr>
        <p:sp>
          <p:nvSpPr>
            <p:cNvPr id="27" name="淘宝网chenying0907出品 26"/>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Arial" panose="020B0604020202020204" pitchFamily="34" charset="0"/>
                <a:ea typeface="微软雅黑" pitchFamily="34" charset="-122"/>
                <a:cs typeface="Arial" panose="020B0604020202020204" pitchFamily="34" charset="0"/>
              </a:endParaRPr>
            </a:p>
          </p:txBody>
        </p:sp>
        <p:sp>
          <p:nvSpPr>
            <p:cNvPr id="28" name="淘宝网chenying0907出品 57"/>
            <p:cNvSpPr txBox="1"/>
            <p:nvPr/>
          </p:nvSpPr>
          <p:spPr>
            <a:xfrm>
              <a:off x="3578518" y="582851"/>
              <a:ext cx="530353" cy="496562"/>
            </a:xfrm>
            <a:prstGeom prst="rect">
              <a:avLst/>
            </a:prstGeom>
            <a:noFill/>
          </p:spPr>
          <p:txBody>
            <a:bodyPr wrap="none" rtlCol="0" anchor="ctr">
              <a:spAutoFit/>
            </a:bodyPr>
            <a:lstStyle/>
            <a:p>
              <a:pPr algn="ctr"/>
              <a:r>
                <a:rPr lang="en-US" altLang="zh-CN"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03</a:t>
              </a:r>
              <a:endParaRPr lang="zh-CN" altLang="en-US"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sp>
        <p:nvSpPr>
          <p:cNvPr id="29" name="淘宝网chenying0907出品 28"/>
          <p:cNvSpPr/>
          <p:nvPr/>
        </p:nvSpPr>
        <p:spPr>
          <a:xfrm>
            <a:off x="7611771" y="4150397"/>
            <a:ext cx="2516221" cy="646171"/>
          </a:xfrm>
          <a:prstGeom prst="rect">
            <a:avLst/>
          </a:prstGeom>
        </p:spPr>
        <p:txBody>
          <a:bodyPr wrap="none">
            <a:spAutoFit/>
          </a:bodyPr>
          <a:lstStyle/>
          <a:p>
            <a:r>
              <a:rPr lang="zh-CN" altLang="en-US" sz="2400" dirty="0">
                <a:solidFill>
                  <a:schemeClr val="accent1"/>
                </a:solidFill>
                <a:latin typeface="微软雅黑" pitchFamily="34" charset="-122"/>
                <a:ea typeface="微软雅黑" pitchFamily="34" charset="-122"/>
              </a:rPr>
              <a:t>相关标题文字</a:t>
            </a:r>
            <a:endParaRPr lang="en-US" altLang="zh-CN" sz="2400" dirty="0">
              <a:solidFill>
                <a:schemeClr val="accent1"/>
              </a:solidFill>
              <a:latin typeface="微软雅黑" pitchFamily="34" charset="-122"/>
              <a:ea typeface="微软雅黑" pitchFamily="34" charset="-122"/>
            </a:endParaRPr>
          </a:p>
          <a:p>
            <a:r>
              <a:rPr lang="en-US" altLang="zh-CN" sz="1200" b="1" dirty="0">
                <a:solidFill>
                  <a:schemeClr val="accent1"/>
                </a:solidFill>
                <a:latin typeface="微软雅黑" pitchFamily="34" charset="-122"/>
                <a:ea typeface="微软雅黑" pitchFamily="34" charset="-122"/>
              </a:rPr>
              <a:t>CLICK TO ADD CAPTION TEXT</a:t>
            </a:r>
            <a:endParaRPr lang="zh-CN" altLang="en-US" sz="1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18855035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par>
                              <p:cTn id="11" fill="hold">
                                <p:stCondLst>
                                  <p:cond delay="500"/>
                                </p:stCondLst>
                                <p:childTnLst>
                                  <p:par>
                                    <p:cTn id="12" presetID="2" presetClass="entr" presetSubtype="3" fill="hold" nodeType="afterEffect" p14:presetBounceEnd="60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60000">
                                          <p:cBhvr additive="base">
                                            <p:cTn id="14" dur="1250" fill="hold"/>
                                            <p:tgtEl>
                                              <p:spTgt spid="14"/>
                                            </p:tgtEl>
                                            <p:attrNameLst>
                                              <p:attrName>ppt_x</p:attrName>
                                            </p:attrNameLst>
                                          </p:cBhvr>
                                          <p:tavLst>
                                            <p:tav tm="0">
                                              <p:val>
                                                <p:strVal val="1+#ppt_w/2"/>
                                              </p:val>
                                            </p:tav>
                                            <p:tav tm="100000">
                                              <p:val>
                                                <p:strVal val="#ppt_x"/>
                                              </p:val>
                                            </p:tav>
                                          </p:tavLst>
                                        </p:anim>
                                        <p:anim calcmode="lin" valueType="num" p14:bounceEnd="60000">
                                          <p:cBhvr additive="base">
                                            <p:cTn id="15" dur="1250" fill="hold"/>
                                            <p:tgtEl>
                                              <p:spTgt spid="14"/>
                                            </p:tgtEl>
                                            <p:attrNameLst>
                                              <p:attrName>ppt_y</p:attrName>
                                            </p:attrNameLst>
                                          </p:cBhvr>
                                          <p:tavLst>
                                            <p:tav tm="0">
                                              <p:val>
                                                <p:strVal val="0-#ppt_h/2"/>
                                              </p:val>
                                            </p:tav>
                                            <p:tav tm="100000">
                                              <p:val>
                                                <p:strVal val="#ppt_y"/>
                                              </p:val>
                                            </p:tav>
                                          </p:tavLst>
                                        </p:anim>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2500"/>
                                </p:stCondLst>
                                <p:childTnLst>
                                  <p:par>
                                    <p:cTn id="21" presetID="2" presetClass="entr" presetSubtype="3" fill="hold" nodeType="afterEffect" p14:presetBounceEnd="60000">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14:bounceEnd="60000">
                                          <p:cBhvr additive="base">
                                            <p:cTn id="23" dur="125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24" dur="1250" fill="hold"/>
                                            <p:tgtEl>
                                              <p:spTgt spid="20"/>
                                            </p:tgtEl>
                                            <p:attrNameLst>
                                              <p:attrName>ppt_y</p:attrName>
                                            </p:attrNameLst>
                                          </p:cBhvr>
                                          <p:tavLst>
                                            <p:tav tm="0">
                                              <p:val>
                                                <p:strVal val="0-#ppt_h/2"/>
                                              </p:val>
                                            </p:tav>
                                            <p:tav tm="100000">
                                              <p:val>
                                                <p:strVal val="#ppt_y"/>
                                              </p:val>
                                            </p:tav>
                                          </p:tavLst>
                                        </p:anim>
                                      </p:childTnLst>
                                    </p:cTn>
                                  </p:par>
                                </p:childTnLst>
                              </p:cTn>
                            </p:par>
                            <p:par>
                              <p:cTn id="25" fill="hold">
                                <p:stCondLst>
                                  <p:cond delay="375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750"/>
                                            <p:tgtEl>
                                              <p:spTgt spid="18"/>
                                            </p:tgtEl>
                                          </p:cBhvr>
                                        </p:animEffect>
                                      </p:childTnLst>
                                    </p:cTn>
                                  </p:par>
                                </p:childTnLst>
                              </p:cTn>
                            </p:par>
                            <p:par>
                              <p:cTn id="29" fill="hold">
                                <p:stCondLst>
                                  <p:cond delay="4500"/>
                                </p:stCondLst>
                                <p:childTnLst>
                                  <p:par>
                                    <p:cTn id="30" presetID="2" presetClass="entr" presetSubtype="3" fill="hold" nodeType="afterEffect" p14:presetBounceEnd="60000">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14:bounceEnd="60000">
                                          <p:cBhvr additive="base">
                                            <p:cTn id="32" dur="125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33" dur="1250" fill="hold"/>
                                            <p:tgtEl>
                                              <p:spTgt spid="26"/>
                                            </p:tgtEl>
                                            <p:attrNameLst>
                                              <p:attrName>ppt_y</p:attrName>
                                            </p:attrNameLst>
                                          </p:cBhvr>
                                          <p:tavLst>
                                            <p:tav tm="0">
                                              <p:val>
                                                <p:strVal val="0-#ppt_h/2"/>
                                              </p:val>
                                            </p:tav>
                                            <p:tav tm="100000">
                                              <p:val>
                                                <p:strVal val="#ppt_y"/>
                                              </p:val>
                                            </p:tav>
                                          </p:tavLst>
                                        </p:anim>
                                      </p:childTnLst>
                                    </p:cTn>
                                  </p:par>
                                </p:childTnLst>
                              </p:cTn>
                            </p:par>
                            <p:par>
                              <p:cTn id="34" fill="hold">
                                <p:stCondLst>
                                  <p:cond delay="575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750"/>
                                            <p:tgtEl>
                                              <p:spTgt spid="29"/>
                                            </p:tgtEl>
                                          </p:cBhvr>
                                        </p:animEffect>
                                      </p:childTnLst>
                                    </p:cTn>
                                  </p:par>
                                </p:childTnLst>
                              </p:cTn>
                            </p:par>
                            <p:par>
                              <p:cTn id="38" fill="hold">
                                <p:stCondLst>
                                  <p:cond delay="6500"/>
                                </p:stCondLst>
                                <p:childTnLst>
                                  <p:par>
                                    <p:cTn id="39" presetID="2" presetClass="entr" presetSubtype="3" fill="hold" nodeType="afterEffect" p14:presetBounceEnd="60000">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14:bounceEnd="60000">
                                          <p:cBhvr additive="base">
                                            <p:cTn id="41" dur="125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42" dur="1250" fill="hold"/>
                                            <p:tgtEl>
                                              <p:spTgt spid="23"/>
                                            </p:tgtEl>
                                            <p:attrNameLst>
                                              <p:attrName>ppt_y</p:attrName>
                                            </p:attrNameLst>
                                          </p:cBhvr>
                                          <p:tavLst>
                                            <p:tav tm="0">
                                              <p:val>
                                                <p:strVal val="0-#ppt_h/2"/>
                                              </p:val>
                                            </p:tav>
                                            <p:tav tm="100000">
                                              <p:val>
                                                <p:strVal val="#ppt_y"/>
                                              </p:val>
                                            </p:tav>
                                          </p:tavLst>
                                        </p:anim>
                                      </p:childTnLst>
                                    </p:cTn>
                                  </p:par>
                                </p:childTnLst>
                              </p:cTn>
                            </p:par>
                            <p:par>
                              <p:cTn id="43" fill="hold">
                                <p:stCondLst>
                                  <p:cond delay="77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17" grpId="0"/>
          <p:bldP spid="18" grpId="0"/>
          <p:bldP spid="19"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par>
                              <p:cTn id="11" fill="hold">
                                <p:stCondLst>
                                  <p:cond delay="500"/>
                                </p:stCondLst>
                                <p:childTnLst>
                                  <p:par>
                                    <p:cTn id="12" presetID="2" presetClass="entr" presetSubtype="3"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1250" fill="hold"/>
                                            <p:tgtEl>
                                              <p:spTgt spid="14"/>
                                            </p:tgtEl>
                                            <p:attrNameLst>
                                              <p:attrName>ppt_x</p:attrName>
                                            </p:attrNameLst>
                                          </p:cBhvr>
                                          <p:tavLst>
                                            <p:tav tm="0">
                                              <p:val>
                                                <p:strVal val="1+#ppt_w/2"/>
                                              </p:val>
                                            </p:tav>
                                            <p:tav tm="100000">
                                              <p:val>
                                                <p:strVal val="#ppt_x"/>
                                              </p:val>
                                            </p:tav>
                                          </p:tavLst>
                                        </p:anim>
                                        <p:anim calcmode="lin" valueType="num">
                                          <p:cBhvr additive="base">
                                            <p:cTn id="15" dur="1250" fill="hold"/>
                                            <p:tgtEl>
                                              <p:spTgt spid="14"/>
                                            </p:tgtEl>
                                            <p:attrNameLst>
                                              <p:attrName>ppt_y</p:attrName>
                                            </p:attrNameLst>
                                          </p:cBhvr>
                                          <p:tavLst>
                                            <p:tav tm="0">
                                              <p:val>
                                                <p:strVal val="0-#ppt_h/2"/>
                                              </p:val>
                                            </p:tav>
                                            <p:tav tm="100000">
                                              <p:val>
                                                <p:strVal val="#ppt_y"/>
                                              </p:val>
                                            </p:tav>
                                          </p:tavLst>
                                        </p:anim>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2500"/>
                                </p:stCondLst>
                                <p:childTnLst>
                                  <p:par>
                                    <p:cTn id="21" presetID="2" presetClass="entr" presetSubtype="3"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250" fill="hold"/>
                                            <p:tgtEl>
                                              <p:spTgt spid="20"/>
                                            </p:tgtEl>
                                            <p:attrNameLst>
                                              <p:attrName>ppt_x</p:attrName>
                                            </p:attrNameLst>
                                          </p:cBhvr>
                                          <p:tavLst>
                                            <p:tav tm="0">
                                              <p:val>
                                                <p:strVal val="1+#ppt_w/2"/>
                                              </p:val>
                                            </p:tav>
                                            <p:tav tm="100000">
                                              <p:val>
                                                <p:strVal val="#ppt_x"/>
                                              </p:val>
                                            </p:tav>
                                          </p:tavLst>
                                        </p:anim>
                                        <p:anim calcmode="lin" valueType="num">
                                          <p:cBhvr additive="base">
                                            <p:cTn id="24" dur="1250" fill="hold"/>
                                            <p:tgtEl>
                                              <p:spTgt spid="20"/>
                                            </p:tgtEl>
                                            <p:attrNameLst>
                                              <p:attrName>ppt_y</p:attrName>
                                            </p:attrNameLst>
                                          </p:cBhvr>
                                          <p:tavLst>
                                            <p:tav tm="0">
                                              <p:val>
                                                <p:strVal val="0-#ppt_h/2"/>
                                              </p:val>
                                            </p:tav>
                                            <p:tav tm="100000">
                                              <p:val>
                                                <p:strVal val="#ppt_y"/>
                                              </p:val>
                                            </p:tav>
                                          </p:tavLst>
                                        </p:anim>
                                      </p:childTnLst>
                                    </p:cTn>
                                  </p:par>
                                </p:childTnLst>
                              </p:cTn>
                            </p:par>
                            <p:par>
                              <p:cTn id="25" fill="hold">
                                <p:stCondLst>
                                  <p:cond delay="375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750"/>
                                            <p:tgtEl>
                                              <p:spTgt spid="18"/>
                                            </p:tgtEl>
                                          </p:cBhvr>
                                        </p:animEffect>
                                      </p:childTnLst>
                                    </p:cTn>
                                  </p:par>
                                </p:childTnLst>
                              </p:cTn>
                            </p:par>
                            <p:par>
                              <p:cTn id="29" fill="hold">
                                <p:stCondLst>
                                  <p:cond delay="4500"/>
                                </p:stCondLst>
                                <p:childTnLst>
                                  <p:par>
                                    <p:cTn id="30" presetID="2" presetClass="entr" presetSubtype="3"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1250" fill="hold"/>
                                            <p:tgtEl>
                                              <p:spTgt spid="26"/>
                                            </p:tgtEl>
                                            <p:attrNameLst>
                                              <p:attrName>ppt_x</p:attrName>
                                            </p:attrNameLst>
                                          </p:cBhvr>
                                          <p:tavLst>
                                            <p:tav tm="0">
                                              <p:val>
                                                <p:strVal val="1+#ppt_w/2"/>
                                              </p:val>
                                            </p:tav>
                                            <p:tav tm="100000">
                                              <p:val>
                                                <p:strVal val="#ppt_x"/>
                                              </p:val>
                                            </p:tav>
                                          </p:tavLst>
                                        </p:anim>
                                        <p:anim calcmode="lin" valueType="num">
                                          <p:cBhvr additive="base">
                                            <p:cTn id="33" dur="1250" fill="hold"/>
                                            <p:tgtEl>
                                              <p:spTgt spid="26"/>
                                            </p:tgtEl>
                                            <p:attrNameLst>
                                              <p:attrName>ppt_y</p:attrName>
                                            </p:attrNameLst>
                                          </p:cBhvr>
                                          <p:tavLst>
                                            <p:tav tm="0">
                                              <p:val>
                                                <p:strVal val="0-#ppt_h/2"/>
                                              </p:val>
                                            </p:tav>
                                            <p:tav tm="100000">
                                              <p:val>
                                                <p:strVal val="#ppt_y"/>
                                              </p:val>
                                            </p:tav>
                                          </p:tavLst>
                                        </p:anim>
                                      </p:childTnLst>
                                    </p:cTn>
                                  </p:par>
                                </p:childTnLst>
                              </p:cTn>
                            </p:par>
                            <p:par>
                              <p:cTn id="34" fill="hold">
                                <p:stCondLst>
                                  <p:cond delay="575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750"/>
                                            <p:tgtEl>
                                              <p:spTgt spid="29"/>
                                            </p:tgtEl>
                                          </p:cBhvr>
                                        </p:animEffect>
                                      </p:childTnLst>
                                    </p:cTn>
                                  </p:par>
                                </p:childTnLst>
                              </p:cTn>
                            </p:par>
                            <p:par>
                              <p:cTn id="38" fill="hold">
                                <p:stCondLst>
                                  <p:cond delay="6500"/>
                                </p:stCondLst>
                                <p:childTnLst>
                                  <p:par>
                                    <p:cTn id="39" presetID="2" presetClass="entr" presetSubtype="3"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250" fill="hold"/>
                                            <p:tgtEl>
                                              <p:spTgt spid="23"/>
                                            </p:tgtEl>
                                            <p:attrNameLst>
                                              <p:attrName>ppt_x</p:attrName>
                                            </p:attrNameLst>
                                          </p:cBhvr>
                                          <p:tavLst>
                                            <p:tav tm="0">
                                              <p:val>
                                                <p:strVal val="1+#ppt_w/2"/>
                                              </p:val>
                                            </p:tav>
                                            <p:tav tm="100000">
                                              <p:val>
                                                <p:strVal val="#ppt_x"/>
                                              </p:val>
                                            </p:tav>
                                          </p:tavLst>
                                        </p:anim>
                                        <p:anim calcmode="lin" valueType="num">
                                          <p:cBhvr additive="base">
                                            <p:cTn id="42" dur="1250" fill="hold"/>
                                            <p:tgtEl>
                                              <p:spTgt spid="23"/>
                                            </p:tgtEl>
                                            <p:attrNameLst>
                                              <p:attrName>ppt_y</p:attrName>
                                            </p:attrNameLst>
                                          </p:cBhvr>
                                          <p:tavLst>
                                            <p:tav tm="0">
                                              <p:val>
                                                <p:strVal val="0-#ppt_h/2"/>
                                              </p:val>
                                            </p:tav>
                                            <p:tav tm="100000">
                                              <p:val>
                                                <p:strVal val="#ppt_y"/>
                                              </p:val>
                                            </p:tav>
                                          </p:tavLst>
                                        </p:anim>
                                      </p:childTnLst>
                                    </p:cTn>
                                  </p:par>
                                </p:childTnLst>
                              </p:cTn>
                            </p:par>
                            <p:par>
                              <p:cTn id="43" fill="hold">
                                <p:stCondLst>
                                  <p:cond delay="77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17" grpId="0"/>
          <p:bldP spid="18" grpId="0"/>
          <p:bldP spid="19" grpId="0"/>
          <p:bldP spid="2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59800" y="2365643"/>
            <a:ext cx="8539146" cy="1371266"/>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淘宝网chenying0907出品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淘宝网chenying0907出品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98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淘宝网chenying0907出品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淘宝网chenying0907出品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198245" rIns="127559" bIns="198245" numCol="1" spcCol="1270" anchor="ctr" anchorCtr="0">
                <a:noAutofit/>
              </a:bodyPr>
              <a:lstStyle/>
              <a:p>
                <a:pPr algn="just" defTabSz="179102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淘宝网chenying0907出品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淘宝网chenying0907出品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淘宝网chenying0907出品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98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7" name="Group 36"/>
          <p:cNvGrpSpPr/>
          <p:nvPr/>
        </p:nvGrpSpPr>
        <p:grpSpPr>
          <a:xfrm>
            <a:off x="1827890" y="4197389"/>
            <a:ext cx="2035086" cy="705892"/>
            <a:chOff x="520106" y="2243168"/>
            <a:chExt cx="2513428" cy="770769"/>
          </a:xfrm>
        </p:grpSpPr>
        <p:sp>
          <p:nvSpPr>
            <p:cNvPr id="38" name="淘宝网chenying0907出品 37"/>
            <p:cNvSpPr txBox="1"/>
            <p:nvPr/>
          </p:nvSpPr>
          <p:spPr>
            <a:xfrm>
              <a:off x="959966" y="2243168"/>
              <a:ext cx="1633707" cy="282293"/>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38"/>
            <p:cNvSpPr/>
            <p:nvPr/>
          </p:nvSpPr>
          <p:spPr>
            <a:xfrm>
              <a:off x="520106" y="2544848"/>
              <a:ext cx="2513428" cy="469089"/>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cxnSp>
        <p:nvCxnSpPr>
          <p:cNvPr id="44" name="Straight Connector 43"/>
          <p:cNvCxnSpPr/>
          <p:nvPr/>
        </p:nvCxnSpPr>
        <p:spPr>
          <a:xfrm>
            <a:off x="1670581" y="5055631"/>
            <a:ext cx="951759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8995771" y="4197386"/>
            <a:ext cx="2035086" cy="705891"/>
            <a:chOff x="520106" y="2243168"/>
            <a:chExt cx="2513428" cy="770770"/>
          </a:xfrm>
        </p:grpSpPr>
        <p:sp>
          <p:nvSpPr>
            <p:cNvPr id="52" name="淘宝网chenying0907出品 51"/>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54" name="Group 53"/>
          <p:cNvGrpSpPr/>
          <p:nvPr/>
        </p:nvGrpSpPr>
        <p:grpSpPr>
          <a:xfrm>
            <a:off x="6606476" y="4197386"/>
            <a:ext cx="2035086" cy="705891"/>
            <a:chOff x="520106" y="2243168"/>
            <a:chExt cx="2513428" cy="770770"/>
          </a:xfrm>
        </p:grpSpPr>
        <p:sp>
          <p:nvSpPr>
            <p:cNvPr id="55" name="淘宝网chenying0907出品 54"/>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57" name="Group 56"/>
          <p:cNvGrpSpPr/>
          <p:nvPr/>
        </p:nvGrpSpPr>
        <p:grpSpPr>
          <a:xfrm>
            <a:off x="4217183" y="4197386"/>
            <a:ext cx="2035086" cy="705891"/>
            <a:chOff x="520106" y="2243168"/>
            <a:chExt cx="2513428" cy="770770"/>
          </a:xfrm>
        </p:grpSpPr>
        <p:sp>
          <p:nvSpPr>
            <p:cNvPr id="58" name="淘宝网chenying0907出品 57"/>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sp>
        <p:nvSpPr>
          <p:cNvPr id="60" name="Rectangle 59"/>
          <p:cNvSpPr/>
          <p:nvPr/>
        </p:nvSpPr>
        <p:spPr>
          <a:xfrm>
            <a:off x="1711939" y="5232651"/>
            <a:ext cx="9434876" cy="282770"/>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p>
        </p:txBody>
      </p:sp>
      <p:sp>
        <p:nvSpPr>
          <p:cNvPr id="45"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10950211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up)">
                                      <p:cBhvr>
                                        <p:cTn id="21" dur="500"/>
                                        <p:tgtEl>
                                          <p:spTgt spid="51"/>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up)">
                                      <p:cBhvr>
                                        <p:cTn id="25" dur="500"/>
                                        <p:tgtEl>
                                          <p:spTgt spid="5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inVertical)">
                                      <p:cBhvr>
                                        <p:cTn id="3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80903" y="1960141"/>
            <a:ext cx="7897859" cy="2954013"/>
            <a:chOff x="3859486" y="1767172"/>
            <a:chExt cx="7489161" cy="2801149"/>
          </a:xfrm>
        </p:grpSpPr>
        <p:sp>
          <p:nvSpPr>
            <p:cNvPr id="40" name="淘宝网chenying0907出品 39"/>
            <p:cNvSpPr txBox="1"/>
            <p:nvPr/>
          </p:nvSpPr>
          <p:spPr>
            <a:xfrm>
              <a:off x="6845591"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淘宝网chenying0907出品 40"/>
            <p:cNvSpPr txBox="1"/>
            <p:nvPr/>
          </p:nvSpPr>
          <p:spPr>
            <a:xfrm>
              <a:off x="74982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淘宝网chenying0907出品 41"/>
            <p:cNvSpPr txBox="1"/>
            <p:nvPr/>
          </p:nvSpPr>
          <p:spPr>
            <a:xfrm>
              <a:off x="8134812"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淘宝网chenying0907出品 42"/>
            <p:cNvSpPr txBox="1"/>
            <p:nvPr/>
          </p:nvSpPr>
          <p:spPr>
            <a:xfrm>
              <a:off x="6163858"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淘宝网chenying0907出品 43"/>
            <p:cNvSpPr txBox="1"/>
            <p:nvPr/>
          </p:nvSpPr>
          <p:spPr>
            <a:xfrm>
              <a:off x="10738802" y="4258170"/>
              <a:ext cx="609845"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淘宝网chenying0907出品 44"/>
            <p:cNvSpPr txBox="1"/>
            <p:nvPr/>
          </p:nvSpPr>
          <p:spPr>
            <a:xfrm>
              <a:off x="5479170"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淘宝网chenying0907出品 45"/>
            <p:cNvSpPr txBox="1"/>
            <p:nvPr/>
          </p:nvSpPr>
          <p:spPr>
            <a:xfrm>
              <a:off x="8749157"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淘宝网chenying0907出品 46"/>
            <p:cNvSpPr txBox="1"/>
            <p:nvPr/>
          </p:nvSpPr>
          <p:spPr>
            <a:xfrm>
              <a:off x="9392533"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淘宝网chenying0907出品 47"/>
            <p:cNvSpPr txBox="1"/>
            <p:nvPr/>
          </p:nvSpPr>
          <p:spPr>
            <a:xfrm>
              <a:off x="100780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淘宝网chenying0907出品 48"/>
            <p:cNvSpPr txBox="1"/>
            <p:nvPr/>
          </p:nvSpPr>
          <p:spPr>
            <a:xfrm>
              <a:off x="4360382" y="4258170"/>
              <a:ext cx="421358"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淘宝网chenying0907出品 49"/>
            <p:cNvSpPr txBox="1"/>
            <p:nvPr/>
          </p:nvSpPr>
          <p:spPr>
            <a:xfrm>
              <a:off x="4852536"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4446089" y="18832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ectangle 51"/>
            <p:cNvSpPr/>
            <p:nvPr/>
          </p:nvSpPr>
          <p:spPr>
            <a:xfrm>
              <a:off x="4446089" y="1883284"/>
              <a:ext cx="23774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4446089" y="23404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Rectangle 53"/>
            <p:cNvSpPr/>
            <p:nvPr/>
          </p:nvSpPr>
          <p:spPr>
            <a:xfrm>
              <a:off x="4446089" y="2340484"/>
              <a:ext cx="12725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Rectangle 54"/>
            <p:cNvSpPr/>
            <p:nvPr/>
          </p:nvSpPr>
          <p:spPr>
            <a:xfrm>
              <a:off x="4446089" y="27976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4446089" y="2797684"/>
              <a:ext cx="92582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4446089" y="32548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Rectangle 57"/>
            <p:cNvSpPr/>
            <p:nvPr/>
          </p:nvSpPr>
          <p:spPr>
            <a:xfrm>
              <a:off x="4446089" y="3254884"/>
              <a:ext cx="202310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4446089" y="37120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Rectangle 59"/>
            <p:cNvSpPr/>
            <p:nvPr/>
          </p:nvSpPr>
          <p:spPr>
            <a:xfrm>
              <a:off x="4446089" y="3712084"/>
              <a:ext cx="171068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6823528" y="1883284"/>
              <a:ext cx="1463039"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718628" y="2340484"/>
              <a:ext cx="16268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5371918" y="2796805"/>
              <a:ext cx="145161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6469198" y="3254884"/>
              <a:ext cx="14744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6156778" y="3712084"/>
              <a:ext cx="132969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Rectangle 65"/>
            <p:cNvSpPr/>
            <p:nvPr/>
          </p:nvSpPr>
          <p:spPr>
            <a:xfrm>
              <a:off x="8286566" y="1883284"/>
              <a:ext cx="138176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Rectangle 66"/>
            <p:cNvSpPr/>
            <p:nvPr/>
          </p:nvSpPr>
          <p:spPr>
            <a:xfrm>
              <a:off x="7345498" y="2340484"/>
              <a:ext cx="332085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ectangle 67"/>
            <p:cNvSpPr/>
            <p:nvPr/>
          </p:nvSpPr>
          <p:spPr>
            <a:xfrm>
              <a:off x="6821623" y="2796805"/>
              <a:ext cx="2116455"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68"/>
            <p:cNvSpPr/>
            <p:nvPr/>
          </p:nvSpPr>
          <p:spPr>
            <a:xfrm>
              <a:off x="7943668" y="3254884"/>
              <a:ext cx="1724661"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Rectangle 69"/>
            <p:cNvSpPr/>
            <p:nvPr/>
          </p:nvSpPr>
          <p:spPr>
            <a:xfrm>
              <a:off x="7486468" y="3712084"/>
              <a:ext cx="1710689"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1" name="Straight Connector 70"/>
            <p:cNvCxnSpPr/>
            <p:nvPr/>
          </p:nvCxnSpPr>
          <p:spPr>
            <a:xfrm>
              <a:off x="4446089" y="1767172"/>
              <a:ext cx="0" cy="241294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淘宝网chenying0907出品 71"/>
            <p:cNvSpPr txBox="1"/>
            <p:nvPr/>
          </p:nvSpPr>
          <p:spPr>
            <a:xfrm>
              <a:off x="3859486" y="1853363"/>
              <a:ext cx="552083" cy="310151"/>
            </a:xfrm>
            <a:prstGeom prst="rect">
              <a:avLst/>
            </a:prstGeom>
            <a:noFill/>
          </p:spPr>
          <p:txBody>
            <a:bodyPr wrap="none" rtlCol="0">
              <a:spAutoFit/>
            </a:bodyPr>
            <a:lstStyle/>
            <a:p>
              <a:pPr algn="just">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淘宝网chenying0907出品 72"/>
            <p:cNvSpPr txBox="1"/>
            <p:nvPr/>
          </p:nvSpPr>
          <p:spPr>
            <a:xfrm>
              <a:off x="3859486" y="2310563"/>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淘宝网chenying0907出品 73"/>
            <p:cNvSpPr txBox="1"/>
            <p:nvPr/>
          </p:nvSpPr>
          <p:spPr>
            <a:xfrm>
              <a:off x="3859486" y="2766884"/>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淘宝网chenying0907出品 74"/>
            <p:cNvSpPr txBox="1"/>
            <p:nvPr/>
          </p:nvSpPr>
          <p:spPr>
            <a:xfrm>
              <a:off x="3859486" y="3224963"/>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2012</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淘宝网chenying0907出品 75"/>
            <p:cNvSpPr txBox="1"/>
            <p:nvPr/>
          </p:nvSpPr>
          <p:spPr>
            <a:xfrm>
              <a:off x="3865810" y="3682163"/>
              <a:ext cx="539436"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2011</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8" name="Oval 77"/>
          <p:cNvSpPr/>
          <p:nvPr/>
        </p:nvSpPr>
        <p:spPr>
          <a:xfrm>
            <a:off x="2746286" y="5383766"/>
            <a:ext cx="307256" cy="3072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淘宝网chenying0907出品 78"/>
          <p:cNvSpPr txBox="1"/>
          <p:nvPr/>
        </p:nvSpPr>
        <p:spPr>
          <a:xfrm>
            <a:off x="3117517"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Rectangle 79"/>
          <p:cNvSpPr/>
          <p:nvPr/>
        </p:nvSpPr>
        <p:spPr>
          <a:xfrm>
            <a:off x="2676725" y="5686168"/>
            <a:ext cx="2246678" cy="535531"/>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Oval 80"/>
          <p:cNvSpPr/>
          <p:nvPr/>
        </p:nvSpPr>
        <p:spPr>
          <a:xfrm>
            <a:off x="5227465" y="5383766"/>
            <a:ext cx="307256" cy="307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淘宝网chenying0907出品 81"/>
          <p:cNvSpPr txBox="1"/>
          <p:nvPr/>
        </p:nvSpPr>
        <p:spPr>
          <a:xfrm>
            <a:off x="5581493"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5157904" y="5686168"/>
            <a:ext cx="2246678" cy="535531"/>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Oval 83"/>
          <p:cNvSpPr/>
          <p:nvPr/>
        </p:nvSpPr>
        <p:spPr>
          <a:xfrm>
            <a:off x="7708643" y="5383766"/>
            <a:ext cx="307256" cy="3072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淘宝网chenying0907出品 84"/>
          <p:cNvSpPr txBox="1"/>
          <p:nvPr/>
        </p:nvSpPr>
        <p:spPr>
          <a:xfrm>
            <a:off x="8045469"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85"/>
          <p:cNvSpPr/>
          <p:nvPr/>
        </p:nvSpPr>
        <p:spPr>
          <a:xfrm>
            <a:off x="7639082" y="5686168"/>
            <a:ext cx="2246678" cy="535531"/>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3541217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500"/>
                                        <p:tgtEl>
                                          <p:spTgt spid="8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fade">
                                      <p:cBhvr>
                                        <p:cTn id="35" dur="500"/>
                                        <p:tgtEl>
                                          <p:spTgt spid="8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animBg="1"/>
      <p:bldP spid="82" grpId="0"/>
      <p:bldP spid="83" grpId="0"/>
      <p:bldP spid="84" grpId="0" animBg="1"/>
      <p:bldP spid="85" grpId="0"/>
      <p:bldP spid="8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淘宝网chenying0907出品 10"/>
          <p:cNvSpPr txBox="1"/>
          <p:nvPr/>
        </p:nvSpPr>
        <p:spPr>
          <a:xfrm>
            <a:off x="5521702" y="4799310"/>
            <a:ext cx="5906072" cy="900230"/>
          </a:xfrm>
          <a:prstGeom prst="rect">
            <a:avLst/>
          </a:prstGeom>
          <a:noFill/>
        </p:spPr>
        <p:txBody>
          <a:bodyPr wrap="none" lIns="68564" tIns="34282" rIns="68564" bIns="34282">
            <a:spAutoFit/>
          </a:bodyPr>
          <a:lstStyle/>
          <a:p>
            <a:pPr>
              <a:buNone/>
            </a:pPr>
            <a:r>
              <a:rPr lang="zh-CN" altLang="en-US" sz="5400" dirty="0">
                <a:solidFill>
                  <a:srgbClr val="92D050"/>
                </a:solidFill>
                <a:latin typeface="方正正准黑简体" panose="02000000000000000000" pitchFamily="2" charset="-122"/>
                <a:ea typeface="方正正准黑简体" panose="02000000000000000000" pitchFamily="2" charset="-122"/>
                <a:cs typeface="Arial" panose="020B0604020202020204" pitchFamily="34" charset="0"/>
              </a:rPr>
              <a:t>感谢聆听 批评指导</a:t>
            </a:r>
          </a:p>
        </p:txBody>
      </p:sp>
      <p:sp>
        <p:nvSpPr>
          <p:cNvPr id="4" name="淘宝网chenying0907出品 3"/>
          <p:cNvSpPr/>
          <p:nvPr/>
        </p:nvSpPr>
        <p:spPr>
          <a:xfrm>
            <a:off x="5521702" y="6108313"/>
            <a:ext cx="6323029" cy="715564"/>
          </a:xfrm>
          <a:prstGeom prst="rect">
            <a:avLst/>
          </a:prstGeom>
        </p:spPr>
        <p:txBody>
          <a:bodyPr wrap="square" lIns="68564" tIns="34282" rIns="68564" bIns="34282">
            <a:spAutoFit/>
          </a:bodyPr>
          <a:lstStyle/>
          <a:p>
            <a:r>
              <a:rPr lang="en-US" altLang="zh-CN" sz="1400" dirty="0">
                <a:solidFill>
                  <a:schemeClr val="bg1"/>
                </a:solidFill>
                <a:latin typeface="+mj-lt"/>
                <a:ea typeface="Source Han Sans ExtraLight" panose="020B0200000000000000" pitchFamily="34" charset="-122"/>
                <a:cs typeface="Arial" panose="020B0604020202020204" pitchFamily="34" charset="0"/>
              </a:rPr>
              <a:t>Each day is a new beginning Seize new opportunities from now on </a:t>
            </a:r>
            <a:r>
              <a:rPr lang="en-US" altLang="zh-CN" sz="1400" dirty="0">
                <a:solidFill>
                  <a:schemeClr val="bg1"/>
                </a:solidFill>
                <a:ea typeface="Source Han Sans ExtraLight" panose="020B0200000000000000" pitchFamily="34" charset="-122"/>
                <a:cs typeface="Arial" panose="020B0604020202020204" pitchFamily="34" charset="0"/>
              </a:rPr>
              <a:t>Each day is a new beginning Seize new opportunities from now </a:t>
            </a:r>
            <a:r>
              <a:rPr lang="en-US" altLang="zh-CN" sz="1400" dirty="0" err="1">
                <a:solidFill>
                  <a:schemeClr val="bg1"/>
                </a:solidFill>
                <a:ea typeface="Source Han Sans ExtraLight" panose="020B0200000000000000" pitchFamily="34" charset="-122"/>
                <a:cs typeface="Arial" panose="020B0604020202020204" pitchFamily="34" charset="0"/>
              </a:rPr>
              <a:t>onEach</a:t>
            </a:r>
            <a:r>
              <a:rPr lang="en-US" altLang="zh-CN" sz="1400" dirty="0">
                <a:solidFill>
                  <a:schemeClr val="bg1"/>
                </a:solidFill>
                <a:ea typeface="Source Han Sans ExtraLight" panose="020B0200000000000000" pitchFamily="34" charset="-122"/>
                <a:cs typeface="Arial" panose="020B0604020202020204" pitchFamily="34" charset="0"/>
              </a:rPr>
              <a:t> day is a new beginning Seize new opportunities from now on</a:t>
            </a:r>
          </a:p>
        </p:txBody>
      </p:sp>
      <p:sp>
        <p:nvSpPr>
          <p:cNvPr id="5" name="淘宝网chenying0907出品 4"/>
          <p:cNvSpPr/>
          <p:nvPr/>
        </p:nvSpPr>
        <p:spPr>
          <a:xfrm>
            <a:off x="5521702" y="5434091"/>
            <a:ext cx="6396708" cy="476525"/>
          </a:xfrm>
          <a:prstGeom prst="rect">
            <a:avLst/>
          </a:prstGeom>
        </p:spPr>
        <p:txBody>
          <a:bodyPr wrap="square" lIns="68564" tIns="34282" rIns="68564" bIns="34282">
            <a:spAutoFit/>
          </a:bodyPr>
          <a:lstStyle/>
          <a:p>
            <a:pP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SAID TEACHING COURSEWARE PPT TEMPLATE</a:t>
            </a:r>
          </a:p>
        </p:txBody>
      </p:sp>
    </p:spTree>
    <p:extLst>
      <p:ext uri="{BB962C8B-B14F-4D97-AF65-F5344CB8AC3E}">
        <p14:creationId xmlns:p14="http://schemas.microsoft.com/office/powerpoint/2010/main" val="254188989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14:presetBounceEnd="21250">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14:bounceEnd="21250">
                                          <p:cBhvr additive="base">
                                            <p:cTn id="12" dur="800" fill="hold"/>
                                            <p:tgtEl>
                                              <p:spTgt spid="3"/>
                                            </p:tgtEl>
                                            <p:attrNameLst>
                                              <p:attrName>ppt_x</p:attrName>
                                            </p:attrNameLst>
                                          </p:cBhvr>
                                          <p:tavLst>
                                            <p:tav tm="0">
                                              <p:val>
                                                <p:strVal val="1+#ppt_w/2"/>
                                              </p:val>
                                            </p:tav>
                                            <p:tav tm="100000">
                                              <p:val>
                                                <p:strVal val="#ppt_x"/>
                                              </p:val>
                                            </p:tav>
                                          </p:tavLst>
                                        </p:anim>
                                        <p:anim calcmode="lin" valueType="num" p14:bounceEnd="21250">
                                          <p:cBhvr additive="base">
                                            <p:cTn id="13" dur="8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14:presetBounceEnd="20000">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14:bounceEnd="20000">
                                          <p:cBhvr additive="base">
                                            <p:cTn id="18"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614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800" fill="hold"/>
                                            <p:tgtEl>
                                              <p:spTgt spid="3"/>
                                            </p:tgtEl>
                                            <p:attrNameLst>
                                              <p:attrName>ppt_x</p:attrName>
                                            </p:attrNameLst>
                                          </p:cBhvr>
                                          <p:tavLst>
                                            <p:tav tm="0">
                                              <p:val>
                                                <p:strVal val="1+#ppt_w/2"/>
                                              </p:val>
                                            </p:tav>
                                            <p:tav tm="100000">
                                              <p:val>
                                                <p:strVal val="#ppt_x"/>
                                              </p:val>
                                            </p:tav>
                                          </p:tavLst>
                                        </p:anim>
                                        <p:anim calcmode="lin" valueType="num">
                                          <p:cBhvr additive="base">
                                            <p:cTn id="13" dur="8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614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365378" y="3107212"/>
            <a:ext cx="629508" cy="69267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987169" y="3111016"/>
            <a:ext cx="9871228" cy="69312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9833" tIns="0" rIns="189833" bIns="0" anchor="ctr"/>
          <a:lstStyle/>
          <a:p>
            <a:pPr algn="ctr" fontAlgn="auto">
              <a:spcBef>
                <a:spcPts val="0"/>
              </a:spcBef>
              <a:spcAft>
                <a:spcPts val="0"/>
              </a:spcAft>
              <a:defRPr/>
            </a:pPr>
            <a:r>
              <a:rPr lang="en-US" altLang="zh-CN" sz="295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95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354" y="2301299"/>
            <a:ext cx="9821002" cy="81763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375" spc="21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821355" y="2297039"/>
            <a:ext cx="900338" cy="82189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723228" y="4135227"/>
            <a:ext cx="7283704" cy="1785246"/>
          </a:xfrm>
          <a:prstGeom prst="rect">
            <a:avLst/>
          </a:prstGeom>
          <a:noFill/>
          <a:ln w="25400" cap="flat" cmpd="sng" algn="ctr">
            <a:noFill/>
            <a:prstDash val="solid"/>
          </a:ln>
          <a:effectLst/>
        </p:spPr>
        <p:txBody>
          <a:bodyPr rtlCol="0" anchor="ctr"/>
          <a:lstStyle/>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86646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网chenying0907出品 2"/>
          <p:cNvSpPr/>
          <p:nvPr/>
        </p:nvSpPr>
        <p:spPr>
          <a:xfrm>
            <a:off x="734973" y="1868948"/>
            <a:ext cx="4304243" cy="4304243"/>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淘宝网chenying0907出品 10"/>
          <p:cNvSpPr/>
          <p:nvPr/>
        </p:nvSpPr>
        <p:spPr>
          <a:xfrm>
            <a:off x="4421066" y="1440684"/>
            <a:ext cx="1174986" cy="1174986"/>
          </a:xfrm>
          <a:prstGeom prst="ellipse">
            <a:avLst/>
          </a:prstGeom>
          <a:solidFill>
            <a:srgbClr val="4C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淘宝网chenying0907出品 13"/>
          <p:cNvSpPr txBox="1"/>
          <p:nvPr/>
        </p:nvSpPr>
        <p:spPr>
          <a:xfrm>
            <a:off x="1368667" y="2743954"/>
            <a:ext cx="3036854" cy="2554230"/>
          </a:xfrm>
          <a:prstGeom prst="rect">
            <a:avLst/>
          </a:prstGeom>
          <a:noFill/>
        </p:spPr>
        <p:txBody>
          <a:bodyPr wrap="square" lIns="0" tIns="0" rIns="0" bIns="0" rtlCol="0">
            <a:spAutoFit/>
          </a:bodyPr>
          <a:lstStyle/>
          <a:p>
            <a:pPr algn="ctr"/>
            <a:r>
              <a:rPr lang="en-US" altLang="zh-CN" sz="1659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1659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淘宝网chenying0907出品 1"/>
          <p:cNvSpPr txBox="1"/>
          <p:nvPr/>
        </p:nvSpPr>
        <p:spPr>
          <a:xfrm>
            <a:off x="5892202" y="3261154"/>
            <a:ext cx="2698175" cy="564898"/>
          </a:xfrm>
          <a:prstGeom prst="rect">
            <a:avLst/>
          </a:prstGeom>
          <a:noFill/>
        </p:spPr>
        <p:txBody>
          <a:bodyPr wrap="none" rtlCol="0">
            <a:spAutoFit/>
          </a:bodyPr>
          <a:lstStyle/>
          <a:p>
            <a:pPr algn="just" latinLnBrk="1">
              <a:lnSpc>
                <a:spcPct val="120000"/>
              </a:lnSpc>
              <a:defRPr/>
            </a:pPr>
            <a:r>
              <a:rPr kumimoji="1" lang="zh-CN" altLang="en-US"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淘宝网chenying0907出品 9"/>
          <p:cNvSpPr txBox="1"/>
          <p:nvPr/>
        </p:nvSpPr>
        <p:spPr>
          <a:xfrm>
            <a:off x="5939827" y="3971740"/>
            <a:ext cx="1939292"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淘宝网chenying0907出品 9"/>
          <p:cNvSpPr txBox="1"/>
          <p:nvPr/>
        </p:nvSpPr>
        <p:spPr>
          <a:xfrm>
            <a:off x="5939827" y="4429277"/>
            <a:ext cx="2101876"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淘宝网chenying0907出品 9"/>
          <p:cNvSpPr txBox="1"/>
          <p:nvPr/>
        </p:nvSpPr>
        <p:spPr>
          <a:xfrm>
            <a:off x="8334383" y="3976321"/>
            <a:ext cx="1939292"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淘宝网chenying0907出品 9"/>
          <p:cNvSpPr txBox="1"/>
          <p:nvPr/>
        </p:nvSpPr>
        <p:spPr>
          <a:xfrm>
            <a:off x="8334387" y="4434490"/>
            <a:ext cx="1939289"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8764980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3" grpId="0"/>
      <p:bldP spid="20" grpId="0"/>
      <p:bldP spid="21" grpId="0"/>
      <p:bldP spid="22"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淘宝网chenying0907出品 7"/>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淘宝网chenying0907出品 6"/>
          <p:cNvSpPr/>
          <p:nvPr/>
        </p:nvSpPr>
        <p:spPr>
          <a:xfrm>
            <a:off x="596727" y="-18387"/>
            <a:ext cx="6544182" cy="6837376"/>
          </a:xfrm>
          <a:custGeom>
            <a:avLst/>
            <a:gdLst>
              <a:gd name="connsiteX0" fmla="*/ 782763 w 2618967"/>
              <a:gd name="connsiteY0" fmla="*/ 0 h 2736304"/>
              <a:gd name="connsiteX1" fmla="*/ 2618967 w 2618967"/>
              <a:gd name="connsiteY1" fmla="*/ 0 h 2736304"/>
              <a:gd name="connsiteX2" fmla="*/ 1831243 w 2618967"/>
              <a:gd name="connsiteY2" fmla="*/ 2736304 h 2736304"/>
              <a:gd name="connsiteX3" fmla="*/ 0 w 2618967"/>
              <a:gd name="connsiteY3" fmla="*/ 2736304 h 2736304"/>
              <a:gd name="connsiteX4" fmla="*/ 0 w 2618967"/>
              <a:gd name="connsiteY4" fmla="*/ 2719071 h 27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967" h="2736304">
                <a:moveTo>
                  <a:pt x="782763" y="0"/>
                </a:moveTo>
                <a:lnTo>
                  <a:pt x="2618967" y="0"/>
                </a:lnTo>
                <a:lnTo>
                  <a:pt x="1831243" y="2736304"/>
                </a:lnTo>
                <a:lnTo>
                  <a:pt x="0" y="2736304"/>
                </a:lnTo>
                <a:lnTo>
                  <a:pt x="0" y="2719071"/>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淘宝网chenying0907出品 32"/>
          <p:cNvSpPr txBox="1"/>
          <p:nvPr/>
        </p:nvSpPr>
        <p:spPr>
          <a:xfrm>
            <a:off x="3868818" y="1528093"/>
            <a:ext cx="7673124" cy="657616"/>
          </a:xfrm>
          <a:prstGeom prst="rect">
            <a:avLst/>
          </a:prstGeom>
          <a:noFill/>
        </p:spPr>
        <p:txBody>
          <a:bodyPr wrap="square" rtlCol="0">
            <a:spAutoFit/>
          </a:bodyPr>
          <a:lstStyle/>
          <a:p>
            <a:pPr algn="just">
              <a:lnSpc>
                <a:spcPct val="130000"/>
              </a:lnSpc>
            </a:pPr>
            <a:r>
              <a:rPr lang="en-US" altLang="zh-CN" sz="3200" dirty="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rPr>
              <a:t>CLICK PLEASE REPLACE THE WRITTEN CONTENT</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淘宝网chenying0907出品 32"/>
          <p:cNvSpPr txBox="1"/>
          <p:nvPr/>
        </p:nvSpPr>
        <p:spPr>
          <a:xfrm>
            <a:off x="6833532" y="2833781"/>
            <a:ext cx="5040560" cy="2363724"/>
          </a:xfrm>
          <a:prstGeom prst="rect">
            <a:avLst/>
          </a:prstGeom>
          <a:noFill/>
        </p:spPr>
        <p:txBody>
          <a:bodyPr wrap="square" rtlCol="0">
            <a:spAutoFit/>
          </a:bodyPr>
          <a:lstStyle/>
          <a:p>
            <a:pPr algn="just">
              <a:lnSpc>
                <a:spcPct val="150000"/>
              </a:lnSpc>
            </a:pPr>
            <a:r>
              <a:rPr lang="zh-CN" altLang="en-US" sz="1600" dirty="0">
                <a:solidFill>
                  <a:schemeClr val="bg1"/>
                </a:solidFill>
                <a:latin typeface="+mn-ea"/>
                <a:ea typeface="+mn-ea"/>
                <a:sym typeface="Arial" panose="020B0604020202020204" pitchFamily="34" charset="0"/>
              </a:rPr>
              <a:t>点击添加相关标题文字，修改文字内容，也可以直接复制你的内容到此。</a:t>
            </a:r>
            <a:endParaRPr lang="en-US" altLang="zh-CN" sz="1600" dirty="0">
              <a:solidFill>
                <a:schemeClr val="bg1"/>
              </a:solidFill>
              <a:latin typeface="+mn-ea"/>
              <a:ea typeface="+mn-ea"/>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9"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16393932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250" fill="hold"/>
                                        <p:tgtEl>
                                          <p:spTgt spid="5"/>
                                        </p:tgtEl>
                                        <p:attrNameLst>
                                          <p:attrName>ppt_x</p:attrName>
                                        </p:attrNameLst>
                                      </p:cBhvr>
                                      <p:tavLst>
                                        <p:tav tm="0">
                                          <p:val>
                                            <p:strVal val="0-#ppt_w/2"/>
                                          </p:val>
                                        </p:tav>
                                        <p:tav tm="100000">
                                          <p:val>
                                            <p:strVal val="#ppt_x"/>
                                          </p:val>
                                        </p:tav>
                                      </p:tavLst>
                                    </p:anim>
                                    <p:anim calcmode="lin" valueType="num">
                                      <p:cBhvr additive="base">
                                        <p:cTn id="22"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a:grpSpLocks/>
          </p:cNvGrpSpPr>
          <p:nvPr/>
        </p:nvGrpSpPr>
        <p:grpSpPr bwMode="auto">
          <a:xfrm>
            <a:off x="4559121" y="2793857"/>
            <a:ext cx="5645383" cy="2212249"/>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463" y="3217331"/>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463" y="4311353"/>
            <a:ext cx="3270252"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463" y="5405375"/>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463" y="2939770"/>
            <a:ext cx="1916711" cy="258532"/>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463" y="5157993"/>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463" y="4048882"/>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080" y="3999336"/>
            <a:ext cx="3680083" cy="1884573"/>
            <a:chOff x="1047907" y="3811318"/>
            <a:chExt cx="3673475" cy="1881188"/>
          </a:xfrm>
        </p:grpSpPr>
        <p:grpSp>
          <p:nvGrpSpPr>
            <p:cNvPr id="6" name="Group 5"/>
            <p:cNvGrpSpPr>
              <a:grpSpLocks/>
            </p:cNvGrpSpPr>
            <p:nvPr/>
          </p:nvGrpSpPr>
          <p:grpSpPr bwMode="auto">
            <a:xfrm>
              <a:off x="1047907" y="3965306"/>
              <a:ext cx="3673475" cy="1727200"/>
              <a:chOff x="1728" y="3024"/>
              <a:chExt cx="2304" cy="1080"/>
            </a:xfrm>
          </p:grpSpPr>
          <p:sp>
            <p:nvSpPr>
              <p:cNvPr id="8" name="淘宝网chenying0907出品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淘宝网chenying0907出品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371" y="2975152"/>
            <a:ext cx="2488907" cy="1544235"/>
            <a:chOff x="1659095" y="2788969"/>
            <a:chExt cx="2484437" cy="1541462"/>
          </a:xfrm>
        </p:grpSpPr>
        <p:grpSp>
          <p:nvGrpSpPr>
            <p:cNvPr id="11" name="Group 8"/>
            <p:cNvGrpSpPr>
              <a:grpSpLocks/>
            </p:cNvGrpSpPr>
            <p:nvPr/>
          </p:nvGrpSpPr>
          <p:grpSpPr bwMode="auto">
            <a:xfrm>
              <a:off x="1659095" y="2957244"/>
              <a:ext cx="2484437" cy="1373187"/>
              <a:chOff x="2016" y="1944"/>
              <a:chExt cx="1728" cy="936"/>
            </a:xfrm>
          </p:grpSpPr>
          <p:sp>
            <p:nvSpPr>
              <p:cNvPr id="13" name="淘宝网chenying0907出品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淘宝网chenying0907出品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sp>
        <p:nvSpPr>
          <p:cNvPr id="15" name="淘宝网chenying0907出品 12"/>
          <p:cNvSpPr>
            <a:spLocks/>
          </p:cNvSpPr>
          <p:nvPr/>
        </p:nvSpPr>
        <p:spPr bwMode="auto">
          <a:xfrm>
            <a:off x="3859363" y="1820546"/>
            <a:ext cx="1432911" cy="1469491"/>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916084">
              <a:lnSpc>
                <a:spcPct val="120000"/>
              </a:lnSpc>
              <a:defRPr/>
            </a:pPr>
            <a:endParaRPr lang="zh-CN" altLang="en-US" sz="78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淘宝网chenying0907出品 19"/>
          <p:cNvSpPr>
            <a:spLocks noEditPoints="1"/>
          </p:cNvSpPr>
          <p:nvPr/>
        </p:nvSpPr>
        <p:spPr bwMode="auto">
          <a:xfrm>
            <a:off x="4390043" y="3813718"/>
            <a:ext cx="459466" cy="44367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淘宝网chenying0907出品 11"/>
          <p:cNvSpPr>
            <a:spLocks noChangeAspect="1" noEditPoints="1"/>
          </p:cNvSpPr>
          <p:nvPr/>
        </p:nvSpPr>
        <p:spPr bwMode="auto">
          <a:xfrm>
            <a:off x="4337420" y="2553902"/>
            <a:ext cx="480416" cy="48092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en-US" sz="781"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470" y="5174136"/>
            <a:ext cx="452288" cy="443672"/>
            <a:chOff x="6786562" y="796925"/>
            <a:chExt cx="500063" cy="490538"/>
          </a:xfrm>
          <a:solidFill>
            <a:schemeClr val="bg1"/>
          </a:solidFill>
        </p:grpSpPr>
        <p:sp>
          <p:nvSpPr>
            <p:cNvPr id="23" name="淘宝网chenying0907出品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淘宝网chenying0907出品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淘宝网chenying0907出品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淘宝网chenying0907出品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7729025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105171" y="2409547"/>
            <a:ext cx="1915754" cy="640371"/>
            <a:chOff x="8767813" y="2706527"/>
            <a:chExt cx="2889664" cy="846064"/>
          </a:xfrm>
        </p:grpSpPr>
        <p:sp>
          <p:nvSpPr>
            <p:cNvPr id="92" name="淘宝网chenying0907出品 91"/>
            <p:cNvSpPr txBox="1"/>
            <p:nvPr/>
          </p:nvSpPr>
          <p:spPr>
            <a:xfrm>
              <a:off x="8767813" y="2706527"/>
              <a:ext cx="2323716" cy="34157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8803439" y="2984993"/>
              <a:ext cx="2854038" cy="567598"/>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95" name="Group 94"/>
          <p:cNvGrpSpPr/>
          <p:nvPr/>
        </p:nvGrpSpPr>
        <p:grpSpPr>
          <a:xfrm>
            <a:off x="8895586" y="3884075"/>
            <a:ext cx="1895662" cy="679917"/>
            <a:chOff x="9703193" y="4640973"/>
            <a:chExt cx="2504575" cy="898314"/>
          </a:xfrm>
        </p:grpSpPr>
        <p:sp>
          <p:nvSpPr>
            <p:cNvPr id="97" name="淘宝网chenying0907出品 96"/>
            <p:cNvSpPr txBox="1"/>
            <p:nvPr/>
          </p:nvSpPr>
          <p:spPr>
            <a:xfrm>
              <a:off x="9744077" y="4640973"/>
              <a:ext cx="1660441" cy="34157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98"/>
            <p:cNvSpPr/>
            <p:nvPr/>
          </p:nvSpPr>
          <p:spPr>
            <a:xfrm>
              <a:off x="9703193" y="4971688"/>
              <a:ext cx="2504575" cy="567599"/>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100" name="Group 99"/>
          <p:cNvGrpSpPr/>
          <p:nvPr/>
        </p:nvGrpSpPr>
        <p:grpSpPr>
          <a:xfrm>
            <a:off x="2498390" y="2563862"/>
            <a:ext cx="1904910" cy="662069"/>
            <a:chOff x="846858" y="2675652"/>
            <a:chExt cx="2516793" cy="874733"/>
          </a:xfrm>
        </p:grpSpPr>
        <p:sp>
          <p:nvSpPr>
            <p:cNvPr id="104" name="淘宝网chenying0907出品 103"/>
            <p:cNvSpPr txBox="1"/>
            <p:nvPr/>
          </p:nvSpPr>
          <p:spPr>
            <a:xfrm flipH="1">
              <a:off x="1703211" y="2675652"/>
              <a:ext cx="1660440" cy="341576"/>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1"/>
            <p:cNvSpPr/>
            <p:nvPr/>
          </p:nvSpPr>
          <p:spPr>
            <a:xfrm>
              <a:off x="846858" y="2982786"/>
              <a:ext cx="2510330" cy="567599"/>
            </a:xfrm>
            <a:prstGeom prst="rect">
              <a:avLst/>
            </a:prstGeom>
          </p:spPr>
          <p:txBody>
            <a:bodyPr wrap="square" lIns="0" tIns="0" rIns="0" bIns="0">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106" name="Group 105"/>
          <p:cNvGrpSpPr/>
          <p:nvPr/>
        </p:nvGrpSpPr>
        <p:grpSpPr>
          <a:xfrm>
            <a:off x="1803176" y="4093198"/>
            <a:ext cx="1916813" cy="640012"/>
            <a:chOff x="-71668" y="4696256"/>
            <a:chExt cx="2532520" cy="845596"/>
          </a:xfrm>
        </p:grpSpPr>
        <p:sp>
          <p:nvSpPr>
            <p:cNvPr id="110" name="淘宝网chenying0907出品 109"/>
            <p:cNvSpPr txBox="1"/>
            <p:nvPr/>
          </p:nvSpPr>
          <p:spPr>
            <a:xfrm flipH="1">
              <a:off x="800411" y="4696256"/>
              <a:ext cx="1660441" cy="341577"/>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Rectangle 107"/>
            <p:cNvSpPr/>
            <p:nvPr/>
          </p:nvSpPr>
          <p:spPr>
            <a:xfrm>
              <a:off x="-71668" y="4974250"/>
              <a:ext cx="2510329" cy="567602"/>
            </a:xfrm>
            <a:prstGeom prst="rect">
              <a:avLst/>
            </a:prstGeom>
          </p:spPr>
          <p:txBody>
            <a:bodyPr wrap="square" lIns="0" tIns="0" rIns="0" bIns="0">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4" name="Group 3"/>
          <p:cNvGrpSpPr/>
          <p:nvPr/>
        </p:nvGrpSpPr>
        <p:grpSpPr>
          <a:xfrm>
            <a:off x="3806998" y="2278757"/>
            <a:ext cx="4980233" cy="3335646"/>
            <a:chOff x="3232593" y="1968492"/>
            <a:chExt cx="5437975" cy="3642231"/>
          </a:xfrm>
        </p:grpSpPr>
        <p:grpSp>
          <p:nvGrpSpPr>
            <p:cNvPr id="114" name="Group 113"/>
            <p:cNvGrpSpPr/>
            <p:nvPr/>
          </p:nvGrpSpPr>
          <p:grpSpPr>
            <a:xfrm>
              <a:off x="3232593" y="1968492"/>
              <a:ext cx="5424627" cy="3642231"/>
              <a:chOff x="2814101" y="2265723"/>
              <a:chExt cx="6563799"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6" name="Group 115"/>
              <p:cNvGrpSpPr/>
              <p:nvPr/>
            </p:nvGrpSpPr>
            <p:grpSpPr>
              <a:xfrm>
                <a:off x="2814101" y="2265723"/>
                <a:ext cx="6563799" cy="4407100"/>
                <a:chOff x="2814101" y="2265723"/>
                <a:chExt cx="6563799"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9" name="Group 118"/>
                <p:cNvGrpSpPr/>
                <p:nvPr/>
              </p:nvGrpSpPr>
              <p:grpSpPr>
                <a:xfrm>
                  <a:off x="2814101" y="2265723"/>
                  <a:ext cx="6563799" cy="4407100"/>
                  <a:chOff x="2814101" y="2265723"/>
                  <a:chExt cx="6563799" cy="4407100"/>
                </a:xfrm>
              </p:grpSpPr>
              <p:sp>
                <p:nvSpPr>
                  <p:cNvPr id="122"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3"/>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1"/>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淘宝网chenying0907出品 30"/>
                  <p:cNvSpPr/>
                  <p:nvPr/>
                </p:nvSpPr>
                <p:spPr>
                  <a:xfrm rot="19870947">
                    <a:off x="5859728" y="5019672"/>
                    <a:ext cx="648361" cy="648360"/>
                  </a:xfrm>
                  <a:prstGeom prst="ellipse">
                    <a:avLst/>
                  </a:prstGeom>
                  <a:solidFill>
                    <a:schemeClr val="bg2"/>
                  </a:solidFill>
                  <a:ln w="295275" cap="flat" cmpd="sng" algn="ctr">
                    <a:solidFill>
                      <a:schemeClr val="accent1"/>
                    </a:solid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131" name="AutoShape 59"/>
            <p:cNvSpPr>
              <a:spLocks/>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AutoShape 112"/>
            <p:cNvSpPr>
              <a:spLocks/>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1" name="Rectangle 140"/>
            <p:cNvSpPr/>
            <p:nvPr/>
          </p:nvSpPr>
          <p:spPr>
            <a:xfrm>
              <a:off x="3456000" y="4301604"/>
              <a:ext cx="1799288" cy="731222"/>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Rectangle 141"/>
            <p:cNvSpPr/>
            <p:nvPr/>
          </p:nvSpPr>
          <p:spPr>
            <a:xfrm>
              <a:off x="4405224" y="2799521"/>
              <a:ext cx="1446923" cy="892532"/>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142"/>
            <p:cNvSpPr/>
            <p:nvPr/>
          </p:nvSpPr>
          <p:spPr>
            <a:xfrm>
              <a:off x="6304303" y="2941200"/>
              <a:ext cx="1390289" cy="1053843"/>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Rectangle 143"/>
            <p:cNvSpPr/>
            <p:nvPr/>
          </p:nvSpPr>
          <p:spPr>
            <a:xfrm>
              <a:off x="6933576" y="4243918"/>
              <a:ext cx="1736992" cy="731222"/>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Rectangle 51"/>
          <p:cNvSpPr/>
          <p:nvPr/>
        </p:nvSpPr>
        <p:spPr>
          <a:xfrm>
            <a:off x="1929495" y="5600052"/>
            <a:ext cx="8999762" cy="282770"/>
          </a:xfrm>
          <a:prstGeom prst="rect">
            <a:avLst/>
          </a:prstGeom>
        </p:spPr>
        <p:txBody>
          <a:bodyPr wrap="square" lIns="0" tIns="0" rIns="0" bIns="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p>
        </p:txBody>
      </p:sp>
      <p:sp>
        <p:nvSpPr>
          <p:cNvPr id="42"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956199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淘宝网chenying0907出品 6"/>
          <p:cNvSpPr>
            <a:spLocks/>
          </p:cNvSpPr>
          <p:nvPr/>
        </p:nvSpPr>
        <p:spPr bwMode="auto">
          <a:xfrm>
            <a:off x="779984" y="1124830"/>
            <a:ext cx="2458876" cy="2452126"/>
          </a:xfrm>
          <a:custGeom>
            <a:avLst/>
            <a:gdLst>
              <a:gd name="T0" fmla="*/ 91 w 1093"/>
              <a:gd name="T1" fmla="*/ 0 h 1090"/>
              <a:gd name="T2" fmla="*/ 1004 w 1093"/>
              <a:gd name="T3" fmla="*/ 0 h 1090"/>
              <a:gd name="T4" fmla="*/ 1032 w 1093"/>
              <a:gd name="T5" fmla="*/ 3 h 1090"/>
              <a:gd name="T6" fmla="*/ 1057 w 1093"/>
              <a:gd name="T7" fmla="*/ 17 h 1090"/>
              <a:gd name="T8" fmla="*/ 1076 w 1093"/>
              <a:gd name="T9" fmla="*/ 36 h 1090"/>
              <a:gd name="T10" fmla="*/ 1088 w 1093"/>
              <a:gd name="T11" fmla="*/ 61 h 1090"/>
              <a:gd name="T12" fmla="*/ 1093 w 1093"/>
              <a:gd name="T13" fmla="*/ 89 h 1090"/>
              <a:gd name="T14" fmla="*/ 1093 w 1093"/>
              <a:gd name="T15" fmla="*/ 1001 h 1090"/>
              <a:gd name="T16" fmla="*/ 1088 w 1093"/>
              <a:gd name="T17" fmla="*/ 1029 h 1090"/>
              <a:gd name="T18" fmla="*/ 1076 w 1093"/>
              <a:gd name="T19" fmla="*/ 1054 h 1090"/>
              <a:gd name="T20" fmla="*/ 1057 w 1093"/>
              <a:gd name="T21" fmla="*/ 1073 h 1090"/>
              <a:gd name="T22" fmla="*/ 1032 w 1093"/>
              <a:gd name="T23" fmla="*/ 1085 h 1090"/>
              <a:gd name="T24" fmla="*/ 1004 w 1093"/>
              <a:gd name="T25" fmla="*/ 1090 h 1090"/>
              <a:gd name="T26" fmla="*/ 91 w 1093"/>
              <a:gd name="T27" fmla="*/ 1090 h 1090"/>
              <a:gd name="T28" fmla="*/ 62 w 1093"/>
              <a:gd name="T29" fmla="*/ 1085 h 1090"/>
              <a:gd name="T30" fmla="*/ 37 w 1093"/>
              <a:gd name="T31" fmla="*/ 1073 h 1090"/>
              <a:gd name="T32" fmla="*/ 18 w 1093"/>
              <a:gd name="T33" fmla="*/ 1054 h 1090"/>
              <a:gd name="T34" fmla="*/ 6 w 1093"/>
              <a:gd name="T35" fmla="*/ 1029 h 1090"/>
              <a:gd name="T36" fmla="*/ 0 w 1093"/>
              <a:gd name="T37" fmla="*/ 1001 h 1090"/>
              <a:gd name="T38" fmla="*/ 0 w 1093"/>
              <a:gd name="T39" fmla="*/ 89 h 1090"/>
              <a:gd name="T40" fmla="*/ 6 w 1093"/>
              <a:gd name="T41" fmla="*/ 61 h 1090"/>
              <a:gd name="T42" fmla="*/ 18 w 1093"/>
              <a:gd name="T43" fmla="*/ 36 h 1090"/>
              <a:gd name="T44" fmla="*/ 37 w 1093"/>
              <a:gd name="T45" fmla="*/ 17 h 1090"/>
              <a:gd name="T46" fmla="*/ 62 w 1093"/>
              <a:gd name="T47" fmla="*/ 3 h 1090"/>
              <a:gd name="T48" fmla="*/ 91 w 1093"/>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0">
                <a:moveTo>
                  <a:pt x="91" y="0"/>
                </a:moveTo>
                <a:lnTo>
                  <a:pt x="1004" y="0"/>
                </a:lnTo>
                <a:lnTo>
                  <a:pt x="1032" y="3"/>
                </a:lnTo>
                <a:lnTo>
                  <a:pt x="1057" y="17"/>
                </a:lnTo>
                <a:lnTo>
                  <a:pt x="1076" y="36"/>
                </a:lnTo>
                <a:lnTo>
                  <a:pt x="1088" y="61"/>
                </a:lnTo>
                <a:lnTo>
                  <a:pt x="1093" y="89"/>
                </a:lnTo>
                <a:lnTo>
                  <a:pt x="1093" y="1001"/>
                </a:lnTo>
                <a:lnTo>
                  <a:pt x="1088" y="1029"/>
                </a:lnTo>
                <a:lnTo>
                  <a:pt x="1076" y="1054"/>
                </a:lnTo>
                <a:lnTo>
                  <a:pt x="1057" y="1073"/>
                </a:lnTo>
                <a:lnTo>
                  <a:pt x="1032" y="1085"/>
                </a:lnTo>
                <a:lnTo>
                  <a:pt x="1004" y="1090"/>
                </a:lnTo>
                <a:lnTo>
                  <a:pt x="91" y="1090"/>
                </a:lnTo>
                <a:lnTo>
                  <a:pt x="62" y="1085"/>
                </a:lnTo>
                <a:lnTo>
                  <a:pt x="37" y="1073"/>
                </a:lnTo>
                <a:lnTo>
                  <a:pt x="18" y="1054"/>
                </a:lnTo>
                <a:lnTo>
                  <a:pt x="6" y="1029"/>
                </a:lnTo>
                <a:lnTo>
                  <a:pt x="0" y="1001"/>
                </a:lnTo>
                <a:lnTo>
                  <a:pt x="0" y="89"/>
                </a:lnTo>
                <a:lnTo>
                  <a:pt x="6" y="61"/>
                </a:lnTo>
                <a:lnTo>
                  <a:pt x="18" y="36"/>
                </a:lnTo>
                <a:lnTo>
                  <a:pt x="37" y="17"/>
                </a:lnTo>
                <a:lnTo>
                  <a:pt x="62" y="3"/>
                </a:lnTo>
                <a:lnTo>
                  <a:pt x="91"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8" name="淘宝网chenying0907出品 7"/>
          <p:cNvSpPr>
            <a:spLocks/>
          </p:cNvSpPr>
          <p:nvPr/>
        </p:nvSpPr>
        <p:spPr bwMode="auto">
          <a:xfrm>
            <a:off x="3358093" y="1124830"/>
            <a:ext cx="2454378" cy="2452126"/>
          </a:xfrm>
          <a:custGeom>
            <a:avLst/>
            <a:gdLst>
              <a:gd name="T0" fmla="*/ 89 w 1091"/>
              <a:gd name="T1" fmla="*/ 0 h 1090"/>
              <a:gd name="T2" fmla="*/ 1002 w 1091"/>
              <a:gd name="T3" fmla="*/ 0 h 1090"/>
              <a:gd name="T4" fmla="*/ 1030 w 1091"/>
              <a:gd name="T5" fmla="*/ 3 h 1090"/>
              <a:gd name="T6" fmla="*/ 1054 w 1091"/>
              <a:gd name="T7" fmla="*/ 17 h 1090"/>
              <a:gd name="T8" fmla="*/ 1075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5 w 1091"/>
              <a:gd name="T19" fmla="*/ 1054 h 1090"/>
              <a:gd name="T20" fmla="*/ 1054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6 w 1091"/>
              <a:gd name="T31" fmla="*/ 1073 h 1090"/>
              <a:gd name="T32" fmla="*/ 17 w 1091"/>
              <a:gd name="T33" fmla="*/ 1054 h 1090"/>
              <a:gd name="T34" fmla="*/ 5 w 1091"/>
              <a:gd name="T35" fmla="*/ 1029 h 1090"/>
              <a:gd name="T36" fmla="*/ 0 w 1091"/>
              <a:gd name="T37" fmla="*/ 1001 h 1090"/>
              <a:gd name="T38" fmla="*/ 0 w 1091"/>
              <a:gd name="T39" fmla="*/ 89 h 1090"/>
              <a:gd name="T40" fmla="*/ 5 w 1091"/>
              <a:gd name="T41" fmla="*/ 61 h 1090"/>
              <a:gd name="T42" fmla="*/ 17 w 1091"/>
              <a:gd name="T43" fmla="*/ 36 h 1090"/>
              <a:gd name="T44" fmla="*/ 36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4" y="17"/>
                </a:lnTo>
                <a:lnTo>
                  <a:pt x="1075" y="36"/>
                </a:lnTo>
                <a:lnTo>
                  <a:pt x="1088" y="61"/>
                </a:lnTo>
                <a:lnTo>
                  <a:pt x="1091" y="89"/>
                </a:lnTo>
                <a:lnTo>
                  <a:pt x="1091" y="1001"/>
                </a:lnTo>
                <a:lnTo>
                  <a:pt x="1088" y="1029"/>
                </a:lnTo>
                <a:lnTo>
                  <a:pt x="1075" y="1054"/>
                </a:lnTo>
                <a:lnTo>
                  <a:pt x="1054" y="1073"/>
                </a:lnTo>
                <a:lnTo>
                  <a:pt x="1030" y="1085"/>
                </a:lnTo>
                <a:lnTo>
                  <a:pt x="1002" y="1090"/>
                </a:lnTo>
                <a:lnTo>
                  <a:pt x="89" y="1090"/>
                </a:lnTo>
                <a:lnTo>
                  <a:pt x="61" y="1085"/>
                </a:lnTo>
                <a:lnTo>
                  <a:pt x="36" y="1073"/>
                </a:lnTo>
                <a:lnTo>
                  <a:pt x="17" y="1054"/>
                </a:lnTo>
                <a:lnTo>
                  <a:pt x="5" y="1029"/>
                </a:lnTo>
                <a:lnTo>
                  <a:pt x="0" y="1001"/>
                </a:lnTo>
                <a:lnTo>
                  <a:pt x="0" y="89"/>
                </a:lnTo>
                <a:lnTo>
                  <a:pt x="5" y="61"/>
                </a:lnTo>
                <a:lnTo>
                  <a:pt x="17" y="36"/>
                </a:lnTo>
                <a:lnTo>
                  <a:pt x="36" y="17"/>
                </a:lnTo>
                <a:lnTo>
                  <a:pt x="61" y="3"/>
                </a:lnTo>
                <a:lnTo>
                  <a:pt x="89"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9" name="淘宝网chenying0907出品 8"/>
          <p:cNvSpPr>
            <a:spLocks/>
          </p:cNvSpPr>
          <p:nvPr/>
        </p:nvSpPr>
        <p:spPr bwMode="auto">
          <a:xfrm>
            <a:off x="5933950" y="1124830"/>
            <a:ext cx="2454378" cy="2452126"/>
          </a:xfrm>
          <a:custGeom>
            <a:avLst/>
            <a:gdLst>
              <a:gd name="T0" fmla="*/ 89 w 1091"/>
              <a:gd name="T1" fmla="*/ 0 h 1090"/>
              <a:gd name="T2" fmla="*/ 1002 w 1091"/>
              <a:gd name="T3" fmla="*/ 0 h 1090"/>
              <a:gd name="T4" fmla="*/ 1030 w 1091"/>
              <a:gd name="T5" fmla="*/ 3 h 1090"/>
              <a:gd name="T6" fmla="*/ 1055 w 1091"/>
              <a:gd name="T7" fmla="*/ 17 h 1090"/>
              <a:gd name="T8" fmla="*/ 1074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4 w 1091"/>
              <a:gd name="T19" fmla="*/ 1054 h 1090"/>
              <a:gd name="T20" fmla="*/ 1055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7 w 1091"/>
              <a:gd name="T31" fmla="*/ 1073 h 1090"/>
              <a:gd name="T32" fmla="*/ 18 w 1091"/>
              <a:gd name="T33" fmla="*/ 1054 h 1090"/>
              <a:gd name="T34" fmla="*/ 4 w 1091"/>
              <a:gd name="T35" fmla="*/ 1029 h 1090"/>
              <a:gd name="T36" fmla="*/ 0 w 1091"/>
              <a:gd name="T37" fmla="*/ 1001 h 1090"/>
              <a:gd name="T38" fmla="*/ 0 w 1091"/>
              <a:gd name="T39" fmla="*/ 89 h 1090"/>
              <a:gd name="T40" fmla="*/ 4 w 1091"/>
              <a:gd name="T41" fmla="*/ 61 h 1090"/>
              <a:gd name="T42" fmla="*/ 18 w 1091"/>
              <a:gd name="T43" fmla="*/ 36 h 1090"/>
              <a:gd name="T44" fmla="*/ 37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5" y="17"/>
                </a:lnTo>
                <a:lnTo>
                  <a:pt x="1074" y="36"/>
                </a:lnTo>
                <a:lnTo>
                  <a:pt x="1088" y="61"/>
                </a:lnTo>
                <a:lnTo>
                  <a:pt x="1091" y="89"/>
                </a:lnTo>
                <a:lnTo>
                  <a:pt x="1091" y="1001"/>
                </a:lnTo>
                <a:lnTo>
                  <a:pt x="1088" y="1029"/>
                </a:lnTo>
                <a:lnTo>
                  <a:pt x="1074" y="1054"/>
                </a:lnTo>
                <a:lnTo>
                  <a:pt x="1055" y="1073"/>
                </a:lnTo>
                <a:lnTo>
                  <a:pt x="1030" y="1085"/>
                </a:lnTo>
                <a:lnTo>
                  <a:pt x="1002" y="1090"/>
                </a:lnTo>
                <a:lnTo>
                  <a:pt x="89" y="1090"/>
                </a:lnTo>
                <a:lnTo>
                  <a:pt x="61" y="1085"/>
                </a:lnTo>
                <a:lnTo>
                  <a:pt x="37" y="1073"/>
                </a:lnTo>
                <a:lnTo>
                  <a:pt x="18" y="1054"/>
                </a:lnTo>
                <a:lnTo>
                  <a:pt x="4" y="1029"/>
                </a:lnTo>
                <a:lnTo>
                  <a:pt x="0" y="1001"/>
                </a:lnTo>
                <a:lnTo>
                  <a:pt x="0" y="89"/>
                </a:lnTo>
                <a:lnTo>
                  <a:pt x="4" y="61"/>
                </a:lnTo>
                <a:lnTo>
                  <a:pt x="18" y="36"/>
                </a:lnTo>
                <a:lnTo>
                  <a:pt x="37" y="17"/>
                </a:lnTo>
                <a:lnTo>
                  <a:pt x="61" y="3"/>
                </a:lnTo>
                <a:lnTo>
                  <a:pt x="89"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0" name="淘宝网chenying0907出品 9"/>
          <p:cNvSpPr>
            <a:spLocks/>
          </p:cNvSpPr>
          <p:nvPr/>
        </p:nvSpPr>
        <p:spPr bwMode="auto">
          <a:xfrm>
            <a:off x="779984" y="3655696"/>
            <a:ext cx="2458876" cy="2454378"/>
          </a:xfrm>
          <a:custGeom>
            <a:avLst/>
            <a:gdLst>
              <a:gd name="T0" fmla="*/ 91 w 1093"/>
              <a:gd name="T1" fmla="*/ 0 h 1091"/>
              <a:gd name="T2" fmla="*/ 1004 w 1093"/>
              <a:gd name="T3" fmla="*/ 0 h 1091"/>
              <a:gd name="T4" fmla="*/ 1032 w 1093"/>
              <a:gd name="T5" fmla="*/ 4 h 1091"/>
              <a:gd name="T6" fmla="*/ 1057 w 1093"/>
              <a:gd name="T7" fmla="*/ 16 h 1091"/>
              <a:gd name="T8" fmla="*/ 1076 w 1093"/>
              <a:gd name="T9" fmla="*/ 35 h 1091"/>
              <a:gd name="T10" fmla="*/ 1088 w 1093"/>
              <a:gd name="T11" fmla="*/ 61 h 1091"/>
              <a:gd name="T12" fmla="*/ 1093 w 1093"/>
              <a:gd name="T13" fmla="*/ 89 h 1091"/>
              <a:gd name="T14" fmla="*/ 1093 w 1093"/>
              <a:gd name="T15" fmla="*/ 1002 h 1091"/>
              <a:gd name="T16" fmla="*/ 1088 w 1093"/>
              <a:gd name="T17" fmla="*/ 1030 h 1091"/>
              <a:gd name="T18" fmla="*/ 1076 w 1093"/>
              <a:gd name="T19" fmla="*/ 1054 h 1091"/>
              <a:gd name="T20" fmla="*/ 1057 w 1093"/>
              <a:gd name="T21" fmla="*/ 1073 h 1091"/>
              <a:gd name="T22" fmla="*/ 1032 w 1093"/>
              <a:gd name="T23" fmla="*/ 1086 h 1091"/>
              <a:gd name="T24" fmla="*/ 1004 w 1093"/>
              <a:gd name="T25" fmla="*/ 1091 h 1091"/>
              <a:gd name="T26" fmla="*/ 91 w 1093"/>
              <a:gd name="T27" fmla="*/ 1091 h 1091"/>
              <a:gd name="T28" fmla="*/ 62 w 1093"/>
              <a:gd name="T29" fmla="*/ 1086 h 1091"/>
              <a:gd name="T30" fmla="*/ 37 w 1093"/>
              <a:gd name="T31" fmla="*/ 1073 h 1091"/>
              <a:gd name="T32" fmla="*/ 18 w 1093"/>
              <a:gd name="T33" fmla="*/ 1054 h 1091"/>
              <a:gd name="T34" fmla="*/ 6 w 1093"/>
              <a:gd name="T35" fmla="*/ 1030 h 1091"/>
              <a:gd name="T36" fmla="*/ 0 w 1093"/>
              <a:gd name="T37" fmla="*/ 1002 h 1091"/>
              <a:gd name="T38" fmla="*/ 0 w 1093"/>
              <a:gd name="T39" fmla="*/ 89 h 1091"/>
              <a:gd name="T40" fmla="*/ 6 w 1093"/>
              <a:gd name="T41" fmla="*/ 61 h 1091"/>
              <a:gd name="T42" fmla="*/ 18 w 1093"/>
              <a:gd name="T43" fmla="*/ 35 h 1091"/>
              <a:gd name="T44" fmla="*/ 37 w 1093"/>
              <a:gd name="T45" fmla="*/ 16 h 1091"/>
              <a:gd name="T46" fmla="*/ 62 w 1093"/>
              <a:gd name="T47" fmla="*/ 4 h 1091"/>
              <a:gd name="T48" fmla="*/ 91 w 1093"/>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1">
                <a:moveTo>
                  <a:pt x="91" y="0"/>
                </a:moveTo>
                <a:lnTo>
                  <a:pt x="1004" y="0"/>
                </a:lnTo>
                <a:lnTo>
                  <a:pt x="1032" y="4"/>
                </a:lnTo>
                <a:lnTo>
                  <a:pt x="1057" y="16"/>
                </a:lnTo>
                <a:lnTo>
                  <a:pt x="1076" y="35"/>
                </a:lnTo>
                <a:lnTo>
                  <a:pt x="1088" y="61"/>
                </a:lnTo>
                <a:lnTo>
                  <a:pt x="1093" y="89"/>
                </a:lnTo>
                <a:lnTo>
                  <a:pt x="1093" y="1002"/>
                </a:lnTo>
                <a:lnTo>
                  <a:pt x="1088" y="1030"/>
                </a:lnTo>
                <a:lnTo>
                  <a:pt x="1076" y="1054"/>
                </a:lnTo>
                <a:lnTo>
                  <a:pt x="1057" y="1073"/>
                </a:lnTo>
                <a:lnTo>
                  <a:pt x="1032" y="1086"/>
                </a:lnTo>
                <a:lnTo>
                  <a:pt x="1004" y="1091"/>
                </a:lnTo>
                <a:lnTo>
                  <a:pt x="91" y="1091"/>
                </a:lnTo>
                <a:lnTo>
                  <a:pt x="62" y="1086"/>
                </a:lnTo>
                <a:lnTo>
                  <a:pt x="37" y="1073"/>
                </a:lnTo>
                <a:lnTo>
                  <a:pt x="18" y="1054"/>
                </a:lnTo>
                <a:lnTo>
                  <a:pt x="6" y="1030"/>
                </a:lnTo>
                <a:lnTo>
                  <a:pt x="0" y="1002"/>
                </a:lnTo>
                <a:lnTo>
                  <a:pt x="0" y="89"/>
                </a:lnTo>
                <a:lnTo>
                  <a:pt x="6" y="61"/>
                </a:lnTo>
                <a:lnTo>
                  <a:pt x="18" y="35"/>
                </a:lnTo>
                <a:lnTo>
                  <a:pt x="37" y="16"/>
                </a:lnTo>
                <a:lnTo>
                  <a:pt x="62" y="4"/>
                </a:lnTo>
                <a:lnTo>
                  <a:pt x="91"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1" name="淘宝网chenying0907出品 10"/>
          <p:cNvSpPr>
            <a:spLocks/>
          </p:cNvSpPr>
          <p:nvPr/>
        </p:nvSpPr>
        <p:spPr bwMode="auto">
          <a:xfrm>
            <a:off x="3358093" y="3655696"/>
            <a:ext cx="2454378" cy="2454378"/>
          </a:xfrm>
          <a:custGeom>
            <a:avLst/>
            <a:gdLst>
              <a:gd name="T0" fmla="*/ 89 w 1091"/>
              <a:gd name="T1" fmla="*/ 0 h 1091"/>
              <a:gd name="T2" fmla="*/ 1002 w 1091"/>
              <a:gd name="T3" fmla="*/ 0 h 1091"/>
              <a:gd name="T4" fmla="*/ 1030 w 1091"/>
              <a:gd name="T5" fmla="*/ 4 h 1091"/>
              <a:gd name="T6" fmla="*/ 1054 w 1091"/>
              <a:gd name="T7" fmla="*/ 16 h 1091"/>
              <a:gd name="T8" fmla="*/ 1075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5 w 1091"/>
              <a:gd name="T19" fmla="*/ 1054 h 1091"/>
              <a:gd name="T20" fmla="*/ 1054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6 w 1091"/>
              <a:gd name="T31" fmla="*/ 1073 h 1091"/>
              <a:gd name="T32" fmla="*/ 17 w 1091"/>
              <a:gd name="T33" fmla="*/ 1054 h 1091"/>
              <a:gd name="T34" fmla="*/ 5 w 1091"/>
              <a:gd name="T35" fmla="*/ 1030 h 1091"/>
              <a:gd name="T36" fmla="*/ 0 w 1091"/>
              <a:gd name="T37" fmla="*/ 1002 h 1091"/>
              <a:gd name="T38" fmla="*/ 0 w 1091"/>
              <a:gd name="T39" fmla="*/ 89 h 1091"/>
              <a:gd name="T40" fmla="*/ 5 w 1091"/>
              <a:gd name="T41" fmla="*/ 61 h 1091"/>
              <a:gd name="T42" fmla="*/ 17 w 1091"/>
              <a:gd name="T43" fmla="*/ 35 h 1091"/>
              <a:gd name="T44" fmla="*/ 36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4" y="16"/>
                </a:lnTo>
                <a:lnTo>
                  <a:pt x="1075" y="35"/>
                </a:lnTo>
                <a:lnTo>
                  <a:pt x="1088" y="61"/>
                </a:lnTo>
                <a:lnTo>
                  <a:pt x="1091" y="89"/>
                </a:lnTo>
                <a:lnTo>
                  <a:pt x="1091" y="1002"/>
                </a:lnTo>
                <a:lnTo>
                  <a:pt x="1088" y="1030"/>
                </a:lnTo>
                <a:lnTo>
                  <a:pt x="1075" y="1054"/>
                </a:lnTo>
                <a:lnTo>
                  <a:pt x="1054" y="1073"/>
                </a:lnTo>
                <a:lnTo>
                  <a:pt x="1030" y="1086"/>
                </a:lnTo>
                <a:lnTo>
                  <a:pt x="1002" y="1091"/>
                </a:lnTo>
                <a:lnTo>
                  <a:pt x="89" y="1091"/>
                </a:lnTo>
                <a:lnTo>
                  <a:pt x="61" y="1086"/>
                </a:lnTo>
                <a:lnTo>
                  <a:pt x="36" y="1073"/>
                </a:lnTo>
                <a:lnTo>
                  <a:pt x="17" y="1054"/>
                </a:lnTo>
                <a:lnTo>
                  <a:pt x="5" y="1030"/>
                </a:lnTo>
                <a:lnTo>
                  <a:pt x="0" y="1002"/>
                </a:lnTo>
                <a:lnTo>
                  <a:pt x="0" y="89"/>
                </a:lnTo>
                <a:lnTo>
                  <a:pt x="5" y="61"/>
                </a:lnTo>
                <a:lnTo>
                  <a:pt x="17" y="35"/>
                </a:lnTo>
                <a:lnTo>
                  <a:pt x="36" y="16"/>
                </a:lnTo>
                <a:lnTo>
                  <a:pt x="61" y="4"/>
                </a:lnTo>
                <a:lnTo>
                  <a:pt x="89"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2" name="淘宝网chenying0907出品 11"/>
          <p:cNvSpPr>
            <a:spLocks/>
          </p:cNvSpPr>
          <p:nvPr/>
        </p:nvSpPr>
        <p:spPr bwMode="auto">
          <a:xfrm>
            <a:off x="5933950" y="3655696"/>
            <a:ext cx="2454378" cy="2454378"/>
          </a:xfrm>
          <a:custGeom>
            <a:avLst/>
            <a:gdLst>
              <a:gd name="T0" fmla="*/ 89 w 1091"/>
              <a:gd name="T1" fmla="*/ 0 h 1091"/>
              <a:gd name="T2" fmla="*/ 1002 w 1091"/>
              <a:gd name="T3" fmla="*/ 0 h 1091"/>
              <a:gd name="T4" fmla="*/ 1030 w 1091"/>
              <a:gd name="T5" fmla="*/ 4 h 1091"/>
              <a:gd name="T6" fmla="*/ 1055 w 1091"/>
              <a:gd name="T7" fmla="*/ 16 h 1091"/>
              <a:gd name="T8" fmla="*/ 1074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4 w 1091"/>
              <a:gd name="T19" fmla="*/ 1054 h 1091"/>
              <a:gd name="T20" fmla="*/ 1055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7 w 1091"/>
              <a:gd name="T31" fmla="*/ 1073 h 1091"/>
              <a:gd name="T32" fmla="*/ 18 w 1091"/>
              <a:gd name="T33" fmla="*/ 1054 h 1091"/>
              <a:gd name="T34" fmla="*/ 4 w 1091"/>
              <a:gd name="T35" fmla="*/ 1030 h 1091"/>
              <a:gd name="T36" fmla="*/ 0 w 1091"/>
              <a:gd name="T37" fmla="*/ 1002 h 1091"/>
              <a:gd name="T38" fmla="*/ 0 w 1091"/>
              <a:gd name="T39" fmla="*/ 89 h 1091"/>
              <a:gd name="T40" fmla="*/ 4 w 1091"/>
              <a:gd name="T41" fmla="*/ 61 h 1091"/>
              <a:gd name="T42" fmla="*/ 18 w 1091"/>
              <a:gd name="T43" fmla="*/ 35 h 1091"/>
              <a:gd name="T44" fmla="*/ 37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5" y="16"/>
                </a:lnTo>
                <a:lnTo>
                  <a:pt x="1074" y="35"/>
                </a:lnTo>
                <a:lnTo>
                  <a:pt x="1088" y="61"/>
                </a:lnTo>
                <a:lnTo>
                  <a:pt x="1091" y="89"/>
                </a:lnTo>
                <a:lnTo>
                  <a:pt x="1091" y="1002"/>
                </a:lnTo>
                <a:lnTo>
                  <a:pt x="1088" y="1030"/>
                </a:lnTo>
                <a:lnTo>
                  <a:pt x="1074" y="1054"/>
                </a:lnTo>
                <a:lnTo>
                  <a:pt x="1055" y="1073"/>
                </a:lnTo>
                <a:lnTo>
                  <a:pt x="1030" y="1086"/>
                </a:lnTo>
                <a:lnTo>
                  <a:pt x="1002" y="1091"/>
                </a:lnTo>
                <a:lnTo>
                  <a:pt x="89" y="1091"/>
                </a:lnTo>
                <a:lnTo>
                  <a:pt x="61" y="1086"/>
                </a:lnTo>
                <a:lnTo>
                  <a:pt x="37" y="1073"/>
                </a:lnTo>
                <a:lnTo>
                  <a:pt x="18" y="1054"/>
                </a:lnTo>
                <a:lnTo>
                  <a:pt x="4" y="1030"/>
                </a:lnTo>
                <a:lnTo>
                  <a:pt x="0" y="1002"/>
                </a:lnTo>
                <a:lnTo>
                  <a:pt x="0" y="89"/>
                </a:lnTo>
                <a:lnTo>
                  <a:pt x="4" y="61"/>
                </a:lnTo>
                <a:lnTo>
                  <a:pt x="18" y="35"/>
                </a:lnTo>
                <a:lnTo>
                  <a:pt x="37" y="16"/>
                </a:lnTo>
                <a:lnTo>
                  <a:pt x="61" y="4"/>
                </a:lnTo>
                <a:lnTo>
                  <a:pt x="89"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3" name="Rectangle 12"/>
          <p:cNvSpPr>
            <a:spLocks noChangeArrowheads="1"/>
          </p:cNvSpPr>
          <p:nvPr/>
        </p:nvSpPr>
        <p:spPr bwMode="auto">
          <a:xfrm>
            <a:off x="8820262" y="-42863"/>
            <a:ext cx="4038136" cy="7275514"/>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5" name="淘宝网chenying0907出品 32"/>
          <p:cNvSpPr txBox="1"/>
          <p:nvPr/>
        </p:nvSpPr>
        <p:spPr>
          <a:xfrm rot="5400000">
            <a:off x="8225521" y="2561293"/>
            <a:ext cx="6336703" cy="2031325"/>
          </a:xfrm>
          <a:prstGeom prst="rect">
            <a:avLst/>
          </a:prstGeom>
          <a:noFill/>
        </p:spPr>
        <p:txBody>
          <a:bodyPr wrap="square" rtlCol="0">
            <a:spAutoFit/>
          </a:bodyPr>
          <a:lstStyle/>
          <a:p>
            <a:r>
              <a:rPr lang="en-US" altLang="zh-CN" sz="5400" b="1" dirty="0">
                <a:solidFill>
                  <a:schemeClr val="bg1"/>
                </a:solidFill>
                <a:ea typeface="微软雅黑" panose="020B0503020204020204" pitchFamily="34" charset="-122"/>
              </a:rPr>
              <a:t>ADD RELATED</a:t>
            </a:r>
          </a:p>
          <a:p>
            <a:r>
              <a:rPr lang="en-US" altLang="zh-CN" sz="7200" dirty="0">
                <a:solidFill>
                  <a:schemeClr val="bg1"/>
                </a:solidFill>
                <a:latin typeface="Impact" panose="020B0806030902050204" pitchFamily="34" charset="0"/>
                <a:ea typeface="微软雅黑" panose="020B0503020204020204" pitchFamily="34" charset="-122"/>
              </a:rPr>
              <a:t>TITLE WORDS</a:t>
            </a:r>
            <a:endParaRPr lang="zh-CN" altLang="en-US" sz="7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18"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37126199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50" fill="hold"/>
                                        <p:tgtEl>
                                          <p:spTgt spid="15"/>
                                        </p:tgtEl>
                                        <p:attrNameLst>
                                          <p:attrName>ppt_x</p:attrName>
                                        </p:attrNameLst>
                                      </p:cBhvr>
                                      <p:tavLst>
                                        <p:tav tm="0">
                                          <p:val>
                                            <p:strVal val="0-#ppt_w/2"/>
                                          </p:val>
                                        </p:tav>
                                        <p:tav tm="100000">
                                          <p:val>
                                            <p:strVal val="#ppt_x"/>
                                          </p:val>
                                        </p:tav>
                                      </p:tavLst>
                                    </p:anim>
                                    <p:anim calcmode="lin" valueType="num">
                                      <p:cBhvr additive="base">
                                        <p:cTn id="12" dur="25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5"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9"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250"/>
                            </p:stCondLst>
                            <p:childTnLst>
                              <p:par>
                                <p:cTn id="21" presetID="1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26"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1750"/>
                            </p:stCondLst>
                            <p:childTnLst>
                              <p:par>
                                <p:cTn id="28" presetID="15"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2250"/>
                            </p:stCondLst>
                            <p:childTnLst>
                              <p:par>
                                <p:cTn id="35" presetID="15"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0"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2750"/>
                            </p:stCondLst>
                            <p:childTnLst>
                              <p:par>
                                <p:cTn id="42" presetID="1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7"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3250"/>
                            </p:stCondLst>
                            <p:childTnLst>
                              <p:par>
                                <p:cTn id="49" presetID="15"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 calcmode="lin" valueType="num">
                                      <p:cBhvr>
                                        <p:cTn id="53"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54"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网chenying0907出品 2"/>
          <p:cNvSpPr/>
          <p:nvPr/>
        </p:nvSpPr>
        <p:spPr>
          <a:xfrm>
            <a:off x="734973" y="1868948"/>
            <a:ext cx="4304243" cy="4304243"/>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淘宝网chenying0907出品 10"/>
          <p:cNvSpPr/>
          <p:nvPr/>
        </p:nvSpPr>
        <p:spPr>
          <a:xfrm>
            <a:off x="4421066" y="1440684"/>
            <a:ext cx="1174986" cy="1174986"/>
          </a:xfrm>
          <a:prstGeom prst="ellipse">
            <a:avLst/>
          </a:prstGeom>
          <a:solidFill>
            <a:srgbClr val="4C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淘宝网chenying0907出品 13"/>
          <p:cNvSpPr txBox="1"/>
          <p:nvPr/>
        </p:nvSpPr>
        <p:spPr>
          <a:xfrm>
            <a:off x="1368667" y="2743954"/>
            <a:ext cx="3036854" cy="2554230"/>
          </a:xfrm>
          <a:prstGeom prst="rect">
            <a:avLst/>
          </a:prstGeom>
          <a:noFill/>
        </p:spPr>
        <p:txBody>
          <a:bodyPr wrap="square" lIns="0" tIns="0" rIns="0" bIns="0" rtlCol="0">
            <a:spAutoFit/>
          </a:bodyPr>
          <a:lstStyle/>
          <a:p>
            <a:pPr algn="ctr"/>
            <a:r>
              <a:rPr lang="en-US" altLang="zh-CN" sz="1659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16598"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淘宝网chenying0907出品 1"/>
          <p:cNvSpPr txBox="1"/>
          <p:nvPr/>
        </p:nvSpPr>
        <p:spPr>
          <a:xfrm>
            <a:off x="5892202" y="3261154"/>
            <a:ext cx="2698175" cy="564898"/>
          </a:xfrm>
          <a:prstGeom prst="rect">
            <a:avLst/>
          </a:prstGeom>
          <a:noFill/>
        </p:spPr>
        <p:txBody>
          <a:bodyPr wrap="none" rtlCol="0">
            <a:spAutoFit/>
          </a:bodyPr>
          <a:lstStyle/>
          <a:p>
            <a:pPr algn="just" latinLnBrk="1">
              <a:lnSpc>
                <a:spcPct val="120000"/>
              </a:lnSpc>
              <a:defRPr/>
            </a:pPr>
            <a:r>
              <a:rPr kumimoji="1" lang="zh-CN" altLang="en-US"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淘宝网chenying0907出品 9"/>
          <p:cNvSpPr txBox="1"/>
          <p:nvPr/>
        </p:nvSpPr>
        <p:spPr>
          <a:xfrm>
            <a:off x="5939827" y="3971740"/>
            <a:ext cx="1939292"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淘宝网chenying0907出品 9"/>
          <p:cNvSpPr txBox="1"/>
          <p:nvPr/>
        </p:nvSpPr>
        <p:spPr>
          <a:xfrm>
            <a:off x="5939827" y="4429277"/>
            <a:ext cx="2101876"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淘宝网chenying0907出品 9"/>
          <p:cNvSpPr txBox="1"/>
          <p:nvPr/>
        </p:nvSpPr>
        <p:spPr>
          <a:xfrm>
            <a:off x="8334383" y="3976321"/>
            <a:ext cx="1939292"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淘宝网chenying0907出品 9"/>
          <p:cNvSpPr txBox="1"/>
          <p:nvPr/>
        </p:nvSpPr>
        <p:spPr>
          <a:xfrm>
            <a:off x="8334387" y="4434490"/>
            <a:ext cx="1939289"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1695168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3" grpId="0"/>
      <p:bldP spid="20" grpId="0"/>
      <p:bldP spid="21" grpId="0"/>
      <p:bldP spid="22"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240726" y="4184174"/>
            <a:ext cx="5205732" cy="304847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7" name="Rectangle 7"/>
          <p:cNvSpPr>
            <a:spLocks noChangeArrowheads="1"/>
          </p:cNvSpPr>
          <p:nvPr/>
        </p:nvSpPr>
        <p:spPr bwMode="auto">
          <a:xfrm>
            <a:off x="8163120" y="2546431"/>
            <a:ext cx="1999091" cy="156593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8" name="Rectangle 8"/>
          <p:cNvSpPr>
            <a:spLocks noChangeArrowheads="1"/>
          </p:cNvSpPr>
          <p:nvPr/>
        </p:nvSpPr>
        <p:spPr bwMode="auto">
          <a:xfrm>
            <a:off x="10236419" y="2546430"/>
            <a:ext cx="2621979" cy="321062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9" name="Rectangle 9"/>
          <p:cNvSpPr>
            <a:spLocks noChangeArrowheads="1"/>
          </p:cNvSpPr>
          <p:nvPr/>
        </p:nvSpPr>
        <p:spPr bwMode="auto">
          <a:xfrm>
            <a:off x="5356747" y="2551062"/>
            <a:ext cx="2752405" cy="1561302"/>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0" name="Rectangle 10"/>
          <p:cNvSpPr>
            <a:spLocks noChangeArrowheads="1"/>
          </p:cNvSpPr>
          <p:nvPr/>
        </p:nvSpPr>
        <p:spPr bwMode="auto">
          <a:xfrm>
            <a:off x="5356746" y="917950"/>
            <a:ext cx="1652793" cy="1561302"/>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1" name="Rectangle 11"/>
          <p:cNvSpPr>
            <a:spLocks noChangeArrowheads="1"/>
          </p:cNvSpPr>
          <p:nvPr/>
        </p:nvSpPr>
        <p:spPr bwMode="auto">
          <a:xfrm>
            <a:off x="8513917" y="4184174"/>
            <a:ext cx="1648295" cy="1561302"/>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2" name="Rectangle 12"/>
          <p:cNvSpPr>
            <a:spLocks noChangeArrowheads="1"/>
          </p:cNvSpPr>
          <p:nvPr/>
        </p:nvSpPr>
        <p:spPr bwMode="auto">
          <a:xfrm>
            <a:off x="354" y="619126"/>
            <a:ext cx="5282188" cy="3493238"/>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4" name="淘宝网chenying0907出品 13"/>
          <p:cNvSpPr txBox="1">
            <a:spLocks noChangeArrowheads="1"/>
          </p:cNvSpPr>
          <p:nvPr/>
        </p:nvSpPr>
        <p:spPr bwMode="auto">
          <a:xfrm>
            <a:off x="308696" y="4382006"/>
            <a:ext cx="2840266" cy="62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5" name="淘宝网chenying0907出品 32"/>
          <p:cNvSpPr txBox="1"/>
          <p:nvPr/>
        </p:nvSpPr>
        <p:spPr>
          <a:xfrm>
            <a:off x="7114310" y="1474272"/>
            <a:ext cx="5744440" cy="707886"/>
          </a:xfrm>
          <a:prstGeom prst="rect">
            <a:avLst/>
          </a:prstGeom>
          <a:noFill/>
        </p:spPr>
        <p:txBody>
          <a:bodyPr wrap="square" rtlCol="0">
            <a:spAutoFit/>
          </a:bodyPr>
          <a:lstStyle/>
          <a:p>
            <a:r>
              <a:rPr lang="en-US" altLang="zh-CN" sz="4000" dirty="0">
                <a:solidFill>
                  <a:schemeClr val="bg1">
                    <a:lumMod val="65000"/>
                  </a:schemeClr>
                </a:solidFill>
                <a:latin typeface="Impact" panose="020B0806030902050204" pitchFamily="34" charset="0"/>
                <a:ea typeface="微软雅黑" panose="020B0503020204020204" pitchFamily="34" charset="-122"/>
              </a:rPr>
              <a:t>ADD RELATED  TITLE WORDS</a:t>
            </a:r>
            <a:endParaRPr lang="zh-CN" altLang="en-US" sz="4000" dirty="0">
              <a:solidFill>
                <a:schemeClr val="bg1">
                  <a:lumMod val="6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17"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a:solidFill>
                  <a:schemeClr val="accent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1276822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750"/>
                            </p:stCondLst>
                            <p:childTnLst>
                              <p:par>
                                <p:cTn id="5" presetID="1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250"/>
                            </p:stCondLst>
                            <p:childTnLst>
                              <p:par>
                                <p:cTn id="12" presetID="15"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750"/>
                            </p:stCondLst>
                            <p:childTnLst>
                              <p:par>
                                <p:cTn id="19" presetID="15"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2250"/>
                            </p:stCondLst>
                            <p:childTnLst>
                              <p:par>
                                <p:cTn id="26" presetID="15"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750"/>
                            </p:stCondLst>
                            <p:childTnLst>
                              <p:par>
                                <p:cTn id="33" presetID="15"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 calcmode="lin" valueType="num">
                                      <p:cBhvr>
                                        <p:cTn id="37" dur="500" fill="hold"/>
                                        <p:tgtEl>
                                          <p:spTgt spid="6"/>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3250"/>
                            </p:stCondLst>
                            <p:childTnLst>
                              <p:par>
                                <p:cTn id="40" presetID="15"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750"/>
                            </p:stCondLst>
                            <p:childTnLst>
                              <p:par>
                                <p:cTn id="47" presetID="15"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 calcmode="lin" valueType="num">
                                      <p:cBhvr>
                                        <p:cTn id="51"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250" fill="hold"/>
                                        <p:tgtEl>
                                          <p:spTgt spid="15"/>
                                        </p:tgtEl>
                                        <p:attrNameLst>
                                          <p:attrName>ppt_x</p:attrName>
                                        </p:attrNameLst>
                                      </p:cBhvr>
                                      <p:tavLst>
                                        <p:tav tm="0">
                                          <p:val>
                                            <p:strVal val="0-#ppt_w/2"/>
                                          </p:val>
                                        </p:tav>
                                        <p:tav tm="100000">
                                          <p:val>
                                            <p:strVal val="#ppt_x"/>
                                          </p:val>
                                        </p:tav>
                                      </p:tavLst>
                                    </p:anim>
                                    <p:anim calcmode="lin" valueType="num">
                                      <p:cBhvr additive="base">
                                        <p:cTn id="57" dur="250" fill="hold"/>
                                        <p:tgtEl>
                                          <p:spTgt spid="15"/>
                                        </p:tgtEl>
                                        <p:attrNameLst>
                                          <p:attrName>ppt_y</p:attrName>
                                        </p:attrNameLst>
                                      </p:cBhvr>
                                      <p:tavLst>
                                        <p:tav tm="0">
                                          <p:val>
                                            <p:strVal val="#ppt_y"/>
                                          </p:val>
                                        </p:tav>
                                        <p:tav tm="100000">
                                          <p:val>
                                            <p:strVal val="#ppt_y"/>
                                          </p:val>
                                        </p:tav>
                                      </p:tavLst>
                                    </p:anim>
                                  </p:childTnLst>
                                </p:cTn>
                              </p:par>
                            </p:childTnLst>
                          </p:cTn>
                        </p:par>
                        <p:par>
                          <p:cTn id="58" fill="hold">
                            <p:stCondLst>
                              <p:cond delay="575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anim calcmode="lin" valueType="num">
                                      <p:cBhvr>
                                        <p:cTn id="62" dur="500" fill="hold"/>
                                        <p:tgtEl>
                                          <p:spTgt spid="14"/>
                                        </p:tgtEl>
                                        <p:attrNameLst>
                                          <p:attrName>ppt_x</p:attrName>
                                        </p:attrNameLst>
                                      </p:cBhvr>
                                      <p:tavLst>
                                        <p:tav tm="0">
                                          <p:val>
                                            <p:strVal val="#ppt_x"/>
                                          </p:val>
                                        </p:tav>
                                        <p:tav tm="100000">
                                          <p:val>
                                            <p:strVal val="#ppt_x"/>
                                          </p:val>
                                        </p:tav>
                                      </p:tavLst>
                                    </p:anim>
                                    <p:anim calcmode="lin" valueType="num">
                                      <p:cBhvr>
                                        <p:cTn id="6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F2C4C91-0FD3-4B92-9F29-008CD384068D"/>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372.pptx"/>
</p:tagLst>
</file>

<file path=ppt/theme/theme1.xml><?xml version="1.0" encoding="utf-8"?>
<a:theme xmlns:a="http://schemas.openxmlformats.org/drawingml/2006/main" name="1_自定义设计方案">
  <a:themeElements>
    <a:clrScheme name="自定义 33">
      <a:dk1>
        <a:sysClr val="windowText" lastClr="000000"/>
      </a:dk1>
      <a:lt1>
        <a:sysClr val="window" lastClr="FFFFFF"/>
      </a:lt1>
      <a:dk2>
        <a:srgbClr val="44546A"/>
      </a:dk2>
      <a:lt2>
        <a:srgbClr val="E7E6E6"/>
      </a:lt2>
      <a:accent1>
        <a:srgbClr val="A2D605"/>
      </a:accent1>
      <a:accent2>
        <a:srgbClr val="4C7121"/>
      </a:accent2>
      <a:accent3>
        <a:srgbClr val="A2D605"/>
      </a:accent3>
      <a:accent4>
        <a:srgbClr val="4C7121"/>
      </a:accent4>
      <a:accent5>
        <a:srgbClr val="A2D605"/>
      </a:accent5>
      <a:accent6>
        <a:srgbClr val="4C7121"/>
      </a:accent6>
      <a:hlink>
        <a:srgbClr val="A2D605"/>
      </a:hlink>
      <a:folHlink>
        <a:srgbClr val="4C7121"/>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2772</Words>
  <Application>Microsoft Office PowerPoint</Application>
  <PresentationFormat>自定义</PresentationFormat>
  <Paragraphs>231</Paragraphs>
  <Slides>23</Slides>
  <Notes>23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23</vt:i4>
      </vt:variant>
    </vt:vector>
  </HeadingPairs>
  <TitlesOfParts>
    <vt:vector size="37" baseType="lpstr">
      <vt:lpstr>맑은 고딕</vt:lpstr>
      <vt:lpstr>Meiryo</vt:lpstr>
      <vt:lpstr>Source Han Sans ExtraLight</vt:lpstr>
      <vt:lpstr>方正正准黑简体</vt:lpstr>
      <vt:lpstr>宋体</vt:lpstr>
      <vt:lpstr>微软雅黑</vt:lpstr>
      <vt:lpstr>Arial</vt:lpstr>
      <vt:lpstr>Calibri</vt:lpstr>
      <vt:lpstr>Calibri Light</vt:lpstr>
      <vt:lpstr>Impact</vt:lpstr>
      <vt:lpstr>Times New Roman</vt:lpstr>
      <vt:lpstr>Wingdings</vt:lpstr>
      <vt:lpstr>1_自定义设计方案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http:/www.ypppt.com</cp:keywords>
  <dc:description>http://www.ypppt.com/</dc:description>
  <cp:lastModifiedBy/>
  <cp:revision>1</cp:revision>
  <dcterms:created xsi:type="dcterms:W3CDTF">2016-10-17T14:00:15Z</dcterms:created>
  <dcterms:modified xsi:type="dcterms:W3CDTF">2018-06-01T09:47:36Z</dcterms:modified>
</cp:coreProperties>
</file>