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83" r:id="rId3"/>
  </p:sldMasterIdLst>
  <p:notesMasterIdLst>
    <p:notesMasterId r:id="rId18"/>
  </p:notesMasterIdLst>
  <p:sldIdLst>
    <p:sldId id="256" r:id="rId4"/>
    <p:sldId id="257" r:id="rId5"/>
    <p:sldId id="258" r:id="rId6"/>
    <p:sldId id="275" r:id="rId7"/>
    <p:sldId id="271" r:id="rId8"/>
    <p:sldId id="259" r:id="rId9"/>
    <p:sldId id="277" r:id="rId10"/>
    <p:sldId id="281" r:id="rId11"/>
    <p:sldId id="278" r:id="rId12"/>
    <p:sldId id="279" r:id="rId13"/>
    <p:sldId id="282" r:id="rId14"/>
    <p:sldId id="280" r:id="rId15"/>
    <p:sldId id="260" r:id="rId16"/>
    <p:sldId id="283" r:id="rId17"/>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B1F20"/>
    <a:srgbClr val="161618"/>
    <a:srgbClr val="3D3E42"/>
    <a:srgbClr val="FFFFFF"/>
    <a:srgbClr val="E6C79E"/>
    <a:srgbClr val="A2921E"/>
    <a:srgbClr val="010F0F"/>
    <a:srgbClr val="022B2C"/>
    <a:srgbClr val="011313"/>
    <a:srgbClr val="0332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1051" autoAdjust="0"/>
    <p:restoredTop sz="96242" autoAdjust="0"/>
  </p:normalViewPr>
  <p:slideViewPr>
    <p:cSldViewPr snapToGrid="0" showGuides="1">
      <p:cViewPr varScale="1">
        <p:scale>
          <a:sx n="113" d="100"/>
          <a:sy n="113" d="100"/>
        </p:scale>
        <p:origin x="738" y="96"/>
      </p:cViewPr>
      <p:guideLst>
        <p:guide orient="horz" pos="2160"/>
        <p:guide pos="3840"/>
      </p:guideLst>
    </p:cSldViewPr>
  </p:slideViewPr>
  <p:notesTextViewPr>
    <p:cViewPr>
      <p:scale>
        <a:sx n="1" d="1"/>
        <a:sy n="1" d="1"/>
      </p:scale>
      <p:origin x="0" y="0"/>
    </p:cViewPr>
  </p:notesTextViewPr>
  <p:sorterViewPr>
    <p:cViewPr varScale="1">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notesMaster" Target="notesMasters/notesMaster1.xml"/><Relationship Id="rId3" Type="http://schemas.openxmlformats.org/officeDocument/2006/relationships/slideMaster" Target="slideMasters/slideMaster3.xml"/><Relationship Id="rId21" Type="http://schemas.openxmlformats.org/officeDocument/2006/relationships/theme" Target="theme/theme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5" Type="http://schemas.openxmlformats.org/officeDocument/2006/relationships/slide" Target="slides/slide2.xml"/><Relationship Id="rId15" Type="http://schemas.openxmlformats.org/officeDocument/2006/relationships/slide" Target="slides/slide12.xml"/><Relationship Id="rId10" Type="http://schemas.openxmlformats.org/officeDocument/2006/relationships/slide" Target="slides/slide7.xml"/><Relationship Id="rId19"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5DFE432-6270-47A7-847A-3BD3FDBD8C8E}" type="datetimeFigureOut">
              <a:rPr lang="zh-CN" altLang="en-US" smtClean="0"/>
              <a:t>2018/7/1</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75C99AB-A938-4B03-BD13-96093DAA8B16}" type="slidenum">
              <a:rPr lang="zh-CN" altLang="en-US" smtClean="0"/>
              <a:t>‹#›</a:t>
            </a:fld>
            <a:endParaRPr lang="zh-CN" altLang="en-US"/>
          </a:p>
        </p:txBody>
      </p:sp>
    </p:spTree>
    <p:extLst>
      <p:ext uri="{BB962C8B-B14F-4D97-AF65-F5344CB8AC3E}">
        <p14:creationId xmlns:p14="http://schemas.microsoft.com/office/powerpoint/2010/main" val="161125943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a:t>
            </a:r>
            <a:r>
              <a:rPr lang="en-US" altLang="zh-CN" smtClean="0"/>
              <a:t>http://www.ypppt.com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14</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05506665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封面与封底">
    <p:spTree>
      <p:nvGrpSpPr>
        <p:cNvPr id="1" name=""/>
        <p:cNvGrpSpPr/>
        <p:nvPr/>
      </p:nvGrpSpPr>
      <p:grpSpPr>
        <a:xfrm>
          <a:off x="0" y="0"/>
          <a:ext cx="0" cy="0"/>
          <a:chOff x="0" y="0"/>
          <a:chExt cx="0" cy="0"/>
        </a:xfrm>
      </p:grpSpPr>
      <p:sp>
        <p:nvSpPr>
          <p:cNvPr id="2" name="矩形 1"/>
          <p:cNvSpPr/>
          <p:nvPr userDrawn="1"/>
        </p:nvSpPr>
        <p:spPr>
          <a:xfrm>
            <a:off x="0" y="-1"/>
            <a:ext cx="12189810" cy="68580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userDrawn="1"/>
        </p:nvGrpSpPr>
        <p:grpSpPr>
          <a:xfrm>
            <a:off x="-529393" y="-655580"/>
            <a:ext cx="13154642" cy="7779397"/>
            <a:chOff x="-529393" y="-655580"/>
            <a:chExt cx="13154642" cy="7779397"/>
          </a:xfrm>
          <a:solidFill>
            <a:schemeClr val="tx1">
              <a:alpha val="10000"/>
            </a:schemeClr>
          </a:solidFill>
        </p:grpSpPr>
        <p:grpSp>
          <p:nvGrpSpPr>
            <p:cNvPr id="4" name="组合 3"/>
            <p:cNvGrpSpPr/>
            <p:nvPr/>
          </p:nvGrpSpPr>
          <p:grpSpPr>
            <a:xfrm>
              <a:off x="1502028" y="188780"/>
              <a:ext cx="773577" cy="724380"/>
              <a:chOff x="2278062" y="3327401"/>
              <a:chExt cx="2171700" cy="2033588"/>
            </a:xfrm>
            <a:grpFill/>
          </p:grpSpPr>
          <p:sp>
            <p:nvSpPr>
              <p:cNvPr id="65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3"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4"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5"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6"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8"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5" name="组合 4"/>
            <p:cNvGrpSpPr/>
            <p:nvPr/>
          </p:nvGrpSpPr>
          <p:grpSpPr>
            <a:xfrm rot="19764134">
              <a:off x="2324568" y="664086"/>
              <a:ext cx="794811" cy="1006355"/>
              <a:chOff x="5164138" y="2244726"/>
              <a:chExt cx="1866900" cy="2363788"/>
            </a:xfrm>
            <a:grpFill/>
          </p:grpSpPr>
          <p:sp>
            <p:nvSpPr>
              <p:cNvPr id="64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8"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9"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0"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 name="组合 6"/>
            <p:cNvGrpSpPr/>
            <p:nvPr/>
          </p:nvGrpSpPr>
          <p:grpSpPr>
            <a:xfrm rot="20225179">
              <a:off x="1853854" y="2217133"/>
              <a:ext cx="988107" cy="732632"/>
              <a:chOff x="4699001" y="3913188"/>
              <a:chExt cx="2320924" cy="1720850"/>
            </a:xfrm>
            <a:grpFill/>
          </p:grpSpPr>
          <p:sp>
            <p:nvSpPr>
              <p:cNvPr id="644"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5"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6"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 name="组合 7"/>
            <p:cNvGrpSpPr/>
            <p:nvPr/>
          </p:nvGrpSpPr>
          <p:grpSpPr>
            <a:xfrm>
              <a:off x="2732856" y="4649133"/>
              <a:ext cx="730604" cy="852935"/>
              <a:chOff x="5164138" y="3689351"/>
              <a:chExt cx="1716087" cy="2003425"/>
            </a:xfrm>
            <a:grpFill/>
          </p:grpSpPr>
          <p:sp>
            <p:nvSpPr>
              <p:cNvPr id="63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组合 8"/>
            <p:cNvGrpSpPr/>
            <p:nvPr/>
          </p:nvGrpSpPr>
          <p:grpSpPr>
            <a:xfrm>
              <a:off x="-201395" y="3913464"/>
              <a:ext cx="742094" cy="784673"/>
              <a:chOff x="5224463" y="2503488"/>
              <a:chExt cx="1743075" cy="1843088"/>
            </a:xfrm>
            <a:grpFill/>
          </p:grpSpPr>
          <p:sp>
            <p:nvSpPr>
              <p:cNvPr id="63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2"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3"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4"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 name="组合 9"/>
            <p:cNvGrpSpPr/>
            <p:nvPr/>
          </p:nvGrpSpPr>
          <p:grpSpPr>
            <a:xfrm rot="1225792">
              <a:off x="576058" y="3191031"/>
              <a:ext cx="604498" cy="799588"/>
              <a:chOff x="5595148" y="3265484"/>
              <a:chExt cx="1697038" cy="2244725"/>
            </a:xfrm>
            <a:grpFill/>
          </p:grpSpPr>
          <p:sp>
            <p:nvSpPr>
              <p:cNvPr id="626"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7"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8"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9"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0"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组合 10"/>
            <p:cNvGrpSpPr/>
            <p:nvPr/>
          </p:nvGrpSpPr>
          <p:grpSpPr>
            <a:xfrm>
              <a:off x="3911550" y="2212001"/>
              <a:ext cx="670453" cy="886052"/>
              <a:chOff x="5819776" y="3095626"/>
              <a:chExt cx="1574800" cy="2081212"/>
            </a:xfrm>
            <a:grpFill/>
          </p:grpSpPr>
          <p:sp>
            <p:nvSpPr>
              <p:cNvPr id="617"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8"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9"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0"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1"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2"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3"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4"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5"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2" name="Freeform 72"/>
            <p:cNvSpPr>
              <a:spLocks/>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3" name="组合 12"/>
            <p:cNvGrpSpPr/>
            <p:nvPr/>
          </p:nvGrpSpPr>
          <p:grpSpPr>
            <a:xfrm rot="19764134">
              <a:off x="3362618" y="3755408"/>
              <a:ext cx="731956" cy="860370"/>
              <a:chOff x="5537201" y="3319463"/>
              <a:chExt cx="1719262" cy="2020888"/>
            </a:xfrm>
            <a:grpFill/>
          </p:grpSpPr>
          <p:sp>
            <p:nvSpPr>
              <p:cNvPr id="610"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1"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2"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3"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4"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5"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6"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a:off x="4921608" y="2458175"/>
              <a:ext cx="757233" cy="735894"/>
              <a:chOff x="5913437" y="3105151"/>
              <a:chExt cx="2084388" cy="2025649"/>
            </a:xfrm>
            <a:grpFill/>
          </p:grpSpPr>
          <p:sp>
            <p:nvSpPr>
              <p:cNvPr id="605"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6"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7"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8"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9"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4"/>
            <p:cNvGrpSpPr/>
            <p:nvPr/>
          </p:nvGrpSpPr>
          <p:grpSpPr>
            <a:xfrm>
              <a:off x="7721942" y="1691279"/>
              <a:ext cx="519722" cy="701626"/>
              <a:chOff x="9224963" y="3498850"/>
              <a:chExt cx="1682749" cy="2271713"/>
            </a:xfrm>
            <a:grpFill/>
          </p:grpSpPr>
          <p:sp>
            <p:nvSpPr>
              <p:cNvPr id="59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组合 15"/>
            <p:cNvGrpSpPr/>
            <p:nvPr/>
          </p:nvGrpSpPr>
          <p:grpSpPr>
            <a:xfrm>
              <a:off x="8822237" y="2221433"/>
              <a:ext cx="594373" cy="665498"/>
              <a:chOff x="7735954" y="4832357"/>
              <a:chExt cx="1936767" cy="2168527"/>
            </a:xfrm>
            <a:grpFill/>
          </p:grpSpPr>
          <p:sp>
            <p:nvSpPr>
              <p:cNvPr id="592"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3"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4"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5"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6"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7"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8"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7" name="组合 16"/>
            <p:cNvGrpSpPr/>
            <p:nvPr/>
          </p:nvGrpSpPr>
          <p:grpSpPr>
            <a:xfrm>
              <a:off x="448911" y="230151"/>
              <a:ext cx="834687" cy="941473"/>
              <a:chOff x="7875588" y="4914901"/>
              <a:chExt cx="1960563" cy="2211388"/>
            </a:xfrm>
            <a:grpFill/>
          </p:grpSpPr>
          <p:sp>
            <p:nvSpPr>
              <p:cNvPr id="58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8"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9" name="组合 18"/>
            <p:cNvGrpSpPr/>
            <p:nvPr/>
          </p:nvGrpSpPr>
          <p:grpSpPr>
            <a:xfrm rot="20879785">
              <a:off x="8169946" y="4595204"/>
              <a:ext cx="613861" cy="653085"/>
              <a:chOff x="9596437" y="4760913"/>
              <a:chExt cx="1987551" cy="2114550"/>
            </a:xfrm>
            <a:grpFill/>
          </p:grpSpPr>
          <p:sp>
            <p:nvSpPr>
              <p:cNvPr id="567"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8"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9"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0"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1"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2"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3"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4"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5"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6"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7"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8"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9"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0"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1"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2"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3"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p:cNvGrpSpPr/>
            <p:nvPr/>
          </p:nvGrpSpPr>
          <p:grpSpPr>
            <a:xfrm rot="20879785">
              <a:off x="6374834" y="568081"/>
              <a:ext cx="924576" cy="865776"/>
              <a:chOff x="2278062" y="3327401"/>
              <a:chExt cx="2171700" cy="2033588"/>
            </a:xfrm>
            <a:grpFill/>
          </p:grpSpPr>
          <p:sp>
            <p:nvSpPr>
              <p:cNvPr id="55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1"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2"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3"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4"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6"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21" name="组合 20"/>
            <p:cNvGrpSpPr/>
            <p:nvPr/>
          </p:nvGrpSpPr>
          <p:grpSpPr>
            <a:xfrm rot="2030515">
              <a:off x="7589233" y="2493380"/>
              <a:ext cx="794811" cy="1006355"/>
              <a:chOff x="5164138" y="2244726"/>
              <a:chExt cx="1866900" cy="2363788"/>
            </a:xfrm>
            <a:grpFill/>
          </p:grpSpPr>
          <p:sp>
            <p:nvSpPr>
              <p:cNvPr id="555"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6"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7"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8"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3" name="组合 22"/>
            <p:cNvGrpSpPr/>
            <p:nvPr/>
          </p:nvGrpSpPr>
          <p:grpSpPr>
            <a:xfrm>
              <a:off x="7445459" y="5842795"/>
              <a:ext cx="988107" cy="732632"/>
              <a:chOff x="4699001" y="3913188"/>
              <a:chExt cx="2320924" cy="1720850"/>
            </a:xfrm>
            <a:grpFill/>
          </p:grpSpPr>
          <p:sp>
            <p:nvSpPr>
              <p:cNvPr id="552"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3"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4"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4" name="组合 23"/>
            <p:cNvGrpSpPr/>
            <p:nvPr/>
          </p:nvGrpSpPr>
          <p:grpSpPr>
            <a:xfrm rot="19764134">
              <a:off x="6061802" y="4730460"/>
              <a:ext cx="621836" cy="822521"/>
              <a:chOff x="5595148" y="3265484"/>
              <a:chExt cx="1697038" cy="2244725"/>
            </a:xfrm>
            <a:grpFill/>
          </p:grpSpPr>
          <p:sp>
            <p:nvSpPr>
              <p:cNvPr id="547"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8"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9"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0"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1"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5" name="组合 24"/>
            <p:cNvGrpSpPr/>
            <p:nvPr/>
          </p:nvGrpSpPr>
          <p:grpSpPr>
            <a:xfrm rot="19764134">
              <a:off x="8359461" y="3713378"/>
              <a:ext cx="670453" cy="886052"/>
              <a:chOff x="5819776" y="3095626"/>
              <a:chExt cx="1574800" cy="2081212"/>
            </a:xfrm>
            <a:grpFill/>
          </p:grpSpPr>
          <p:sp>
            <p:nvSpPr>
              <p:cNvPr id="538"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9"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0"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1"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2"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3"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4"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5"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6"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6" name="Freeform 72"/>
            <p:cNvSpPr>
              <a:spLocks/>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7" name="组合 26"/>
            <p:cNvGrpSpPr/>
            <p:nvPr/>
          </p:nvGrpSpPr>
          <p:grpSpPr>
            <a:xfrm rot="1225792">
              <a:off x="8409046" y="6202250"/>
              <a:ext cx="731956" cy="860370"/>
              <a:chOff x="5537201" y="3319463"/>
              <a:chExt cx="1719262" cy="2020888"/>
            </a:xfrm>
            <a:grpFill/>
          </p:grpSpPr>
          <p:sp>
            <p:nvSpPr>
              <p:cNvPr id="531"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2"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3"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4"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5"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6"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7"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8"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9" name="组合 28"/>
            <p:cNvGrpSpPr/>
            <p:nvPr/>
          </p:nvGrpSpPr>
          <p:grpSpPr>
            <a:xfrm>
              <a:off x="10476887" y="657125"/>
              <a:ext cx="620897" cy="656522"/>
              <a:chOff x="5224463" y="2503488"/>
              <a:chExt cx="1743075" cy="1843088"/>
            </a:xfrm>
            <a:grpFill/>
          </p:grpSpPr>
          <p:sp>
            <p:nvSpPr>
              <p:cNvPr id="527"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8"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9"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0"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0" name="组合 29"/>
            <p:cNvGrpSpPr/>
            <p:nvPr/>
          </p:nvGrpSpPr>
          <p:grpSpPr>
            <a:xfrm>
              <a:off x="7309439" y="3664888"/>
              <a:ext cx="767335" cy="745712"/>
              <a:chOff x="5913437" y="3105151"/>
              <a:chExt cx="2084388" cy="2025649"/>
            </a:xfrm>
            <a:grpFill/>
          </p:grpSpPr>
          <p:sp>
            <p:nvSpPr>
              <p:cNvPr id="522"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3"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4"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5"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6"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1" name="组合 30"/>
            <p:cNvGrpSpPr/>
            <p:nvPr/>
          </p:nvGrpSpPr>
          <p:grpSpPr>
            <a:xfrm>
              <a:off x="11025976" y="2012926"/>
              <a:ext cx="834687" cy="941473"/>
              <a:chOff x="7875588" y="4914901"/>
              <a:chExt cx="1960563" cy="2211388"/>
            </a:xfrm>
            <a:grpFill/>
          </p:grpSpPr>
          <p:sp>
            <p:nvSpPr>
              <p:cNvPr id="51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2" name="Freeform 72"/>
            <p:cNvSpPr>
              <a:spLocks/>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3" name="组合 32"/>
            <p:cNvGrpSpPr/>
            <p:nvPr/>
          </p:nvGrpSpPr>
          <p:grpSpPr>
            <a:xfrm>
              <a:off x="1543094" y="4062486"/>
              <a:ext cx="531000" cy="624158"/>
              <a:chOff x="5537201" y="3319463"/>
              <a:chExt cx="1719262" cy="2020888"/>
            </a:xfrm>
            <a:grpFill/>
          </p:grpSpPr>
          <p:sp>
            <p:nvSpPr>
              <p:cNvPr id="507"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8"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9"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0"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1"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2"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3"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4" name="组合 33"/>
            <p:cNvGrpSpPr/>
            <p:nvPr/>
          </p:nvGrpSpPr>
          <p:grpSpPr>
            <a:xfrm rot="1225792">
              <a:off x="2372021" y="3599658"/>
              <a:ext cx="834687" cy="941473"/>
              <a:chOff x="7875588" y="4914901"/>
              <a:chExt cx="1960563" cy="2211388"/>
            </a:xfrm>
            <a:grpFill/>
          </p:grpSpPr>
          <p:sp>
            <p:nvSpPr>
              <p:cNvPr id="499"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0"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1"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2"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3"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4"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5"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6"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5"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6" name="组合 35"/>
            <p:cNvGrpSpPr/>
            <p:nvPr/>
          </p:nvGrpSpPr>
          <p:grpSpPr>
            <a:xfrm>
              <a:off x="3482450" y="5247991"/>
              <a:ext cx="722494" cy="955665"/>
              <a:chOff x="5595148" y="3265484"/>
              <a:chExt cx="1697038" cy="2244725"/>
            </a:xfrm>
            <a:grpFill/>
          </p:grpSpPr>
          <p:sp>
            <p:nvSpPr>
              <p:cNvPr id="494"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5"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6"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7"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8"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7" name="组合 36"/>
            <p:cNvGrpSpPr/>
            <p:nvPr/>
          </p:nvGrpSpPr>
          <p:grpSpPr>
            <a:xfrm rot="519882">
              <a:off x="10965821" y="2938717"/>
              <a:ext cx="519722" cy="701626"/>
              <a:chOff x="9224963" y="3498850"/>
              <a:chExt cx="1682749" cy="2271713"/>
            </a:xfrm>
            <a:grpFill/>
          </p:grpSpPr>
          <p:sp>
            <p:nvSpPr>
              <p:cNvPr id="488"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9"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0"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1"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2"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3"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8"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9" name="组合 38"/>
            <p:cNvGrpSpPr/>
            <p:nvPr/>
          </p:nvGrpSpPr>
          <p:grpSpPr>
            <a:xfrm>
              <a:off x="8674230" y="3126179"/>
              <a:ext cx="602039" cy="563751"/>
              <a:chOff x="2278062" y="3327401"/>
              <a:chExt cx="2171700" cy="2033588"/>
            </a:xfrm>
            <a:grpFill/>
          </p:grpSpPr>
          <p:sp>
            <p:nvSpPr>
              <p:cNvPr id="480"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1"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2"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3"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4"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5"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6"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7"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0" name="组合 39"/>
            <p:cNvGrpSpPr/>
            <p:nvPr/>
          </p:nvGrpSpPr>
          <p:grpSpPr>
            <a:xfrm rot="1504759">
              <a:off x="11278316" y="3557610"/>
              <a:ext cx="794811" cy="1006355"/>
              <a:chOff x="5164138" y="2244726"/>
              <a:chExt cx="1866900" cy="2363788"/>
            </a:xfrm>
            <a:grpFill/>
          </p:grpSpPr>
          <p:sp>
            <p:nvSpPr>
              <p:cNvPr id="47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7"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8"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9"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1" name="Freeform 72"/>
            <p:cNvSpPr>
              <a:spLocks/>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2" name="组合 41"/>
            <p:cNvGrpSpPr/>
            <p:nvPr/>
          </p:nvGrpSpPr>
          <p:grpSpPr>
            <a:xfrm>
              <a:off x="4782037" y="5907373"/>
              <a:ext cx="466492" cy="629765"/>
              <a:chOff x="9224963" y="3498850"/>
              <a:chExt cx="1682749" cy="2271713"/>
            </a:xfrm>
            <a:grpFill/>
          </p:grpSpPr>
          <p:sp>
            <p:nvSpPr>
              <p:cNvPr id="47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3" name="组合 42"/>
            <p:cNvGrpSpPr/>
            <p:nvPr/>
          </p:nvGrpSpPr>
          <p:grpSpPr>
            <a:xfrm rot="660939">
              <a:off x="380520" y="4805720"/>
              <a:ext cx="606055" cy="678577"/>
              <a:chOff x="7735954" y="4832357"/>
              <a:chExt cx="1936767" cy="2168527"/>
            </a:xfrm>
            <a:grpFill/>
          </p:grpSpPr>
          <p:sp>
            <p:nvSpPr>
              <p:cNvPr id="463"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4"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5"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6"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7"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8"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9"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4" name="组合 43"/>
            <p:cNvGrpSpPr/>
            <p:nvPr/>
          </p:nvGrpSpPr>
          <p:grpSpPr>
            <a:xfrm rot="1225792">
              <a:off x="4189195" y="5162694"/>
              <a:ext cx="670737" cy="628080"/>
              <a:chOff x="2278062" y="3327401"/>
              <a:chExt cx="2171700" cy="2033588"/>
            </a:xfrm>
            <a:grpFill/>
          </p:grpSpPr>
          <p:sp>
            <p:nvSpPr>
              <p:cNvPr id="45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5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57"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58"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59"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0"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2"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5" name="组合 44"/>
            <p:cNvGrpSpPr/>
            <p:nvPr/>
          </p:nvGrpSpPr>
          <p:grpSpPr>
            <a:xfrm rot="20879785">
              <a:off x="6514023" y="5726174"/>
              <a:ext cx="794811" cy="1006355"/>
              <a:chOff x="5164138" y="2244726"/>
              <a:chExt cx="1866900" cy="2363788"/>
            </a:xfrm>
            <a:grpFill/>
          </p:grpSpPr>
          <p:sp>
            <p:nvSpPr>
              <p:cNvPr id="45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2"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3"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4"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6" name="组合 45"/>
            <p:cNvGrpSpPr/>
            <p:nvPr/>
          </p:nvGrpSpPr>
          <p:grpSpPr>
            <a:xfrm rot="1225792">
              <a:off x="5139728" y="96572"/>
              <a:ext cx="887404" cy="862397"/>
              <a:chOff x="5913437" y="3105151"/>
              <a:chExt cx="2084388" cy="2025649"/>
            </a:xfrm>
            <a:grpFill/>
          </p:grpSpPr>
          <p:sp>
            <p:nvSpPr>
              <p:cNvPr id="44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7" name="组合 46"/>
            <p:cNvGrpSpPr/>
            <p:nvPr/>
          </p:nvGrpSpPr>
          <p:grpSpPr>
            <a:xfrm>
              <a:off x="8819265" y="961354"/>
              <a:ext cx="731956" cy="860370"/>
              <a:chOff x="5537201" y="3319463"/>
              <a:chExt cx="1719262" cy="2020888"/>
            </a:xfrm>
            <a:grpFill/>
          </p:grpSpPr>
          <p:sp>
            <p:nvSpPr>
              <p:cNvPr id="439"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0"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1"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2"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3"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4"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5"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组合 47"/>
            <p:cNvGrpSpPr/>
            <p:nvPr/>
          </p:nvGrpSpPr>
          <p:grpSpPr>
            <a:xfrm>
              <a:off x="5128691" y="3537921"/>
              <a:ext cx="834687" cy="941473"/>
              <a:chOff x="7875588" y="4914901"/>
              <a:chExt cx="1960563" cy="2211388"/>
            </a:xfrm>
            <a:grpFill/>
          </p:grpSpPr>
          <p:sp>
            <p:nvSpPr>
              <p:cNvPr id="431"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4"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5"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6"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7"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8"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9" name="组合 48"/>
            <p:cNvGrpSpPr/>
            <p:nvPr/>
          </p:nvGrpSpPr>
          <p:grpSpPr>
            <a:xfrm>
              <a:off x="3223654" y="216358"/>
              <a:ext cx="716411" cy="967156"/>
              <a:chOff x="9224963" y="3498850"/>
              <a:chExt cx="1682749" cy="2271713"/>
            </a:xfrm>
            <a:grpFill/>
          </p:grpSpPr>
          <p:sp>
            <p:nvSpPr>
              <p:cNvPr id="42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组合 49"/>
            <p:cNvGrpSpPr/>
            <p:nvPr/>
          </p:nvGrpSpPr>
          <p:grpSpPr>
            <a:xfrm>
              <a:off x="2312810" y="5814117"/>
              <a:ext cx="924576" cy="865776"/>
              <a:chOff x="2278062" y="3327401"/>
              <a:chExt cx="2171700" cy="2033588"/>
            </a:xfrm>
            <a:grpFill/>
          </p:grpSpPr>
          <p:sp>
            <p:nvSpPr>
              <p:cNvPr id="417"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18"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19"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0"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1"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2"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3"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4"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51"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2" name="组合 51"/>
            <p:cNvGrpSpPr/>
            <p:nvPr/>
          </p:nvGrpSpPr>
          <p:grpSpPr>
            <a:xfrm rot="838534">
              <a:off x="7494349" y="507594"/>
              <a:ext cx="794811" cy="1006355"/>
              <a:chOff x="5164138" y="2244726"/>
              <a:chExt cx="1866900" cy="2363788"/>
            </a:xfrm>
            <a:grpFill/>
          </p:grpSpPr>
          <p:sp>
            <p:nvSpPr>
              <p:cNvPr id="413"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3" name="组合 52"/>
            <p:cNvGrpSpPr/>
            <p:nvPr/>
          </p:nvGrpSpPr>
          <p:grpSpPr>
            <a:xfrm>
              <a:off x="7322896" y="4807431"/>
              <a:ext cx="722494" cy="955665"/>
              <a:chOff x="5595148" y="3265484"/>
              <a:chExt cx="1697038" cy="2244725"/>
            </a:xfrm>
            <a:grpFill/>
          </p:grpSpPr>
          <p:sp>
            <p:nvSpPr>
              <p:cNvPr id="408"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4" name="组合 53"/>
            <p:cNvGrpSpPr/>
            <p:nvPr/>
          </p:nvGrpSpPr>
          <p:grpSpPr>
            <a:xfrm rot="20879785">
              <a:off x="4101579" y="399792"/>
              <a:ext cx="834687" cy="941473"/>
              <a:chOff x="7875588" y="4914901"/>
              <a:chExt cx="1960563" cy="2211388"/>
            </a:xfrm>
            <a:grpFill/>
          </p:grpSpPr>
          <p:sp>
            <p:nvSpPr>
              <p:cNvPr id="400"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5" name="组合 54"/>
            <p:cNvGrpSpPr/>
            <p:nvPr/>
          </p:nvGrpSpPr>
          <p:grpSpPr>
            <a:xfrm>
              <a:off x="702490" y="5618645"/>
              <a:ext cx="794811" cy="1006355"/>
              <a:chOff x="5164138" y="2244726"/>
              <a:chExt cx="1866900" cy="2363788"/>
            </a:xfrm>
            <a:grpFill/>
          </p:grpSpPr>
          <p:sp>
            <p:nvSpPr>
              <p:cNvPr id="39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7"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8"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56"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72"/>
            <p:cNvSpPr>
              <a:spLocks/>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8" name="组合 57"/>
            <p:cNvGrpSpPr/>
            <p:nvPr/>
          </p:nvGrpSpPr>
          <p:grpSpPr>
            <a:xfrm rot="20879785">
              <a:off x="1249538" y="2792339"/>
              <a:ext cx="716411" cy="967156"/>
              <a:chOff x="9224963" y="3498850"/>
              <a:chExt cx="1682749" cy="2271713"/>
            </a:xfrm>
            <a:grpFill/>
          </p:grpSpPr>
          <p:sp>
            <p:nvSpPr>
              <p:cNvPr id="39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9" name="组合 58"/>
            <p:cNvGrpSpPr/>
            <p:nvPr/>
          </p:nvGrpSpPr>
          <p:grpSpPr>
            <a:xfrm>
              <a:off x="9363293" y="4705769"/>
              <a:ext cx="604498" cy="799588"/>
              <a:chOff x="5595148" y="3265484"/>
              <a:chExt cx="1697038" cy="2244725"/>
            </a:xfrm>
            <a:grpFill/>
          </p:grpSpPr>
          <p:sp>
            <p:nvSpPr>
              <p:cNvPr id="385"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0" name="组合 59"/>
            <p:cNvGrpSpPr/>
            <p:nvPr/>
          </p:nvGrpSpPr>
          <p:grpSpPr>
            <a:xfrm>
              <a:off x="10136866" y="4892100"/>
              <a:ext cx="531000" cy="624158"/>
              <a:chOff x="5537201" y="3319463"/>
              <a:chExt cx="1719262" cy="2020888"/>
            </a:xfrm>
            <a:grpFill/>
          </p:grpSpPr>
          <p:sp>
            <p:nvSpPr>
              <p:cNvPr id="378"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1" name="组合 60"/>
            <p:cNvGrpSpPr/>
            <p:nvPr/>
          </p:nvGrpSpPr>
          <p:grpSpPr>
            <a:xfrm rot="1538541">
              <a:off x="10282151" y="3762332"/>
              <a:ext cx="716411" cy="967156"/>
              <a:chOff x="9224963" y="3498850"/>
              <a:chExt cx="1682749" cy="2271713"/>
            </a:xfrm>
            <a:grpFill/>
          </p:grpSpPr>
          <p:sp>
            <p:nvSpPr>
              <p:cNvPr id="372"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4"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5"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2" name="组合 61"/>
            <p:cNvGrpSpPr/>
            <p:nvPr/>
          </p:nvGrpSpPr>
          <p:grpSpPr>
            <a:xfrm rot="1225792">
              <a:off x="1910332" y="1550086"/>
              <a:ext cx="519722" cy="701626"/>
              <a:chOff x="9224963" y="3498850"/>
              <a:chExt cx="1682749" cy="2271713"/>
            </a:xfrm>
            <a:grpFill/>
          </p:grpSpPr>
          <p:sp>
            <p:nvSpPr>
              <p:cNvPr id="36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3" name="组合 62"/>
            <p:cNvGrpSpPr/>
            <p:nvPr/>
          </p:nvGrpSpPr>
          <p:grpSpPr>
            <a:xfrm rot="21119391">
              <a:off x="11186255" y="182076"/>
              <a:ext cx="794811" cy="1006355"/>
              <a:chOff x="5164138" y="2244726"/>
              <a:chExt cx="1866900" cy="2363788"/>
            </a:xfrm>
            <a:grpFill/>
          </p:grpSpPr>
          <p:sp>
            <p:nvSpPr>
              <p:cNvPr id="362"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4" name="组合 63"/>
            <p:cNvGrpSpPr/>
            <p:nvPr/>
          </p:nvGrpSpPr>
          <p:grpSpPr>
            <a:xfrm rot="2946807">
              <a:off x="4467053" y="3215408"/>
              <a:ext cx="594373" cy="665498"/>
              <a:chOff x="7735954" y="4832357"/>
              <a:chExt cx="1936767" cy="2168527"/>
            </a:xfrm>
            <a:grpFill/>
          </p:grpSpPr>
          <p:sp>
            <p:nvSpPr>
              <p:cNvPr id="355"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7"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8"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5" name="组合 64"/>
            <p:cNvGrpSpPr/>
            <p:nvPr/>
          </p:nvGrpSpPr>
          <p:grpSpPr>
            <a:xfrm>
              <a:off x="2882482" y="2191476"/>
              <a:ext cx="731956" cy="860370"/>
              <a:chOff x="5537201" y="3319463"/>
              <a:chExt cx="1719262" cy="2020888"/>
            </a:xfrm>
            <a:grpFill/>
          </p:grpSpPr>
          <p:sp>
            <p:nvSpPr>
              <p:cNvPr id="348"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6"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7" name="组合 66"/>
            <p:cNvGrpSpPr/>
            <p:nvPr/>
          </p:nvGrpSpPr>
          <p:grpSpPr>
            <a:xfrm rot="736191">
              <a:off x="8767083" y="100170"/>
              <a:ext cx="602039" cy="563751"/>
              <a:chOff x="2278062" y="3327401"/>
              <a:chExt cx="2171700" cy="2033588"/>
            </a:xfrm>
            <a:grpFill/>
          </p:grpSpPr>
          <p:sp>
            <p:nvSpPr>
              <p:cNvPr id="340"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1"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2"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3"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4"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5"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6"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7"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68" name="Freeform 72"/>
            <p:cNvSpPr>
              <a:spLocks/>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9" name="组合 68"/>
            <p:cNvGrpSpPr/>
            <p:nvPr/>
          </p:nvGrpSpPr>
          <p:grpSpPr>
            <a:xfrm>
              <a:off x="3358803" y="1451811"/>
              <a:ext cx="604498" cy="799588"/>
              <a:chOff x="5595148" y="3265484"/>
              <a:chExt cx="1697038" cy="2244725"/>
            </a:xfrm>
            <a:grpFill/>
          </p:grpSpPr>
          <p:sp>
            <p:nvSpPr>
              <p:cNvPr id="335"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6"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7"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0" name="组合 69"/>
            <p:cNvGrpSpPr/>
            <p:nvPr/>
          </p:nvGrpSpPr>
          <p:grpSpPr>
            <a:xfrm>
              <a:off x="4298544" y="1465134"/>
              <a:ext cx="531000" cy="624158"/>
              <a:chOff x="5537201" y="3319463"/>
              <a:chExt cx="1719262" cy="2020888"/>
            </a:xfrm>
            <a:grpFill/>
          </p:grpSpPr>
          <p:sp>
            <p:nvSpPr>
              <p:cNvPr id="328"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9"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0"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1"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2"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3"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4"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1" name="组合 70"/>
            <p:cNvGrpSpPr/>
            <p:nvPr/>
          </p:nvGrpSpPr>
          <p:grpSpPr>
            <a:xfrm rot="19764134">
              <a:off x="11245205" y="4930448"/>
              <a:ext cx="834687" cy="941473"/>
              <a:chOff x="7875588" y="4914901"/>
              <a:chExt cx="1960563" cy="2211388"/>
            </a:xfrm>
            <a:grpFill/>
          </p:grpSpPr>
          <p:sp>
            <p:nvSpPr>
              <p:cNvPr id="320"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1"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2"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3"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4"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5"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6"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7"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2" name="组合 71"/>
            <p:cNvGrpSpPr/>
            <p:nvPr/>
          </p:nvGrpSpPr>
          <p:grpSpPr>
            <a:xfrm>
              <a:off x="5833980" y="2797970"/>
              <a:ext cx="520678" cy="607859"/>
              <a:chOff x="5164138" y="3689351"/>
              <a:chExt cx="1716087" cy="2003425"/>
            </a:xfrm>
            <a:grpFill/>
          </p:grpSpPr>
          <p:sp>
            <p:nvSpPr>
              <p:cNvPr id="31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3"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72"/>
            <p:cNvSpPr>
              <a:spLocks/>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6" name="组合 75"/>
            <p:cNvGrpSpPr/>
            <p:nvPr/>
          </p:nvGrpSpPr>
          <p:grpSpPr>
            <a:xfrm>
              <a:off x="-343534" y="-128669"/>
              <a:ext cx="730604" cy="852935"/>
              <a:chOff x="5164138" y="3689351"/>
              <a:chExt cx="1716087" cy="2003425"/>
            </a:xfrm>
            <a:grpFill/>
          </p:grpSpPr>
          <p:sp>
            <p:nvSpPr>
              <p:cNvPr id="302"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7" name="组合 76"/>
            <p:cNvGrpSpPr/>
            <p:nvPr/>
          </p:nvGrpSpPr>
          <p:grpSpPr>
            <a:xfrm rot="963443">
              <a:off x="1473722" y="6156661"/>
              <a:ext cx="716411" cy="967156"/>
              <a:chOff x="9224963" y="3498850"/>
              <a:chExt cx="1682749" cy="2271713"/>
            </a:xfrm>
            <a:grpFill/>
          </p:grpSpPr>
          <p:sp>
            <p:nvSpPr>
              <p:cNvPr id="29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7"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8"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9"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0"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1"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8" name="组合 77"/>
            <p:cNvGrpSpPr/>
            <p:nvPr/>
          </p:nvGrpSpPr>
          <p:grpSpPr>
            <a:xfrm>
              <a:off x="3873310" y="6291713"/>
              <a:ext cx="767335" cy="745712"/>
              <a:chOff x="5913437" y="3105151"/>
              <a:chExt cx="2084388" cy="2025649"/>
            </a:xfrm>
            <a:grpFill/>
          </p:grpSpPr>
          <p:sp>
            <p:nvSpPr>
              <p:cNvPr id="291"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2"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3"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4"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5"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组合 78"/>
            <p:cNvGrpSpPr/>
            <p:nvPr/>
          </p:nvGrpSpPr>
          <p:grpSpPr>
            <a:xfrm rot="963443">
              <a:off x="9424749" y="6246258"/>
              <a:ext cx="519722" cy="701626"/>
              <a:chOff x="9224963" y="3498850"/>
              <a:chExt cx="1682749" cy="2271713"/>
            </a:xfrm>
            <a:grpFill/>
          </p:grpSpPr>
          <p:sp>
            <p:nvSpPr>
              <p:cNvPr id="28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0" name="组合 79"/>
            <p:cNvGrpSpPr/>
            <p:nvPr/>
          </p:nvGrpSpPr>
          <p:grpSpPr>
            <a:xfrm rot="963443">
              <a:off x="11499009" y="6331820"/>
              <a:ext cx="594373" cy="665498"/>
              <a:chOff x="7735954" y="4832357"/>
              <a:chExt cx="1936767" cy="2168527"/>
            </a:xfrm>
            <a:grpFill/>
          </p:grpSpPr>
          <p:sp>
            <p:nvSpPr>
              <p:cNvPr id="278"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2"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3"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4"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1" name="Freeform 72"/>
            <p:cNvSpPr>
              <a:spLocks/>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2" name="组合 81"/>
            <p:cNvGrpSpPr/>
            <p:nvPr/>
          </p:nvGrpSpPr>
          <p:grpSpPr>
            <a:xfrm>
              <a:off x="3700794" y="-655580"/>
              <a:ext cx="794811" cy="1006355"/>
              <a:chOff x="5164138" y="2244726"/>
              <a:chExt cx="1866900" cy="2363788"/>
            </a:xfrm>
            <a:grpFill/>
          </p:grpSpPr>
          <p:sp>
            <p:nvSpPr>
              <p:cNvPr id="274"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3" name="组合 82"/>
            <p:cNvGrpSpPr/>
            <p:nvPr/>
          </p:nvGrpSpPr>
          <p:grpSpPr>
            <a:xfrm rot="963443">
              <a:off x="2338038" y="-560817"/>
              <a:ext cx="670453" cy="886052"/>
              <a:chOff x="5819776" y="3095626"/>
              <a:chExt cx="1574800" cy="2081212"/>
            </a:xfrm>
            <a:grpFill/>
          </p:grpSpPr>
          <p:sp>
            <p:nvSpPr>
              <p:cNvPr id="265"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83"/>
            <p:cNvGrpSpPr/>
            <p:nvPr/>
          </p:nvGrpSpPr>
          <p:grpSpPr>
            <a:xfrm>
              <a:off x="-254973" y="5808635"/>
              <a:ext cx="670737" cy="628080"/>
              <a:chOff x="2278062" y="3327401"/>
              <a:chExt cx="2171700" cy="2033588"/>
            </a:xfrm>
            <a:grpFill/>
          </p:grpSpPr>
          <p:sp>
            <p:nvSpPr>
              <p:cNvPr id="257"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8"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9"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0"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1"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2"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3"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4"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85" name="组合 84"/>
            <p:cNvGrpSpPr/>
            <p:nvPr/>
          </p:nvGrpSpPr>
          <p:grpSpPr>
            <a:xfrm>
              <a:off x="8461578" y="5279677"/>
              <a:ext cx="757233" cy="735894"/>
              <a:chOff x="5913437" y="3105151"/>
              <a:chExt cx="2084388" cy="2025649"/>
            </a:xfrm>
            <a:grpFill/>
          </p:grpSpPr>
          <p:sp>
            <p:nvSpPr>
              <p:cNvPr id="252"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6" name="组合 85"/>
            <p:cNvGrpSpPr/>
            <p:nvPr/>
          </p:nvGrpSpPr>
          <p:grpSpPr>
            <a:xfrm>
              <a:off x="10740330" y="5745310"/>
              <a:ext cx="602039" cy="563751"/>
              <a:chOff x="2278062" y="3327401"/>
              <a:chExt cx="2171700" cy="2033588"/>
            </a:xfrm>
            <a:grpFill/>
          </p:grpSpPr>
          <p:sp>
            <p:nvSpPr>
              <p:cNvPr id="24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87" name="Freeform 72"/>
            <p:cNvSpPr>
              <a:spLocks/>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8" name="组合 87"/>
            <p:cNvGrpSpPr/>
            <p:nvPr/>
          </p:nvGrpSpPr>
          <p:grpSpPr>
            <a:xfrm rot="17410437">
              <a:off x="5638214" y="1755543"/>
              <a:ext cx="742094" cy="784673"/>
              <a:chOff x="5224463" y="2503488"/>
              <a:chExt cx="1743075" cy="1843088"/>
            </a:xfrm>
            <a:grpFill/>
          </p:grpSpPr>
          <p:sp>
            <p:nvSpPr>
              <p:cNvPr id="240"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9" name="组合 88"/>
            <p:cNvGrpSpPr/>
            <p:nvPr/>
          </p:nvGrpSpPr>
          <p:grpSpPr>
            <a:xfrm>
              <a:off x="4873709" y="4662160"/>
              <a:ext cx="553698" cy="585467"/>
              <a:chOff x="5224463" y="2503488"/>
              <a:chExt cx="1743075" cy="1843088"/>
            </a:xfrm>
            <a:grpFill/>
          </p:grpSpPr>
          <p:sp>
            <p:nvSpPr>
              <p:cNvPr id="2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0" name="组合 89"/>
            <p:cNvGrpSpPr/>
            <p:nvPr/>
          </p:nvGrpSpPr>
          <p:grpSpPr>
            <a:xfrm>
              <a:off x="141603" y="1335764"/>
              <a:ext cx="553698" cy="585467"/>
              <a:chOff x="5224463" y="2503488"/>
              <a:chExt cx="1743075" cy="1843088"/>
            </a:xfrm>
            <a:grpFill/>
          </p:grpSpPr>
          <p:sp>
            <p:nvSpPr>
              <p:cNvPr id="232"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1" name="组合 90"/>
            <p:cNvGrpSpPr/>
            <p:nvPr/>
          </p:nvGrpSpPr>
          <p:grpSpPr>
            <a:xfrm>
              <a:off x="948034" y="4065047"/>
              <a:ext cx="540899" cy="714837"/>
              <a:chOff x="5819776" y="3095626"/>
              <a:chExt cx="1574800" cy="2081212"/>
            </a:xfrm>
            <a:grpFill/>
          </p:grpSpPr>
          <p:sp>
            <p:nvSpPr>
              <p:cNvPr id="223"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2" name="组合 91"/>
            <p:cNvGrpSpPr/>
            <p:nvPr/>
          </p:nvGrpSpPr>
          <p:grpSpPr>
            <a:xfrm>
              <a:off x="2172141" y="3046652"/>
              <a:ext cx="520678" cy="607859"/>
              <a:chOff x="5164138" y="3689351"/>
              <a:chExt cx="1716087" cy="2003425"/>
            </a:xfrm>
            <a:grpFill/>
          </p:grpSpPr>
          <p:sp>
            <p:nvSpPr>
              <p:cNvPr id="214"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3" name="组合 92"/>
            <p:cNvGrpSpPr/>
            <p:nvPr/>
          </p:nvGrpSpPr>
          <p:grpSpPr>
            <a:xfrm>
              <a:off x="9496228" y="3762332"/>
              <a:ext cx="520678" cy="607859"/>
              <a:chOff x="5164138" y="3689351"/>
              <a:chExt cx="1716087" cy="2003425"/>
            </a:xfrm>
            <a:grpFill/>
          </p:grpSpPr>
          <p:sp>
            <p:nvSpPr>
              <p:cNvPr id="20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4" name="组合 93"/>
            <p:cNvGrpSpPr/>
            <p:nvPr/>
          </p:nvGrpSpPr>
          <p:grpSpPr>
            <a:xfrm rot="519882">
              <a:off x="9661257" y="1839036"/>
              <a:ext cx="519722" cy="701626"/>
              <a:chOff x="9224963" y="3498850"/>
              <a:chExt cx="1682749" cy="2271713"/>
            </a:xfrm>
            <a:grpFill/>
          </p:grpSpPr>
          <p:sp>
            <p:nvSpPr>
              <p:cNvPr id="19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5" name="Freeform 72"/>
            <p:cNvSpPr>
              <a:spLocks/>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6" name="组合 95"/>
            <p:cNvGrpSpPr/>
            <p:nvPr/>
          </p:nvGrpSpPr>
          <p:grpSpPr>
            <a:xfrm rot="20879785">
              <a:off x="9483904" y="2849189"/>
              <a:ext cx="475524" cy="505909"/>
              <a:chOff x="9596437" y="4760913"/>
              <a:chExt cx="1987551" cy="2114550"/>
            </a:xfrm>
            <a:grpFill/>
          </p:grpSpPr>
          <p:sp>
            <p:nvSpPr>
              <p:cNvPr id="182"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7"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9" name="组合 98"/>
            <p:cNvGrpSpPr/>
            <p:nvPr/>
          </p:nvGrpSpPr>
          <p:grpSpPr>
            <a:xfrm rot="20879785">
              <a:off x="5877281" y="1061133"/>
              <a:ext cx="613861" cy="653085"/>
              <a:chOff x="9596437" y="4760913"/>
              <a:chExt cx="1987551" cy="2114550"/>
            </a:xfrm>
            <a:grpFill/>
          </p:grpSpPr>
          <p:sp>
            <p:nvSpPr>
              <p:cNvPr id="165"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6"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7"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8"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9"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0" name="Freeform 72"/>
            <p:cNvSpPr>
              <a:spLocks/>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1" name="组合 100"/>
            <p:cNvGrpSpPr/>
            <p:nvPr/>
          </p:nvGrpSpPr>
          <p:grpSpPr>
            <a:xfrm>
              <a:off x="8508251" y="810732"/>
              <a:ext cx="357190" cy="416997"/>
              <a:chOff x="5164138" y="3689351"/>
              <a:chExt cx="1716087" cy="2003425"/>
            </a:xfrm>
            <a:grpFill/>
          </p:grpSpPr>
          <p:sp>
            <p:nvSpPr>
              <p:cNvPr id="15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2" name="Freeform 72"/>
            <p:cNvSpPr>
              <a:spLocks/>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3" name="组合 102"/>
            <p:cNvGrpSpPr/>
            <p:nvPr/>
          </p:nvGrpSpPr>
          <p:grpSpPr>
            <a:xfrm>
              <a:off x="6179297" y="-229940"/>
              <a:ext cx="520678" cy="607859"/>
              <a:chOff x="5164138" y="3689351"/>
              <a:chExt cx="1716087" cy="2003425"/>
            </a:xfrm>
            <a:grpFill/>
          </p:grpSpPr>
          <p:sp>
            <p:nvSpPr>
              <p:cNvPr id="147"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4" name="组合 103"/>
            <p:cNvGrpSpPr/>
            <p:nvPr/>
          </p:nvGrpSpPr>
          <p:grpSpPr>
            <a:xfrm rot="519882">
              <a:off x="8219308" y="-295336"/>
              <a:ext cx="519722" cy="701626"/>
              <a:chOff x="9224963" y="3498850"/>
              <a:chExt cx="1682749" cy="2271713"/>
            </a:xfrm>
            <a:grpFill/>
          </p:grpSpPr>
          <p:sp>
            <p:nvSpPr>
              <p:cNvPr id="141"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5" name="组合 104"/>
            <p:cNvGrpSpPr/>
            <p:nvPr/>
          </p:nvGrpSpPr>
          <p:grpSpPr>
            <a:xfrm>
              <a:off x="3123278" y="6293742"/>
              <a:ext cx="619007" cy="698200"/>
              <a:chOff x="7875588" y="4914901"/>
              <a:chExt cx="1960563" cy="2211388"/>
            </a:xfrm>
            <a:grpFill/>
          </p:grpSpPr>
          <p:sp>
            <p:nvSpPr>
              <p:cNvPr id="133"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6" name="组合 105"/>
            <p:cNvGrpSpPr/>
            <p:nvPr/>
          </p:nvGrpSpPr>
          <p:grpSpPr>
            <a:xfrm rot="20879785">
              <a:off x="1650193" y="1013411"/>
              <a:ext cx="475524" cy="505909"/>
              <a:chOff x="9596437" y="4760913"/>
              <a:chExt cx="1987551" cy="2114550"/>
            </a:xfrm>
            <a:grpFill/>
          </p:grpSpPr>
          <p:sp>
            <p:nvSpPr>
              <p:cNvPr id="116"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7" name="组合 106"/>
            <p:cNvGrpSpPr/>
            <p:nvPr/>
          </p:nvGrpSpPr>
          <p:grpSpPr>
            <a:xfrm rot="19764134">
              <a:off x="11893293" y="2709179"/>
              <a:ext cx="731956" cy="860370"/>
              <a:chOff x="5537201" y="3319463"/>
              <a:chExt cx="1719262" cy="2020888"/>
            </a:xfrm>
            <a:grpFill/>
          </p:grpSpPr>
          <p:sp>
            <p:nvSpPr>
              <p:cNvPr id="109"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8" name="Freeform 72"/>
            <p:cNvSpPr>
              <a:spLocks/>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78129481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2018/7/1</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42080353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2018/7/1</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63094618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2018/7/1</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40197556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2018/7/1</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20691811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2018/7/1</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91255683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2018/7/1</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43101555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2018/7/1</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06115821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2018/7/1</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13250715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2018/7/1</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19968122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2018/7/1</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5007122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AB2DA330-99E0-4B4D-9C61-82CFEE5A232F}" type="datetimeFigureOut">
              <a:rPr lang="zh-CN" altLang="en-US" smtClean="0"/>
              <a:t>2018/7/1</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08E02866-32EA-4EDE-B1EF-E5D366E4AC42}" type="slidenum">
              <a:rPr lang="zh-CN" altLang="en-US" smtClean="0"/>
              <a:t>‹#›</a:t>
            </a:fld>
            <a:endParaRPr lang="zh-CN" altLang="en-US"/>
          </a:p>
        </p:txBody>
      </p:sp>
    </p:spTree>
    <p:extLst>
      <p:ext uri="{BB962C8B-B14F-4D97-AF65-F5344CB8AC3E}">
        <p14:creationId xmlns:p14="http://schemas.microsoft.com/office/powerpoint/2010/main" val="67174946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分节标题">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AB2DA330-99E0-4B4D-9C61-82CFEE5A232F}" type="datetimeFigureOut">
              <a:rPr lang="zh-CN" altLang="en-US" smtClean="0"/>
              <a:t>2018/7/1</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E02866-32EA-4EDE-B1EF-E5D366E4AC42}" type="slidenum">
              <a:rPr lang="zh-CN" altLang="en-US" smtClean="0"/>
              <a:t>‹#›</a:t>
            </a:fld>
            <a:endParaRPr lang="zh-CN" altLang="en-US"/>
          </a:p>
        </p:txBody>
      </p:sp>
      <p:sp>
        <p:nvSpPr>
          <p:cNvPr id="7" name="矩形 6"/>
          <p:cNvSpPr/>
          <p:nvPr userDrawn="1"/>
        </p:nvSpPr>
        <p:spPr>
          <a:xfrm>
            <a:off x="0" y="-1"/>
            <a:ext cx="12189810" cy="68580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userDrawn="1"/>
        </p:nvGrpSpPr>
        <p:grpSpPr>
          <a:xfrm>
            <a:off x="-529393" y="-655580"/>
            <a:ext cx="13154642" cy="7779397"/>
            <a:chOff x="-529393" y="-655580"/>
            <a:chExt cx="13154642" cy="7779397"/>
          </a:xfrm>
          <a:solidFill>
            <a:schemeClr val="tx1">
              <a:alpha val="10000"/>
            </a:schemeClr>
          </a:solidFill>
        </p:grpSpPr>
        <p:grpSp>
          <p:nvGrpSpPr>
            <p:cNvPr id="9" name="组合 8"/>
            <p:cNvGrpSpPr/>
            <p:nvPr/>
          </p:nvGrpSpPr>
          <p:grpSpPr>
            <a:xfrm>
              <a:off x="1502028" y="188780"/>
              <a:ext cx="773577" cy="724380"/>
              <a:chOff x="2278062" y="3327401"/>
              <a:chExt cx="2171700" cy="2033588"/>
            </a:xfrm>
            <a:grpFill/>
          </p:grpSpPr>
          <p:sp>
            <p:nvSpPr>
              <p:cNvPr id="656"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7"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8"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9"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0"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1"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2"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3"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10" name="组合 9"/>
            <p:cNvGrpSpPr/>
            <p:nvPr/>
          </p:nvGrpSpPr>
          <p:grpSpPr>
            <a:xfrm rot="19764134">
              <a:off x="2324568" y="664086"/>
              <a:ext cx="794811" cy="1006355"/>
              <a:chOff x="5164138" y="2244726"/>
              <a:chExt cx="1866900" cy="2363788"/>
            </a:xfrm>
            <a:grpFill/>
          </p:grpSpPr>
          <p:sp>
            <p:nvSpPr>
              <p:cNvPr id="652"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3"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4"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5"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2" name="组合 11"/>
            <p:cNvGrpSpPr/>
            <p:nvPr/>
          </p:nvGrpSpPr>
          <p:grpSpPr>
            <a:xfrm rot="20225179">
              <a:off x="1853854" y="2217133"/>
              <a:ext cx="988107" cy="732632"/>
              <a:chOff x="4699001" y="3913188"/>
              <a:chExt cx="2320924" cy="1720850"/>
            </a:xfrm>
            <a:grpFill/>
          </p:grpSpPr>
          <p:sp>
            <p:nvSpPr>
              <p:cNvPr id="649"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0"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1"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组合 12"/>
            <p:cNvGrpSpPr/>
            <p:nvPr/>
          </p:nvGrpSpPr>
          <p:grpSpPr>
            <a:xfrm>
              <a:off x="2732856" y="4649133"/>
              <a:ext cx="730604" cy="852935"/>
              <a:chOff x="5164138" y="3689351"/>
              <a:chExt cx="1716087" cy="2003425"/>
            </a:xfrm>
            <a:grpFill/>
          </p:grpSpPr>
          <p:sp>
            <p:nvSpPr>
              <p:cNvPr id="64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a:off x="-201395" y="3913464"/>
              <a:ext cx="742094" cy="784673"/>
              <a:chOff x="5224463" y="2503488"/>
              <a:chExt cx="1743075" cy="1843088"/>
            </a:xfrm>
            <a:grpFill/>
          </p:grpSpPr>
          <p:sp>
            <p:nvSpPr>
              <p:cNvPr id="6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7"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8"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9"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4"/>
            <p:cNvGrpSpPr/>
            <p:nvPr/>
          </p:nvGrpSpPr>
          <p:grpSpPr>
            <a:xfrm rot="1225792">
              <a:off x="576058" y="3191031"/>
              <a:ext cx="604498" cy="799588"/>
              <a:chOff x="5595148" y="3265484"/>
              <a:chExt cx="1697038" cy="2244725"/>
            </a:xfrm>
            <a:grpFill/>
          </p:grpSpPr>
          <p:sp>
            <p:nvSpPr>
              <p:cNvPr id="631"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2"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3"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4"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5"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组合 15"/>
            <p:cNvGrpSpPr/>
            <p:nvPr/>
          </p:nvGrpSpPr>
          <p:grpSpPr>
            <a:xfrm>
              <a:off x="3911550" y="2212001"/>
              <a:ext cx="670453" cy="886052"/>
              <a:chOff x="5819776" y="3095626"/>
              <a:chExt cx="1574800" cy="2081212"/>
            </a:xfrm>
            <a:grpFill/>
          </p:grpSpPr>
          <p:sp>
            <p:nvSpPr>
              <p:cNvPr id="622"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3"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4"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5"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6"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7"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8"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9"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0"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7" name="Freeform 72"/>
            <p:cNvSpPr>
              <a:spLocks/>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8" name="组合 17"/>
            <p:cNvGrpSpPr/>
            <p:nvPr/>
          </p:nvGrpSpPr>
          <p:grpSpPr>
            <a:xfrm rot="19764134">
              <a:off x="3362618" y="3755408"/>
              <a:ext cx="731956" cy="860370"/>
              <a:chOff x="5537201" y="3319463"/>
              <a:chExt cx="1719262" cy="2020888"/>
            </a:xfrm>
            <a:grpFill/>
          </p:grpSpPr>
          <p:sp>
            <p:nvSpPr>
              <p:cNvPr id="615"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6"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7"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8"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9"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0"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1"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组合 18"/>
            <p:cNvGrpSpPr/>
            <p:nvPr/>
          </p:nvGrpSpPr>
          <p:grpSpPr>
            <a:xfrm>
              <a:off x="4921608" y="2458175"/>
              <a:ext cx="757233" cy="735894"/>
              <a:chOff x="5913437" y="3105151"/>
              <a:chExt cx="2084388" cy="2025649"/>
            </a:xfrm>
            <a:grpFill/>
          </p:grpSpPr>
          <p:sp>
            <p:nvSpPr>
              <p:cNvPr id="610"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1"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2"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3"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4"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p:cNvGrpSpPr/>
            <p:nvPr/>
          </p:nvGrpSpPr>
          <p:grpSpPr>
            <a:xfrm>
              <a:off x="7721942" y="1691279"/>
              <a:ext cx="519722" cy="701626"/>
              <a:chOff x="9224963" y="3498850"/>
              <a:chExt cx="1682749" cy="2271713"/>
            </a:xfrm>
            <a:grpFill/>
          </p:grpSpPr>
          <p:sp>
            <p:nvSpPr>
              <p:cNvPr id="60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1" name="组合 20"/>
            <p:cNvGrpSpPr/>
            <p:nvPr/>
          </p:nvGrpSpPr>
          <p:grpSpPr>
            <a:xfrm>
              <a:off x="8822237" y="2221433"/>
              <a:ext cx="594373" cy="665498"/>
              <a:chOff x="7735954" y="4832357"/>
              <a:chExt cx="1936767" cy="2168527"/>
            </a:xfrm>
            <a:grpFill/>
          </p:grpSpPr>
          <p:sp>
            <p:nvSpPr>
              <p:cNvPr id="597"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8"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9"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0"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1"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2"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3"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组合 21"/>
            <p:cNvGrpSpPr/>
            <p:nvPr/>
          </p:nvGrpSpPr>
          <p:grpSpPr>
            <a:xfrm>
              <a:off x="448911" y="230151"/>
              <a:ext cx="834687" cy="941473"/>
              <a:chOff x="7875588" y="4914901"/>
              <a:chExt cx="1960563" cy="2211388"/>
            </a:xfrm>
            <a:grpFill/>
          </p:grpSpPr>
          <p:sp>
            <p:nvSpPr>
              <p:cNvPr id="589"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0"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1"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2"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3"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4"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5"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6"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3"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4" name="组合 23"/>
            <p:cNvGrpSpPr/>
            <p:nvPr/>
          </p:nvGrpSpPr>
          <p:grpSpPr>
            <a:xfrm rot="20879785">
              <a:off x="8169946" y="4595204"/>
              <a:ext cx="613861" cy="653085"/>
              <a:chOff x="9596437" y="4760913"/>
              <a:chExt cx="1987551" cy="2114550"/>
            </a:xfrm>
            <a:grpFill/>
          </p:grpSpPr>
          <p:sp>
            <p:nvSpPr>
              <p:cNvPr id="572"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3"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4"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5"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6"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7"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8"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9"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0"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1"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2"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3"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4"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5"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6"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7"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8"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5" name="组合 24"/>
            <p:cNvGrpSpPr/>
            <p:nvPr/>
          </p:nvGrpSpPr>
          <p:grpSpPr>
            <a:xfrm rot="20879785">
              <a:off x="6374834" y="568081"/>
              <a:ext cx="924576" cy="865776"/>
              <a:chOff x="2278062" y="3327401"/>
              <a:chExt cx="2171700" cy="2033588"/>
            </a:xfrm>
            <a:grpFill/>
          </p:grpSpPr>
          <p:sp>
            <p:nvSpPr>
              <p:cNvPr id="56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7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7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26" name="组合 25"/>
            <p:cNvGrpSpPr/>
            <p:nvPr/>
          </p:nvGrpSpPr>
          <p:grpSpPr>
            <a:xfrm rot="2030515">
              <a:off x="7589233" y="2493380"/>
              <a:ext cx="794811" cy="1006355"/>
              <a:chOff x="5164138" y="2244726"/>
              <a:chExt cx="1866900" cy="2363788"/>
            </a:xfrm>
            <a:grpFill/>
          </p:grpSpPr>
          <p:sp>
            <p:nvSpPr>
              <p:cNvPr id="56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1"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2"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3"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7"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8" name="组合 27"/>
            <p:cNvGrpSpPr/>
            <p:nvPr/>
          </p:nvGrpSpPr>
          <p:grpSpPr>
            <a:xfrm>
              <a:off x="7445459" y="5842795"/>
              <a:ext cx="988107" cy="732632"/>
              <a:chOff x="4699001" y="3913188"/>
              <a:chExt cx="2320924" cy="1720850"/>
            </a:xfrm>
            <a:grpFill/>
          </p:grpSpPr>
          <p:sp>
            <p:nvSpPr>
              <p:cNvPr id="557"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8"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9"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9" name="组合 28"/>
            <p:cNvGrpSpPr/>
            <p:nvPr/>
          </p:nvGrpSpPr>
          <p:grpSpPr>
            <a:xfrm rot="19764134">
              <a:off x="6061802" y="4730460"/>
              <a:ext cx="621836" cy="822521"/>
              <a:chOff x="5595148" y="3265484"/>
              <a:chExt cx="1697038" cy="2244725"/>
            </a:xfrm>
            <a:grpFill/>
          </p:grpSpPr>
          <p:sp>
            <p:nvSpPr>
              <p:cNvPr id="552"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3"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4"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5"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6"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0" name="组合 29"/>
            <p:cNvGrpSpPr/>
            <p:nvPr/>
          </p:nvGrpSpPr>
          <p:grpSpPr>
            <a:xfrm rot="19764134">
              <a:off x="8359461" y="3713378"/>
              <a:ext cx="670453" cy="886052"/>
              <a:chOff x="5819776" y="3095626"/>
              <a:chExt cx="1574800" cy="2081212"/>
            </a:xfrm>
            <a:grpFill/>
          </p:grpSpPr>
          <p:sp>
            <p:nvSpPr>
              <p:cNvPr id="543"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4"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5"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6"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7"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8"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9"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0"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1"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1" name="Freeform 72"/>
            <p:cNvSpPr>
              <a:spLocks/>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2" name="组合 31"/>
            <p:cNvGrpSpPr/>
            <p:nvPr/>
          </p:nvGrpSpPr>
          <p:grpSpPr>
            <a:xfrm rot="1225792">
              <a:off x="8409046" y="6202250"/>
              <a:ext cx="731956" cy="860370"/>
              <a:chOff x="5537201" y="3319463"/>
              <a:chExt cx="1719262" cy="2020888"/>
            </a:xfrm>
            <a:grpFill/>
          </p:grpSpPr>
          <p:sp>
            <p:nvSpPr>
              <p:cNvPr id="536"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7"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8"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9"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0"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1"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2"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3"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4" name="组合 33"/>
            <p:cNvGrpSpPr/>
            <p:nvPr/>
          </p:nvGrpSpPr>
          <p:grpSpPr>
            <a:xfrm>
              <a:off x="10476887" y="657125"/>
              <a:ext cx="620897" cy="656522"/>
              <a:chOff x="5224463" y="2503488"/>
              <a:chExt cx="1743075" cy="1843088"/>
            </a:xfrm>
            <a:grpFill/>
          </p:grpSpPr>
          <p:sp>
            <p:nvSpPr>
              <p:cNvPr id="532"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5" name="组合 34"/>
            <p:cNvGrpSpPr/>
            <p:nvPr/>
          </p:nvGrpSpPr>
          <p:grpSpPr>
            <a:xfrm>
              <a:off x="7309439" y="3664888"/>
              <a:ext cx="767335" cy="745712"/>
              <a:chOff x="5913437" y="3105151"/>
              <a:chExt cx="2084388" cy="2025649"/>
            </a:xfrm>
            <a:grpFill/>
          </p:grpSpPr>
          <p:sp>
            <p:nvSpPr>
              <p:cNvPr id="527"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8"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9"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0"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1"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6" name="组合 35"/>
            <p:cNvGrpSpPr/>
            <p:nvPr/>
          </p:nvGrpSpPr>
          <p:grpSpPr>
            <a:xfrm>
              <a:off x="11025976" y="2012926"/>
              <a:ext cx="834687" cy="941473"/>
              <a:chOff x="7875588" y="4914901"/>
              <a:chExt cx="1960563" cy="2211388"/>
            </a:xfrm>
            <a:grpFill/>
          </p:grpSpPr>
          <p:sp>
            <p:nvSpPr>
              <p:cNvPr id="519"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0"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1"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2"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3"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4"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5"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6"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7" name="Freeform 72"/>
            <p:cNvSpPr>
              <a:spLocks/>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8" name="组合 37"/>
            <p:cNvGrpSpPr/>
            <p:nvPr/>
          </p:nvGrpSpPr>
          <p:grpSpPr>
            <a:xfrm>
              <a:off x="1543094" y="4062486"/>
              <a:ext cx="531000" cy="624158"/>
              <a:chOff x="5537201" y="3319463"/>
              <a:chExt cx="1719262" cy="2020888"/>
            </a:xfrm>
            <a:grpFill/>
          </p:grpSpPr>
          <p:sp>
            <p:nvSpPr>
              <p:cNvPr id="51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9" name="组合 38"/>
            <p:cNvGrpSpPr/>
            <p:nvPr/>
          </p:nvGrpSpPr>
          <p:grpSpPr>
            <a:xfrm rot="1225792">
              <a:off x="2372021" y="3599658"/>
              <a:ext cx="834687" cy="941473"/>
              <a:chOff x="7875588" y="4914901"/>
              <a:chExt cx="1960563" cy="2211388"/>
            </a:xfrm>
            <a:grpFill/>
          </p:grpSpPr>
          <p:sp>
            <p:nvSpPr>
              <p:cNvPr id="50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0"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1" name="组合 40"/>
            <p:cNvGrpSpPr/>
            <p:nvPr/>
          </p:nvGrpSpPr>
          <p:grpSpPr>
            <a:xfrm>
              <a:off x="3482450" y="5247991"/>
              <a:ext cx="722494" cy="955665"/>
              <a:chOff x="5595148" y="3265484"/>
              <a:chExt cx="1697038" cy="2244725"/>
            </a:xfrm>
            <a:grpFill/>
          </p:grpSpPr>
          <p:sp>
            <p:nvSpPr>
              <p:cNvPr id="49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0"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1"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2"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3"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2" name="组合 41"/>
            <p:cNvGrpSpPr/>
            <p:nvPr/>
          </p:nvGrpSpPr>
          <p:grpSpPr>
            <a:xfrm rot="519882">
              <a:off x="10965821" y="2938717"/>
              <a:ext cx="519722" cy="701626"/>
              <a:chOff x="9224963" y="3498850"/>
              <a:chExt cx="1682749" cy="2271713"/>
            </a:xfrm>
            <a:grpFill/>
          </p:grpSpPr>
          <p:sp>
            <p:nvSpPr>
              <p:cNvPr id="49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4"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5"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6"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7"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8"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3"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4" name="组合 43"/>
            <p:cNvGrpSpPr/>
            <p:nvPr/>
          </p:nvGrpSpPr>
          <p:grpSpPr>
            <a:xfrm>
              <a:off x="8674230" y="3126179"/>
              <a:ext cx="602039" cy="563751"/>
              <a:chOff x="2278062" y="3327401"/>
              <a:chExt cx="2171700" cy="2033588"/>
            </a:xfrm>
            <a:grpFill/>
          </p:grpSpPr>
          <p:sp>
            <p:nvSpPr>
              <p:cNvPr id="48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7"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8"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9"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0"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2"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5" name="组合 44"/>
            <p:cNvGrpSpPr/>
            <p:nvPr/>
          </p:nvGrpSpPr>
          <p:grpSpPr>
            <a:xfrm rot="1504759">
              <a:off x="11278316" y="3557610"/>
              <a:ext cx="794811" cy="1006355"/>
              <a:chOff x="5164138" y="2244726"/>
              <a:chExt cx="1866900" cy="2363788"/>
            </a:xfrm>
            <a:grpFill/>
          </p:grpSpPr>
          <p:sp>
            <p:nvSpPr>
              <p:cNvPr id="48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2"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3"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4"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6" name="Freeform 72"/>
            <p:cNvSpPr>
              <a:spLocks/>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7" name="组合 46"/>
            <p:cNvGrpSpPr/>
            <p:nvPr/>
          </p:nvGrpSpPr>
          <p:grpSpPr>
            <a:xfrm>
              <a:off x="4782037" y="5907373"/>
              <a:ext cx="466492" cy="629765"/>
              <a:chOff x="9224963" y="3498850"/>
              <a:chExt cx="1682749" cy="2271713"/>
            </a:xfrm>
            <a:grpFill/>
          </p:grpSpPr>
          <p:sp>
            <p:nvSpPr>
              <p:cNvPr id="47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组合 47"/>
            <p:cNvGrpSpPr/>
            <p:nvPr/>
          </p:nvGrpSpPr>
          <p:grpSpPr>
            <a:xfrm rot="660939">
              <a:off x="380520" y="4805720"/>
              <a:ext cx="606055" cy="678577"/>
              <a:chOff x="7735954" y="4832357"/>
              <a:chExt cx="1936767" cy="2168527"/>
            </a:xfrm>
            <a:grpFill/>
          </p:grpSpPr>
          <p:sp>
            <p:nvSpPr>
              <p:cNvPr id="468"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9"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0"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1"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2"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3"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4"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9" name="组合 48"/>
            <p:cNvGrpSpPr/>
            <p:nvPr/>
          </p:nvGrpSpPr>
          <p:grpSpPr>
            <a:xfrm rot="1225792">
              <a:off x="4189195" y="5162694"/>
              <a:ext cx="670737" cy="628080"/>
              <a:chOff x="2278062" y="3327401"/>
              <a:chExt cx="2171700" cy="2033588"/>
            </a:xfrm>
            <a:grpFill/>
          </p:grpSpPr>
          <p:sp>
            <p:nvSpPr>
              <p:cNvPr id="460"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1"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2"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3"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4"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5"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6"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7"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50" name="组合 49"/>
            <p:cNvGrpSpPr/>
            <p:nvPr/>
          </p:nvGrpSpPr>
          <p:grpSpPr>
            <a:xfrm rot="20879785">
              <a:off x="6514023" y="5726174"/>
              <a:ext cx="794811" cy="1006355"/>
              <a:chOff x="5164138" y="2244726"/>
              <a:chExt cx="1866900" cy="2363788"/>
            </a:xfrm>
            <a:grpFill/>
          </p:grpSpPr>
          <p:sp>
            <p:nvSpPr>
              <p:cNvPr id="45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7"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8"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9"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1" name="组合 50"/>
            <p:cNvGrpSpPr/>
            <p:nvPr/>
          </p:nvGrpSpPr>
          <p:grpSpPr>
            <a:xfrm rot="1225792">
              <a:off x="5139728" y="96572"/>
              <a:ext cx="887404" cy="862397"/>
              <a:chOff x="5913437" y="3105151"/>
              <a:chExt cx="2084388" cy="2025649"/>
            </a:xfrm>
            <a:grpFill/>
          </p:grpSpPr>
          <p:sp>
            <p:nvSpPr>
              <p:cNvPr id="451"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2"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3"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4"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5"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2" name="组合 51"/>
            <p:cNvGrpSpPr/>
            <p:nvPr/>
          </p:nvGrpSpPr>
          <p:grpSpPr>
            <a:xfrm>
              <a:off x="8819265" y="961354"/>
              <a:ext cx="731956" cy="860370"/>
              <a:chOff x="5537201" y="3319463"/>
              <a:chExt cx="1719262" cy="2020888"/>
            </a:xfrm>
            <a:grpFill/>
          </p:grpSpPr>
          <p:sp>
            <p:nvSpPr>
              <p:cNvPr id="44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5"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6"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7"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8"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9"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0"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3" name="组合 52"/>
            <p:cNvGrpSpPr/>
            <p:nvPr/>
          </p:nvGrpSpPr>
          <p:grpSpPr>
            <a:xfrm>
              <a:off x="5128691" y="3537921"/>
              <a:ext cx="834687" cy="941473"/>
              <a:chOff x="7875588" y="4914901"/>
              <a:chExt cx="1960563" cy="2211388"/>
            </a:xfrm>
            <a:grpFill/>
          </p:grpSpPr>
          <p:sp>
            <p:nvSpPr>
              <p:cNvPr id="436"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7"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8"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9"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0"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1"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2"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3"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4" name="组合 53"/>
            <p:cNvGrpSpPr/>
            <p:nvPr/>
          </p:nvGrpSpPr>
          <p:grpSpPr>
            <a:xfrm>
              <a:off x="3223654" y="216358"/>
              <a:ext cx="716411" cy="967156"/>
              <a:chOff x="9224963" y="3498850"/>
              <a:chExt cx="1682749" cy="2271713"/>
            </a:xfrm>
            <a:grpFill/>
          </p:grpSpPr>
          <p:sp>
            <p:nvSpPr>
              <p:cNvPr id="43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5" name="组合 54"/>
            <p:cNvGrpSpPr/>
            <p:nvPr/>
          </p:nvGrpSpPr>
          <p:grpSpPr>
            <a:xfrm>
              <a:off x="2312810" y="5814117"/>
              <a:ext cx="924576" cy="865776"/>
              <a:chOff x="2278062" y="3327401"/>
              <a:chExt cx="2171700" cy="2033588"/>
            </a:xfrm>
            <a:grpFill/>
          </p:grpSpPr>
          <p:sp>
            <p:nvSpPr>
              <p:cNvPr id="422"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3"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4"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5"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6"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7"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8"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9"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56"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7" name="组合 56"/>
            <p:cNvGrpSpPr/>
            <p:nvPr/>
          </p:nvGrpSpPr>
          <p:grpSpPr>
            <a:xfrm rot="838534">
              <a:off x="7494349" y="507594"/>
              <a:ext cx="794811" cy="1006355"/>
              <a:chOff x="5164138" y="2244726"/>
              <a:chExt cx="1866900" cy="2363788"/>
            </a:xfrm>
            <a:grpFill/>
          </p:grpSpPr>
          <p:sp>
            <p:nvSpPr>
              <p:cNvPr id="418"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组合 57"/>
            <p:cNvGrpSpPr/>
            <p:nvPr/>
          </p:nvGrpSpPr>
          <p:grpSpPr>
            <a:xfrm>
              <a:off x="7322896" y="4807431"/>
              <a:ext cx="722494" cy="955665"/>
              <a:chOff x="5595148" y="3265484"/>
              <a:chExt cx="1697038" cy="2244725"/>
            </a:xfrm>
            <a:grpFill/>
          </p:grpSpPr>
          <p:sp>
            <p:nvSpPr>
              <p:cNvPr id="413"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9" name="组合 58"/>
            <p:cNvGrpSpPr/>
            <p:nvPr/>
          </p:nvGrpSpPr>
          <p:grpSpPr>
            <a:xfrm rot="20879785">
              <a:off x="4101579" y="399792"/>
              <a:ext cx="834687" cy="941473"/>
              <a:chOff x="7875588" y="4914901"/>
              <a:chExt cx="1960563" cy="2211388"/>
            </a:xfrm>
            <a:grpFill/>
          </p:grpSpPr>
          <p:sp>
            <p:nvSpPr>
              <p:cNvPr id="40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0" name="组合 59"/>
            <p:cNvGrpSpPr/>
            <p:nvPr/>
          </p:nvGrpSpPr>
          <p:grpSpPr>
            <a:xfrm>
              <a:off x="702490" y="5618645"/>
              <a:ext cx="794811" cy="1006355"/>
              <a:chOff x="5164138" y="2244726"/>
              <a:chExt cx="1866900" cy="2363788"/>
            </a:xfrm>
            <a:grpFill/>
          </p:grpSpPr>
          <p:sp>
            <p:nvSpPr>
              <p:cNvPr id="40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1"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72"/>
            <p:cNvSpPr>
              <a:spLocks/>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3" name="组合 62"/>
            <p:cNvGrpSpPr/>
            <p:nvPr/>
          </p:nvGrpSpPr>
          <p:grpSpPr>
            <a:xfrm rot="20879785">
              <a:off x="1249538" y="2792339"/>
              <a:ext cx="716411" cy="967156"/>
              <a:chOff x="9224963" y="3498850"/>
              <a:chExt cx="1682749" cy="2271713"/>
            </a:xfrm>
            <a:grpFill/>
          </p:grpSpPr>
          <p:sp>
            <p:nvSpPr>
              <p:cNvPr id="39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4" name="组合 63"/>
            <p:cNvGrpSpPr/>
            <p:nvPr/>
          </p:nvGrpSpPr>
          <p:grpSpPr>
            <a:xfrm>
              <a:off x="9363293" y="4705769"/>
              <a:ext cx="604498" cy="799588"/>
              <a:chOff x="5595148" y="3265484"/>
              <a:chExt cx="1697038" cy="2244725"/>
            </a:xfrm>
            <a:grpFill/>
          </p:grpSpPr>
          <p:sp>
            <p:nvSpPr>
              <p:cNvPr id="39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5" name="组合 64"/>
            <p:cNvGrpSpPr/>
            <p:nvPr/>
          </p:nvGrpSpPr>
          <p:grpSpPr>
            <a:xfrm>
              <a:off x="10136866" y="4892100"/>
              <a:ext cx="531000" cy="624158"/>
              <a:chOff x="5537201" y="3319463"/>
              <a:chExt cx="1719262" cy="2020888"/>
            </a:xfrm>
            <a:grpFill/>
          </p:grpSpPr>
          <p:sp>
            <p:nvSpPr>
              <p:cNvPr id="38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6" name="组合 65"/>
            <p:cNvGrpSpPr/>
            <p:nvPr/>
          </p:nvGrpSpPr>
          <p:grpSpPr>
            <a:xfrm rot="1538541">
              <a:off x="10282151" y="3762332"/>
              <a:ext cx="716411" cy="967156"/>
              <a:chOff x="9224963" y="3498850"/>
              <a:chExt cx="1682749" cy="2271713"/>
            </a:xfrm>
            <a:grpFill/>
          </p:grpSpPr>
          <p:sp>
            <p:nvSpPr>
              <p:cNvPr id="377"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7" name="组合 66"/>
            <p:cNvGrpSpPr/>
            <p:nvPr/>
          </p:nvGrpSpPr>
          <p:grpSpPr>
            <a:xfrm rot="1225792">
              <a:off x="1910332" y="1550086"/>
              <a:ext cx="519722" cy="701626"/>
              <a:chOff x="9224963" y="3498850"/>
              <a:chExt cx="1682749" cy="2271713"/>
            </a:xfrm>
            <a:grpFill/>
          </p:grpSpPr>
          <p:sp>
            <p:nvSpPr>
              <p:cNvPr id="371"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4"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5"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8" name="组合 67"/>
            <p:cNvGrpSpPr/>
            <p:nvPr/>
          </p:nvGrpSpPr>
          <p:grpSpPr>
            <a:xfrm rot="21119391">
              <a:off x="11186255" y="182076"/>
              <a:ext cx="794811" cy="1006355"/>
              <a:chOff x="5164138" y="2244726"/>
              <a:chExt cx="1866900" cy="2363788"/>
            </a:xfrm>
            <a:grpFill/>
          </p:grpSpPr>
          <p:sp>
            <p:nvSpPr>
              <p:cNvPr id="36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9" name="组合 68"/>
            <p:cNvGrpSpPr/>
            <p:nvPr/>
          </p:nvGrpSpPr>
          <p:grpSpPr>
            <a:xfrm rot="2946807">
              <a:off x="4467053" y="3215408"/>
              <a:ext cx="594373" cy="665498"/>
              <a:chOff x="7735954" y="4832357"/>
              <a:chExt cx="1936767" cy="2168527"/>
            </a:xfrm>
            <a:grpFill/>
          </p:grpSpPr>
          <p:sp>
            <p:nvSpPr>
              <p:cNvPr id="360"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0" name="组合 69"/>
            <p:cNvGrpSpPr/>
            <p:nvPr/>
          </p:nvGrpSpPr>
          <p:grpSpPr>
            <a:xfrm>
              <a:off x="2882482" y="2191476"/>
              <a:ext cx="731956" cy="860370"/>
              <a:chOff x="5537201" y="3319463"/>
              <a:chExt cx="1719262" cy="2020888"/>
            </a:xfrm>
            <a:grpFill/>
          </p:grpSpPr>
          <p:sp>
            <p:nvSpPr>
              <p:cNvPr id="35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71"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2" name="组合 71"/>
            <p:cNvGrpSpPr/>
            <p:nvPr/>
          </p:nvGrpSpPr>
          <p:grpSpPr>
            <a:xfrm rot="736191">
              <a:off x="8767083" y="100170"/>
              <a:ext cx="602039" cy="563751"/>
              <a:chOff x="2278062" y="3327401"/>
              <a:chExt cx="2171700" cy="2033588"/>
            </a:xfrm>
            <a:grpFill/>
          </p:grpSpPr>
          <p:sp>
            <p:nvSpPr>
              <p:cNvPr id="34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7"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8"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9"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0"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2"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73" name="Freeform 72"/>
            <p:cNvSpPr>
              <a:spLocks/>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4" name="组合 73"/>
            <p:cNvGrpSpPr/>
            <p:nvPr/>
          </p:nvGrpSpPr>
          <p:grpSpPr>
            <a:xfrm>
              <a:off x="3358803" y="1451811"/>
              <a:ext cx="604498" cy="799588"/>
              <a:chOff x="5595148" y="3265484"/>
              <a:chExt cx="1697038" cy="2244725"/>
            </a:xfrm>
            <a:grpFill/>
          </p:grpSpPr>
          <p:sp>
            <p:nvSpPr>
              <p:cNvPr id="34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5" name="组合 74"/>
            <p:cNvGrpSpPr/>
            <p:nvPr/>
          </p:nvGrpSpPr>
          <p:grpSpPr>
            <a:xfrm>
              <a:off x="4298544" y="1465134"/>
              <a:ext cx="531000" cy="624158"/>
              <a:chOff x="5537201" y="3319463"/>
              <a:chExt cx="1719262" cy="2020888"/>
            </a:xfrm>
            <a:grpFill/>
          </p:grpSpPr>
          <p:sp>
            <p:nvSpPr>
              <p:cNvPr id="33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6" name="组合 75"/>
            <p:cNvGrpSpPr/>
            <p:nvPr/>
          </p:nvGrpSpPr>
          <p:grpSpPr>
            <a:xfrm rot="19764134">
              <a:off x="11245205" y="4930448"/>
              <a:ext cx="834687" cy="941473"/>
              <a:chOff x="7875588" y="4914901"/>
              <a:chExt cx="1960563" cy="2211388"/>
            </a:xfrm>
            <a:grpFill/>
          </p:grpSpPr>
          <p:sp>
            <p:nvSpPr>
              <p:cNvPr id="32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6"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7"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8"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9"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0"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1"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2"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7" name="组合 76"/>
            <p:cNvGrpSpPr/>
            <p:nvPr/>
          </p:nvGrpSpPr>
          <p:grpSpPr>
            <a:xfrm>
              <a:off x="5833980" y="2797970"/>
              <a:ext cx="520678" cy="607859"/>
              <a:chOff x="5164138" y="3689351"/>
              <a:chExt cx="1716087" cy="2003425"/>
            </a:xfrm>
            <a:grpFill/>
          </p:grpSpPr>
          <p:sp>
            <p:nvSpPr>
              <p:cNvPr id="31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8"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72"/>
            <p:cNvSpPr>
              <a:spLocks/>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1" name="组合 80"/>
            <p:cNvGrpSpPr/>
            <p:nvPr/>
          </p:nvGrpSpPr>
          <p:grpSpPr>
            <a:xfrm>
              <a:off x="-343534" y="-128669"/>
              <a:ext cx="730604" cy="852935"/>
              <a:chOff x="5164138" y="3689351"/>
              <a:chExt cx="1716087" cy="2003425"/>
            </a:xfrm>
            <a:grpFill/>
          </p:grpSpPr>
          <p:sp>
            <p:nvSpPr>
              <p:cNvPr id="307"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2" name="组合 81"/>
            <p:cNvGrpSpPr/>
            <p:nvPr/>
          </p:nvGrpSpPr>
          <p:grpSpPr>
            <a:xfrm rot="963443">
              <a:off x="1473722" y="6156661"/>
              <a:ext cx="716411" cy="967156"/>
              <a:chOff x="9224963" y="3498850"/>
              <a:chExt cx="1682749" cy="2271713"/>
            </a:xfrm>
            <a:grpFill/>
          </p:grpSpPr>
          <p:sp>
            <p:nvSpPr>
              <p:cNvPr id="301"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2"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3"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4"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5"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6"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3" name="组合 82"/>
            <p:cNvGrpSpPr/>
            <p:nvPr/>
          </p:nvGrpSpPr>
          <p:grpSpPr>
            <a:xfrm>
              <a:off x="3873310" y="6291713"/>
              <a:ext cx="767335" cy="745712"/>
              <a:chOff x="5913437" y="3105151"/>
              <a:chExt cx="2084388" cy="2025649"/>
            </a:xfrm>
            <a:grpFill/>
          </p:grpSpPr>
          <p:sp>
            <p:nvSpPr>
              <p:cNvPr id="29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83"/>
            <p:cNvGrpSpPr/>
            <p:nvPr/>
          </p:nvGrpSpPr>
          <p:grpSpPr>
            <a:xfrm rot="963443">
              <a:off x="9424749" y="6246258"/>
              <a:ext cx="519722" cy="701626"/>
              <a:chOff x="9224963" y="3498850"/>
              <a:chExt cx="1682749" cy="2271713"/>
            </a:xfrm>
            <a:grpFill/>
          </p:grpSpPr>
          <p:sp>
            <p:nvSpPr>
              <p:cNvPr id="29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5" name="组合 84"/>
            <p:cNvGrpSpPr/>
            <p:nvPr/>
          </p:nvGrpSpPr>
          <p:grpSpPr>
            <a:xfrm rot="963443">
              <a:off x="11499009" y="6331820"/>
              <a:ext cx="594373" cy="665498"/>
              <a:chOff x="7735954" y="4832357"/>
              <a:chExt cx="1936767" cy="2168527"/>
            </a:xfrm>
            <a:grpFill/>
          </p:grpSpPr>
          <p:sp>
            <p:nvSpPr>
              <p:cNvPr id="283"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4"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5"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6"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7"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8"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9"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6" name="Freeform 72"/>
            <p:cNvSpPr>
              <a:spLocks/>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7" name="组合 86"/>
            <p:cNvGrpSpPr/>
            <p:nvPr/>
          </p:nvGrpSpPr>
          <p:grpSpPr>
            <a:xfrm>
              <a:off x="3700794" y="-655580"/>
              <a:ext cx="794811" cy="1006355"/>
              <a:chOff x="5164138" y="2244726"/>
              <a:chExt cx="1866900" cy="2363788"/>
            </a:xfrm>
            <a:grpFill/>
          </p:grpSpPr>
          <p:sp>
            <p:nvSpPr>
              <p:cNvPr id="279"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2"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8" name="组合 87"/>
            <p:cNvGrpSpPr/>
            <p:nvPr/>
          </p:nvGrpSpPr>
          <p:grpSpPr>
            <a:xfrm rot="963443">
              <a:off x="2338038" y="-560817"/>
              <a:ext cx="670453" cy="886052"/>
              <a:chOff x="5819776" y="3095626"/>
              <a:chExt cx="1574800" cy="2081212"/>
            </a:xfrm>
            <a:grpFill/>
          </p:grpSpPr>
          <p:sp>
            <p:nvSpPr>
              <p:cNvPr id="270"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9" name="组合 88"/>
            <p:cNvGrpSpPr/>
            <p:nvPr/>
          </p:nvGrpSpPr>
          <p:grpSpPr>
            <a:xfrm>
              <a:off x="-254973" y="5808635"/>
              <a:ext cx="670737" cy="628080"/>
              <a:chOff x="2278062" y="3327401"/>
              <a:chExt cx="2171700" cy="2033588"/>
            </a:xfrm>
            <a:grpFill/>
          </p:grpSpPr>
          <p:sp>
            <p:nvSpPr>
              <p:cNvPr id="262"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3"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4"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5"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6"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7"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8"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9"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90" name="组合 89"/>
            <p:cNvGrpSpPr/>
            <p:nvPr/>
          </p:nvGrpSpPr>
          <p:grpSpPr>
            <a:xfrm>
              <a:off x="8461578" y="5279677"/>
              <a:ext cx="757233" cy="735894"/>
              <a:chOff x="5913437" y="3105151"/>
              <a:chExt cx="2084388" cy="2025649"/>
            </a:xfrm>
            <a:grpFill/>
          </p:grpSpPr>
          <p:sp>
            <p:nvSpPr>
              <p:cNvPr id="257"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1"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1" name="组合 90"/>
            <p:cNvGrpSpPr/>
            <p:nvPr/>
          </p:nvGrpSpPr>
          <p:grpSpPr>
            <a:xfrm>
              <a:off x="10740330" y="5745310"/>
              <a:ext cx="602039" cy="563751"/>
              <a:chOff x="2278062" y="3327401"/>
              <a:chExt cx="2171700" cy="2033588"/>
            </a:xfrm>
            <a:grpFill/>
          </p:grpSpPr>
          <p:sp>
            <p:nvSpPr>
              <p:cNvPr id="24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1"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2"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3"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4"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6"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92" name="Freeform 72"/>
            <p:cNvSpPr>
              <a:spLocks/>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3" name="组合 92"/>
            <p:cNvGrpSpPr/>
            <p:nvPr/>
          </p:nvGrpSpPr>
          <p:grpSpPr>
            <a:xfrm rot="17410437">
              <a:off x="5638214" y="1755543"/>
              <a:ext cx="742094" cy="784673"/>
              <a:chOff x="5224463" y="2503488"/>
              <a:chExt cx="1743075" cy="1843088"/>
            </a:xfrm>
            <a:grpFill/>
          </p:grpSpPr>
          <p:sp>
            <p:nvSpPr>
              <p:cNvPr id="245"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4" name="组合 93"/>
            <p:cNvGrpSpPr/>
            <p:nvPr/>
          </p:nvGrpSpPr>
          <p:grpSpPr>
            <a:xfrm>
              <a:off x="4873709" y="4662160"/>
              <a:ext cx="553698" cy="585467"/>
              <a:chOff x="5224463" y="2503488"/>
              <a:chExt cx="1743075" cy="1843088"/>
            </a:xfrm>
            <a:grpFill/>
          </p:grpSpPr>
          <p:sp>
            <p:nvSpPr>
              <p:cNvPr id="24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5" name="组合 94"/>
            <p:cNvGrpSpPr/>
            <p:nvPr/>
          </p:nvGrpSpPr>
          <p:grpSpPr>
            <a:xfrm>
              <a:off x="141603" y="1335764"/>
              <a:ext cx="553698" cy="585467"/>
              <a:chOff x="5224463" y="2503488"/>
              <a:chExt cx="1743075" cy="1843088"/>
            </a:xfrm>
            <a:grpFill/>
          </p:grpSpPr>
          <p:sp>
            <p:nvSpPr>
              <p:cNvPr id="237"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6" name="组合 95"/>
            <p:cNvGrpSpPr/>
            <p:nvPr/>
          </p:nvGrpSpPr>
          <p:grpSpPr>
            <a:xfrm>
              <a:off x="948034" y="4065047"/>
              <a:ext cx="540899" cy="714837"/>
              <a:chOff x="5819776" y="3095626"/>
              <a:chExt cx="1574800" cy="2081212"/>
            </a:xfrm>
            <a:grpFill/>
          </p:grpSpPr>
          <p:sp>
            <p:nvSpPr>
              <p:cNvPr id="228"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2"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7" name="组合 96"/>
            <p:cNvGrpSpPr/>
            <p:nvPr/>
          </p:nvGrpSpPr>
          <p:grpSpPr>
            <a:xfrm>
              <a:off x="2172141" y="3046652"/>
              <a:ext cx="520678" cy="607859"/>
              <a:chOff x="5164138" y="3689351"/>
              <a:chExt cx="1716087" cy="2003425"/>
            </a:xfrm>
            <a:grpFill/>
          </p:grpSpPr>
          <p:sp>
            <p:nvSpPr>
              <p:cNvPr id="21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8" name="组合 97"/>
            <p:cNvGrpSpPr/>
            <p:nvPr/>
          </p:nvGrpSpPr>
          <p:grpSpPr>
            <a:xfrm>
              <a:off x="9496228" y="3762332"/>
              <a:ext cx="520678" cy="607859"/>
              <a:chOff x="5164138" y="3689351"/>
              <a:chExt cx="1716087" cy="2003425"/>
            </a:xfrm>
            <a:grpFill/>
          </p:grpSpPr>
          <p:sp>
            <p:nvSpPr>
              <p:cNvPr id="21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9" name="组合 98"/>
            <p:cNvGrpSpPr/>
            <p:nvPr/>
          </p:nvGrpSpPr>
          <p:grpSpPr>
            <a:xfrm rot="519882">
              <a:off x="9661257" y="1839036"/>
              <a:ext cx="519722" cy="701626"/>
              <a:chOff x="9224963" y="3498850"/>
              <a:chExt cx="1682749" cy="2271713"/>
            </a:xfrm>
            <a:grpFill/>
          </p:grpSpPr>
          <p:sp>
            <p:nvSpPr>
              <p:cNvPr id="20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0" name="Freeform 72"/>
            <p:cNvSpPr>
              <a:spLocks/>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1" name="组合 100"/>
            <p:cNvGrpSpPr/>
            <p:nvPr/>
          </p:nvGrpSpPr>
          <p:grpSpPr>
            <a:xfrm rot="20879785">
              <a:off x="9483904" y="2849189"/>
              <a:ext cx="475524" cy="505909"/>
              <a:chOff x="9596437" y="4760913"/>
              <a:chExt cx="1987551" cy="2114550"/>
            </a:xfrm>
            <a:grpFill/>
          </p:grpSpPr>
          <p:sp>
            <p:nvSpPr>
              <p:cNvPr id="187"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2"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4" name="组合 103"/>
            <p:cNvGrpSpPr/>
            <p:nvPr/>
          </p:nvGrpSpPr>
          <p:grpSpPr>
            <a:xfrm rot="20879785">
              <a:off x="5877281" y="1061133"/>
              <a:ext cx="613861" cy="653085"/>
              <a:chOff x="9596437" y="4760913"/>
              <a:chExt cx="1987551" cy="2114550"/>
            </a:xfrm>
            <a:grpFill/>
          </p:grpSpPr>
          <p:sp>
            <p:nvSpPr>
              <p:cNvPr id="170"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5" name="Freeform 72"/>
            <p:cNvSpPr>
              <a:spLocks/>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6" name="组合 105"/>
            <p:cNvGrpSpPr/>
            <p:nvPr/>
          </p:nvGrpSpPr>
          <p:grpSpPr>
            <a:xfrm>
              <a:off x="8508251" y="810732"/>
              <a:ext cx="357190" cy="416997"/>
              <a:chOff x="5164138" y="3689351"/>
              <a:chExt cx="1716087" cy="2003425"/>
            </a:xfrm>
            <a:grpFill/>
          </p:grpSpPr>
          <p:sp>
            <p:nvSpPr>
              <p:cNvPr id="16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7" name="Freeform 72"/>
            <p:cNvSpPr>
              <a:spLocks/>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8" name="组合 107"/>
            <p:cNvGrpSpPr/>
            <p:nvPr/>
          </p:nvGrpSpPr>
          <p:grpSpPr>
            <a:xfrm>
              <a:off x="6179297" y="-229940"/>
              <a:ext cx="520678" cy="607859"/>
              <a:chOff x="5164138" y="3689351"/>
              <a:chExt cx="1716087" cy="2003425"/>
            </a:xfrm>
            <a:grpFill/>
          </p:grpSpPr>
          <p:sp>
            <p:nvSpPr>
              <p:cNvPr id="152"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9" name="组合 108"/>
            <p:cNvGrpSpPr/>
            <p:nvPr/>
          </p:nvGrpSpPr>
          <p:grpSpPr>
            <a:xfrm rot="519882">
              <a:off x="8219308" y="-295336"/>
              <a:ext cx="519722" cy="701626"/>
              <a:chOff x="9224963" y="3498850"/>
              <a:chExt cx="1682749" cy="2271713"/>
            </a:xfrm>
            <a:grpFill/>
          </p:grpSpPr>
          <p:sp>
            <p:nvSpPr>
              <p:cNvPr id="14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1"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0" name="组合 109"/>
            <p:cNvGrpSpPr/>
            <p:nvPr/>
          </p:nvGrpSpPr>
          <p:grpSpPr>
            <a:xfrm>
              <a:off x="3123278" y="6293742"/>
              <a:ext cx="619007" cy="698200"/>
              <a:chOff x="7875588" y="4914901"/>
              <a:chExt cx="1960563" cy="2211388"/>
            </a:xfrm>
            <a:grpFill/>
          </p:grpSpPr>
          <p:sp>
            <p:nvSpPr>
              <p:cNvPr id="13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1" name="组合 110"/>
            <p:cNvGrpSpPr/>
            <p:nvPr/>
          </p:nvGrpSpPr>
          <p:grpSpPr>
            <a:xfrm rot="20879785">
              <a:off x="1650193" y="1013411"/>
              <a:ext cx="475524" cy="505909"/>
              <a:chOff x="9596437" y="4760913"/>
              <a:chExt cx="1987551" cy="2114550"/>
            </a:xfrm>
            <a:grpFill/>
          </p:grpSpPr>
          <p:sp>
            <p:nvSpPr>
              <p:cNvPr id="121"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2" name="组合 111"/>
            <p:cNvGrpSpPr/>
            <p:nvPr/>
          </p:nvGrpSpPr>
          <p:grpSpPr>
            <a:xfrm rot="19764134">
              <a:off x="11893293" y="2709179"/>
              <a:ext cx="731956" cy="860370"/>
              <a:chOff x="5537201" y="3319463"/>
              <a:chExt cx="1719262" cy="2020888"/>
            </a:xfrm>
            <a:grpFill/>
          </p:grpSpPr>
          <p:sp>
            <p:nvSpPr>
              <p:cNvPr id="11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3" name="Freeform 72"/>
            <p:cNvSpPr>
              <a:spLocks/>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167769530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内容页1">
    <p:spTree>
      <p:nvGrpSpPr>
        <p:cNvPr id="1" name=""/>
        <p:cNvGrpSpPr/>
        <p:nvPr/>
      </p:nvGrpSpPr>
      <p:grpSpPr>
        <a:xfrm>
          <a:off x="0" y="0"/>
          <a:ext cx="0" cy="0"/>
          <a:chOff x="0" y="0"/>
          <a:chExt cx="0" cy="0"/>
        </a:xfrm>
      </p:grpSpPr>
      <p:sp>
        <p:nvSpPr>
          <p:cNvPr id="2" name="矩形 1"/>
          <p:cNvSpPr/>
          <p:nvPr userDrawn="1"/>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日期占位符 3"/>
          <p:cNvSpPr>
            <a:spLocks noGrp="1"/>
          </p:cNvSpPr>
          <p:nvPr>
            <p:ph type="dt" sz="half" idx="10"/>
          </p:nvPr>
        </p:nvSpPr>
        <p:spPr/>
        <p:txBody>
          <a:bodyPr/>
          <a:lstStyle/>
          <a:p>
            <a:fld id="{AB2DA330-99E0-4B4D-9C61-82CFEE5A232F}" type="datetimeFigureOut">
              <a:rPr lang="zh-CN" altLang="en-US" smtClean="0"/>
              <a:t>2018/7/1</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E02866-32EA-4EDE-B1EF-E5D366E4AC42}" type="slidenum">
              <a:rPr lang="zh-CN" altLang="en-US" smtClean="0"/>
              <a:t>‹#›</a:t>
            </a:fld>
            <a:endParaRPr lang="zh-CN" altLang="en-US"/>
          </a:p>
        </p:txBody>
      </p:sp>
      <p:grpSp>
        <p:nvGrpSpPr>
          <p:cNvPr id="7" name="组合 6"/>
          <p:cNvGrpSpPr/>
          <p:nvPr userDrawn="1"/>
        </p:nvGrpSpPr>
        <p:grpSpPr>
          <a:xfrm>
            <a:off x="-529393" y="-655580"/>
            <a:ext cx="13154642" cy="7779397"/>
            <a:chOff x="-529393" y="-655580"/>
            <a:chExt cx="13154642" cy="7779397"/>
          </a:xfrm>
          <a:solidFill>
            <a:schemeClr val="tx1">
              <a:alpha val="20000"/>
            </a:schemeClr>
          </a:solidFill>
        </p:grpSpPr>
        <p:grpSp>
          <p:nvGrpSpPr>
            <p:cNvPr id="8" name="组合 7"/>
            <p:cNvGrpSpPr/>
            <p:nvPr/>
          </p:nvGrpSpPr>
          <p:grpSpPr>
            <a:xfrm>
              <a:off x="1502028" y="188780"/>
              <a:ext cx="773577" cy="724380"/>
              <a:chOff x="2278062" y="3327401"/>
              <a:chExt cx="2171700" cy="2033588"/>
            </a:xfrm>
            <a:grpFill/>
          </p:grpSpPr>
          <p:sp>
            <p:nvSpPr>
              <p:cNvPr id="65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7"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8"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9"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0"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2"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9" name="组合 8"/>
            <p:cNvGrpSpPr/>
            <p:nvPr/>
          </p:nvGrpSpPr>
          <p:grpSpPr>
            <a:xfrm rot="19764134">
              <a:off x="2324568" y="664086"/>
              <a:ext cx="794811" cy="1006355"/>
              <a:chOff x="5164138" y="2244726"/>
              <a:chExt cx="1866900" cy="2363788"/>
            </a:xfrm>
            <a:grpFill/>
          </p:grpSpPr>
          <p:sp>
            <p:nvSpPr>
              <p:cNvPr id="65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2"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3"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4"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1" name="组合 10"/>
            <p:cNvGrpSpPr/>
            <p:nvPr/>
          </p:nvGrpSpPr>
          <p:grpSpPr>
            <a:xfrm rot="20225179">
              <a:off x="1853854" y="2217133"/>
              <a:ext cx="988107" cy="732632"/>
              <a:chOff x="4699001" y="3913188"/>
              <a:chExt cx="2320924" cy="1720850"/>
            </a:xfrm>
            <a:grpFill/>
          </p:grpSpPr>
          <p:sp>
            <p:nvSpPr>
              <p:cNvPr id="648"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9"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0"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组合 11"/>
            <p:cNvGrpSpPr/>
            <p:nvPr/>
          </p:nvGrpSpPr>
          <p:grpSpPr>
            <a:xfrm>
              <a:off x="2732856" y="4649133"/>
              <a:ext cx="730604" cy="852935"/>
              <a:chOff x="5164138" y="3689351"/>
              <a:chExt cx="1716087" cy="2003425"/>
            </a:xfrm>
            <a:grpFill/>
          </p:grpSpPr>
          <p:sp>
            <p:nvSpPr>
              <p:cNvPr id="63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组合 12"/>
            <p:cNvGrpSpPr/>
            <p:nvPr/>
          </p:nvGrpSpPr>
          <p:grpSpPr>
            <a:xfrm>
              <a:off x="-201395" y="3913464"/>
              <a:ext cx="742094" cy="784673"/>
              <a:chOff x="5224463" y="2503488"/>
              <a:chExt cx="1743075" cy="1843088"/>
            </a:xfrm>
            <a:grpFill/>
          </p:grpSpPr>
          <p:sp>
            <p:nvSpPr>
              <p:cNvPr id="635"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6"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7"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8"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rot="1225792">
              <a:off x="576058" y="3191031"/>
              <a:ext cx="604498" cy="799588"/>
              <a:chOff x="5595148" y="3265484"/>
              <a:chExt cx="1697038" cy="2244725"/>
            </a:xfrm>
            <a:grpFill/>
          </p:grpSpPr>
          <p:sp>
            <p:nvSpPr>
              <p:cNvPr id="63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1"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2"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3"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4"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4"/>
            <p:cNvGrpSpPr/>
            <p:nvPr/>
          </p:nvGrpSpPr>
          <p:grpSpPr>
            <a:xfrm>
              <a:off x="3911550" y="2212001"/>
              <a:ext cx="670453" cy="886052"/>
              <a:chOff x="5819776" y="3095626"/>
              <a:chExt cx="1574800" cy="2081212"/>
            </a:xfrm>
            <a:grpFill/>
          </p:grpSpPr>
          <p:sp>
            <p:nvSpPr>
              <p:cNvPr id="621"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2"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3"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4"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5"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6"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7"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8"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9"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6" name="Freeform 72"/>
            <p:cNvSpPr>
              <a:spLocks/>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7" name="组合 16"/>
            <p:cNvGrpSpPr/>
            <p:nvPr/>
          </p:nvGrpSpPr>
          <p:grpSpPr>
            <a:xfrm rot="19764134">
              <a:off x="3362618" y="3755408"/>
              <a:ext cx="731956" cy="860370"/>
              <a:chOff x="5537201" y="3319463"/>
              <a:chExt cx="1719262" cy="2020888"/>
            </a:xfrm>
            <a:grpFill/>
          </p:grpSpPr>
          <p:sp>
            <p:nvSpPr>
              <p:cNvPr id="61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5"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6"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7"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8"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9"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0"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8" name="组合 17"/>
            <p:cNvGrpSpPr/>
            <p:nvPr/>
          </p:nvGrpSpPr>
          <p:grpSpPr>
            <a:xfrm>
              <a:off x="4921608" y="2458175"/>
              <a:ext cx="757233" cy="735894"/>
              <a:chOff x="5913437" y="3105151"/>
              <a:chExt cx="2084388" cy="2025649"/>
            </a:xfrm>
            <a:grpFill/>
          </p:grpSpPr>
          <p:sp>
            <p:nvSpPr>
              <p:cNvPr id="609"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0"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1"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2"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3"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组合 18"/>
            <p:cNvGrpSpPr/>
            <p:nvPr/>
          </p:nvGrpSpPr>
          <p:grpSpPr>
            <a:xfrm>
              <a:off x="7721942" y="1691279"/>
              <a:ext cx="519722" cy="701626"/>
              <a:chOff x="9224963" y="3498850"/>
              <a:chExt cx="1682749" cy="2271713"/>
            </a:xfrm>
            <a:grpFill/>
          </p:grpSpPr>
          <p:sp>
            <p:nvSpPr>
              <p:cNvPr id="6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4"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5"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6"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7"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8"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p:cNvGrpSpPr/>
            <p:nvPr/>
          </p:nvGrpSpPr>
          <p:grpSpPr>
            <a:xfrm>
              <a:off x="8822237" y="2221433"/>
              <a:ext cx="594373" cy="665498"/>
              <a:chOff x="7735954" y="4832357"/>
              <a:chExt cx="1936767" cy="2168527"/>
            </a:xfrm>
            <a:grpFill/>
          </p:grpSpPr>
          <p:sp>
            <p:nvSpPr>
              <p:cNvPr id="596"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7"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8"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9"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0"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1"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2"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1" name="组合 20"/>
            <p:cNvGrpSpPr/>
            <p:nvPr/>
          </p:nvGrpSpPr>
          <p:grpSpPr>
            <a:xfrm>
              <a:off x="448911" y="230151"/>
              <a:ext cx="834687" cy="941473"/>
              <a:chOff x="7875588" y="4914901"/>
              <a:chExt cx="1960563" cy="2211388"/>
            </a:xfrm>
            <a:grpFill/>
          </p:grpSpPr>
          <p:sp>
            <p:nvSpPr>
              <p:cNvPr id="58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9"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0"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1"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2"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3"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4"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5"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3" name="组合 22"/>
            <p:cNvGrpSpPr/>
            <p:nvPr/>
          </p:nvGrpSpPr>
          <p:grpSpPr>
            <a:xfrm rot="20879785">
              <a:off x="8169946" y="4595204"/>
              <a:ext cx="613861" cy="653085"/>
              <a:chOff x="9596437" y="4760913"/>
              <a:chExt cx="1987551" cy="2114550"/>
            </a:xfrm>
            <a:grpFill/>
          </p:grpSpPr>
          <p:sp>
            <p:nvSpPr>
              <p:cNvPr id="571"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2"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3"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4"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5"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6"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7"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8"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9"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0"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1"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2"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3"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4"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5"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6"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7"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4" name="组合 23"/>
            <p:cNvGrpSpPr/>
            <p:nvPr/>
          </p:nvGrpSpPr>
          <p:grpSpPr>
            <a:xfrm rot="20879785">
              <a:off x="6374834" y="568081"/>
              <a:ext cx="924576" cy="865776"/>
              <a:chOff x="2278062" y="3327401"/>
              <a:chExt cx="2171700" cy="2033588"/>
            </a:xfrm>
            <a:grpFill/>
          </p:grpSpPr>
          <p:sp>
            <p:nvSpPr>
              <p:cNvPr id="563"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4"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5"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6"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7"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8"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9"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70"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25" name="组合 24"/>
            <p:cNvGrpSpPr/>
            <p:nvPr/>
          </p:nvGrpSpPr>
          <p:grpSpPr>
            <a:xfrm rot="2030515">
              <a:off x="7589233" y="2493380"/>
              <a:ext cx="794811" cy="1006355"/>
              <a:chOff x="5164138" y="2244726"/>
              <a:chExt cx="1866900" cy="2363788"/>
            </a:xfrm>
            <a:grpFill/>
          </p:grpSpPr>
          <p:sp>
            <p:nvSpPr>
              <p:cNvPr id="559"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0"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1"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2"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6"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7" name="组合 26"/>
            <p:cNvGrpSpPr/>
            <p:nvPr/>
          </p:nvGrpSpPr>
          <p:grpSpPr>
            <a:xfrm>
              <a:off x="7445459" y="5842795"/>
              <a:ext cx="988107" cy="732632"/>
              <a:chOff x="4699001" y="3913188"/>
              <a:chExt cx="2320924" cy="1720850"/>
            </a:xfrm>
            <a:grpFill/>
          </p:grpSpPr>
          <p:sp>
            <p:nvSpPr>
              <p:cNvPr id="556"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7"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8"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8" name="组合 27"/>
            <p:cNvGrpSpPr/>
            <p:nvPr/>
          </p:nvGrpSpPr>
          <p:grpSpPr>
            <a:xfrm rot="19764134">
              <a:off x="6061802" y="4730460"/>
              <a:ext cx="621836" cy="822521"/>
              <a:chOff x="5595148" y="3265484"/>
              <a:chExt cx="1697038" cy="2244725"/>
            </a:xfrm>
            <a:grpFill/>
          </p:grpSpPr>
          <p:sp>
            <p:nvSpPr>
              <p:cNvPr id="551"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2"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3"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4"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5"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9" name="组合 28"/>
            <p:cNvGrpSpPr/>
            <p:nvPr/>
          </p:nvGrpSpPr>
          <p:grpSpPr>
            <a:xfrm rot="19764134">
              <a:off x="8359461" y="3713378"/>
              <a:ext cx="670453" cy="886052"/>
              <a:chOff x="5819776" y="3095626"/>
              <a:chExt cx="1574800" cy="2081212"/>
            </a:xfrm>
            <a:grpFill/>
          </p:grpSpPr>
          <p:sp>
            <p:nvSpPr>
              <p:cNvPr id="542"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3"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4"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5"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6"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7"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8"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9"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0"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0" name="Freeform 72"/>
            <p:cNvSpPr>
              <a:spLocks/>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1" name="组合 30"/>
            <p:cNvGrpSpPr/>
            <p:nvPr/>
          </p:nvGrpSpPr>
          <p:grpSpPr>
            <a:xfrm rot="1225792">
              <a:off x="8409046" y="6202250"/>
              <a:ext cx="731956" cy="860370"/>
              <a:chOff x="5537201" y="3319463"/>
              <a:chExt cx="1719262" cy="2020888"/>
            </a:xfrm>
            <a:grpFill/>
          </p:grpSpPr>
          <p:sp>
            <p:nvSpPr>
              <p:cNvPr id="535"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6"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7"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8"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9"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0"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1"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2"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3" name="组合 32"/>
            <p:cNvGrpSpPr/>
            <p:nvPr/>
          </p:nvGrpSpPr>
          <p:grpSpPr>
            <a:xfrm>
              <a:off x="10476887" y="657125"/>
              <a:ext cx="620897" cy="656522"/>
              <a:chOff x="5224463" y="2503488"/>
              <a:chExt cx="1743075" cy="1843088"/>
            </a:xfrm>
            <a:grpFill/>
          </p:grpSpPr>
          <p:sp>
            <p:nvSpPr>
              <p:cNvPr id="53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2"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3"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4"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4" name="组合 33"/>
            <p:cNvGrpSpPr/>
            <p:nvPr/>
          </p:nvGrpSpPr>
          <p:grpSpPr>
            <a:xfrm>
              <a:off x="7309439" y="3664888"/>
              <a:ext cx="767335" cy="745712"/>
              <a:chOff x="5913437" y="3105151"/>
              <a:chExt cx="2084388" cy="2025649"/>
            </a:xfrm>
            <a:grpFill/>
          </p:grpSpPr>
          <p:sp>
            <p:nvSpPr>
              <p:cNvPr id="52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5" name="组合 34"/>
            <p:cNvGrpSpPr/>
            <p:nvPr/>
          </p:nvGrpSpPr>
          <p:grpSpPr>
            <a:xfrm>
              <a:off x="11025976" y="2012926"/>
              <a:ext cx="834687" cy="941473"/>
              <a:chOff x="7875588" y="4914901"/>
              <a:chExt cx="1960563" cy="2211388"/>
            </a:xfrm>
            <a:grpFill/>
          </p:grpSpPr>
          <p:sp>
            <p:nvSpPr>
              <p:cNvPr id="51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9"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0"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1"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2"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3"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4"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5"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6" name="Freeform 72"/>
            <p:cNvSpPr>
              <a:spLocks/>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7" name="组合 36"/>
            <p:cNvGrpSpPr/>
            <p:nvPr/>
          </p:nvGrpSpPr>
          <p:grpSpPr>
            <a:xfrm>
              <a:off x="1543094" y="4062486"/>
              <a:ext cx="531000" cy="624158"/>
              <a:chOff x="5537201" y="3319463"/>
              <a:chExt cx="1719262" cy="2020888"/>
            </a:xfrm>
            <a:grpFill/>
          </p:grpSpPr>
          <p:sp>
            <p:nvSpPr>
              <p:cNvPr id="511"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2"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3"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4"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5"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6"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7"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8" name="组合 37"/>
            <p:cNvGrpSpPr/>
            <p:nvPr/>
          </p:nvGrpSpPr>
          <p:grpSpPr>
            <a:xfrm rot="1225792">
              <a:off x="2372021" y="3599658"/>
              <a:ext cx="834687" cy="941473"/>
              <a:chOff x="7875588" y="4914901"/>
              <a:chExt cx="1960563" cy="2211388"/>
            </a:xfrm>
            <a:grpFill/>
          </p:grpSpPr>
          <p:sp>
            <p:nvSpPr>
              <p:cNvPr id="503"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4"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5"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6"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7"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8"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9"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0"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9"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0" name="组合 39"/>
            <p:cNvGrpSpPr/>
            <p:nvPr/>
          </p:nvGrpSpPr>
          <p:grpSpPr>
            <a:xfrm>
              <a:off x="3482450" y="5247991"/>
              <a:ext cx="722494" cy="955665"/>
              <a:chOff x="5595148" y="3265484"/>
              <a:chExt cx="1697038" cy="2244725"/>
            </a:xfrm>
            <a:grpFill/>
          </p:grpSpPr>
          <p:sp>
            <p:nvSpPr>
              <p:cNvPr id="498"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9"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0"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1"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2"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1" name="组合 40"/>
            <p:cNvGrpSpPr/>
            <p:nvPr/>
          </p:nvGrpSpPr>
          <p:grpSpPr>
            <a:xfrm rot="519882">
              <a:off x="10965821" y="2938717"/>
              <a:ext cx="519722" cy="701626"/>
              <a:chOff x="9224963" y="3498850"/>
              <a:chExt cx="1682749" cy="2271713"/>
            </a:xfrm>
            <a:grpFill/>
          </p:grpSpPr>
          <p:sp>
            <p:nvSpPr>
              <p:cNvPr id="492"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3"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4"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5"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6"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7"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2"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3" name="组合 42"/>
            <p:cNvGrpSpPr/>
            <p:nvPr/>
          </p:nvGrpSpPr>
          <p:grpSpPr>
            <a:xfrm>
              <a:off x="8674230" y="3126179"/>
              <a:ext cx="602039" cy="563751"/>
              <a:chOff x="2278062" y="3327401"/>
              <a:chExt cx="2171700" cy="2033588"/>
            </a:xfrm>
            <a:grpFill/>
          </p:grpSpPr>
          <p:sp>
            <p:nvSpPr>
              <p:cNvPr id="48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4" name="组合 43"/>
            <p:cNvGrpSpPr/>
            <p:nvPr/>
          </p:nvGrpSpPr>
          <p:grpSpPr>
            <a:xfrm rot="1504759">
              <a:off x="11278316" y="3557610"/>
              <a:ext cx="794811" cy="1006355"/>
              <a:chOff x="5164138" y="2244726"/>
              <a:chExt cx="1866900" cy="2363788"/>
            </a:xfrm>
            <a:grpFill/>
          </p:grpSpPr>
          <p:sp>
            <p:nvSpPr>
              <p:cNvPr id="48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1"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2"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3"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5" name="Freeform 72"/>
            <p:cNvSpPr>
              <a:spLocks/>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6" name="组合 45"/>
            <p:cNvGrpSpPr/>
            <p:nvPr/>
          </p:nvGrpSpPr>
          <p:grpSpPr>
            <a:xfrm>
              <a:off x="4782037" y="5907373"/>
              <a:ext cx="466492" cy="629765"/>
              <a:chOff x="9224963" y="3498850"/>
              <a:chExt cx="1682749" cy="2271713"/>
            </a:xfrm>
            <a:grpFill/>
          </p:grpSpPr>
          <p:sp>
            <p:nvSpPr>
              <p:cNvPr id="47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7" name="组合 46"/>
            <p:cNvGrpSpPr/>
            <p:nvPr/>
          </p:nvGrpSpPr>
          <p:grpSpPr>
            <a:xfrm rot="660939">
              <a:off x="380520" y="4805720"/>
              <a:ext cx="606055" cy="678577"/>
              <a:chOff x="7735954" y="4832357"/>
              <a:chExt cx="1936767" cy="2168527"/>
            </a:xfrm>
            <a:grpFill/>
          </p:grpSpPr>
          <p:sp>
            <p:nvSpPr>
              <p:cNvPr id="467"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8"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9"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0"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1"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2"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3"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组合 47"/>
            <p:cNvGrpSpPr/>
            <p:nvPr/>
          </p:nvGrpSpPr>
          <p:grpSpPr>
            <a:xfrm rot="1225792">
              <a:off x="4189195" y="5162694"/>
              <a:ext cx="670737" cy="628080"/>
              <a:chOff x="2278062" y="3327401"/>
              <a:chExt cx="2171700" cy="2033588"/>
            </a:xfrm>
            <a:grpFill/>
          </p:grpSpPr>
          <p:sp>
            <p:nvSpPr>
              <p:cNvPr id="45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1"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2"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3"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4"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6"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9" name="组合 48"/>
            <p:cNvGrpSpPr/>
            <p:nvPr/>
          </p:nvGrpSpPr>
          <p:grpSpPr>
            <a:xfrm rot="20879785">
              <a:off x="6514023" y="5726174"/>
              <a:ext cx="794811" cy="1006355"/>
              <a:chOff x="5164138" y="2244726"/>
              <a:chExt cx="1866900" cy="2363788"/>
            </a:xfrm>
            <a:grpFill/>
          </p:grpSpPr>
          <p:sp>
            <p:nvSpPr>
              <p:cNvPr id="455"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6"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7"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8"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组合 49"/>
            <p:cNvGrpSpPr/>
            <p:nvPr/>
          </p:nvGrpSpPr>
          <p:grpSpPr>
            <a:xfrm rot="1225792">
              <a:off x="5139728" y="96572"/>
              <a:ext cx="887404" cy="862397"/>
              <a:chOff x="5913437" y="3105151"/>
              <a:chExt cx="2084388" cy="2025649"/>
            </a:xfrm>
            <a:grpFill/>
          </p:grpSpPr>
          <p:sp>
            <p:nvSpPr>
              <p:cNvPr id="450"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1"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2"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3"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4"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1" name="组合 50"/>
            <p:cNvGrpSpPr/>
            <p:nvPr/>
          </p:nvGrpSpPr>
          <p:grpSpPr>
            <a:xfrm>
              <a:off x="8819265" y="961354"/>
              <a:ext cx="731956" cy="860370"/>
              <a:chOff x="5537201" y="3319463"/>
              <a:chExt cx="1719262" cy="2020888"/>
            </a:xfrm>
            <a:grpFill/>
          </p:grpSpPr>
          <p:sp>
            <p:nvSpPr>
              <p:cNvPr id="44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2" name="组合 51"/>
            <p:cNvGrpSpPr/>
            <p:nvPr/>
          </p:nvGrpSpPr>
          <p:grpSpPr>
            <a:xfrm>
              <a:off x="5128691" y="3537921"/>
              <a:ext cx="834687" cy="941473"/>
              <a:chOff x="7875588" y="4914901"/>
              <a:chExt cx="1960563" cy="2211388"/>
            </a:xfrm>
            <a:grpFill/>
          </p:grpSpPr>
          <p:sp>
            <p:nvSpPr>
              <p:cNvPr id="43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6"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7"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8"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9"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0"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1"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2"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3" name="组合 52"/>
            <p:cNvGrpSpPr/>
            <p:nvPr/>
          </p:nvGrpSpPr>
          <p:grpSpPr>
            <a:xfrm>
              <a:off x="3223654" y="216358"/>
              <a:ext cx="716411" cy="967156"/>
              <a:chOff x="9224963" y="3498850"/>
              <a:chExt cx="1682749" cy="2271713"/>
            </a:xfrm>
            <a:grpFill/>
          </p:grpSpPr>
          <p:sp>
            <p:nvSpPr>
              <p:cNvPr id="42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4" name="组合 53"/>
            <p:cNvGrpSpPr/>
            <p:nvPr/>
          </p:nvGrpSpPr>
          <p:grpSpPr>
            <a:xfrm>
              <a:off x="2312810" y="5814117"/>
              <a:ext cx="924576" cy="865776"/>
              <a:chOff x="2278062" y="3327401"/>
              <a:chExt cx="2171700" cy="2033588"/>
            </a:xfrm>
            <a:grpFill/>
          </p:grpSpPr>
          <p:sp>
            <p:nvSpPr>
              <p:cNvPr id="42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3"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4"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5"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6"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8"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55"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6" name="组合 55"/>
            <p:cNvGrpSpPr/>
            <p:nvPr/>
          </p:nvGrpSpPr>
          <p:grpSpPr>
            <a:xfrm rot="838534">
              <a:off x="7494349" y="507594"/>
              <a:ext cx="794811" cy="1006355"/>
              <a:chOff x="5164138" y="2244726"/>
              <a:chExt cx="1866900" cy="2363788"/>
            </a:xfrm>
            <a:grpFill/>
          </p:grpSpPr>
          <p:sp>
            <p:nvSpPr>
              <p:cNvPr id="41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7" name="组合 56"/>
            <p:cNvGrpSpPr/>
            <p:nvPr/>
          </p:nvGrpSpPr>
          <p:grpSpPr>
            <a:xfrm>
              <a:off x="7322896" y="4807431"/>
              <a:ext cx="722494" cy="955665"/>
              <a:chOff x="5595148" y="3265484"/>
              <a:chExt cx="1697038" cy="2244725"/>
            </a:xfrm>
            <a:grpFill/>
          </p:grpSpPr>
          <p:sp>
            <p:nvSpPr>
              <p:cNvPr id="412"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组合 57"/>
            <p:cNvGrpSpPr/>
            <p:nvPr/>
          </p:nvGrpSpPr>
          <p:grpSpPr>
            <a:xfrm rot="20879785">
              <a:off x="4101579" y="399792"/>
              <a:ext cx="834687" cy="941473"/>
              <a:chOff x="7875588" y="4914901"/>
              <a:chExt cx="1960563" cy="2211388"/>
            </a:xfrm>
            <a:grpFill/>
          </p:grpSpPr>
          <p:sp>
            <p:nvSpPr>
              <p:cNvPr id="40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9" name="组合 58"/>
            <p:cNvGrpSpPr/>
            <p:nvPr/>
          </p:nvGrpSpPr>
          <p:grpSpPr>
            <a:xfrm>
              <a:off x="702490" y="5618645"/>
              <a:ext cx="794811" cy="1006355"/>
              <a:chOff x="5164138" y="2244726"/>
              <a:chExt cx="1866900" cy="2363788"/>
            </a:xfrm>
            <a:grpFill/>
          </p:grpSpPr>
          <p:sp>
            <p:nvSpPr>
              <p:cNvPr id="40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0"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72"/>
            <p:cNvSpPr>
              <a:spLocks/>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2" name="组合 61"/>
            <p:cNvGrpSpPr/>
            <p:nvPr/>
          </p:nvGrpSpPr>
          <p:grpSpPr>
            <a:xfrm rot="20879785">
              <a:off x="1249538" y="2792339"/>
              <a:ext cx="716411" cy="967156"/>
              <a:chOff x="9224963" y="3498850"/>
              <a:chExt cx="1682749" cy="2271713"/>
            </a:xfrm>
            <a:grpFill/>
          </p:grpSpPr>
          <p:sp>
            <p:nvSpPr>
              <p:cNvPr id="39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3" name="组合 62"/>
            <p:cNvGrpSpPr/>
            <p:nvPr/>
          </p:nvGrpSpPr>
          <p:grpSpPr>
            <a:xfrm>
              <a:off x="9363293" y="4705769"/>
              <a:ext cx="604498" cy="799588"/>
              <a:chOff x="5595148" y="3265484"/>
              <a:chExt cx="1697038" cy="2244725"/>
            </a:xfrm>
            <a:grpFill/>
          </p:grpSpPr>
          <p:sp>
            <p:nvSpPr>
              <p:cNvPr id="38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4" name="组合 63"/>
            <p:cNvGrpSpPr/>
            <p:nvPr/>
          </p:nvGrpSpPr>
          <p:grpSpPr>
            <a:xfrm>
              <a:off x="10136866" y="4892100"/>
              <a:ext cx="531000" cy="624158"/>
              <a:chOff x="5537201" y="3319463"/>
              <a:chExt cx="1719262" cy="2020888"/>
            </a:xfrm>
            <a:grpFill/>
          </p:grpSpPr>
          <p:sp>
            <p:nvSpPr>
              <p:cNvPr id="38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5" name="组合 64"/>
            <p:cNvGrpSpPr/>
            <p:nvPr/>
          </p:nvGrpSpPr>
          <p:grpSpPr>
            <a:xfrm rot="1538541">
              <a:off x="10282151" y="3762332"/>
              <a:ext cx="716411" cy="967156"/>
              <a:chOff x="9224963" y="3498850"/>
              <a:chExt cx="1682749" cy="2271713"/>
            </a:xfrm>
            <a:grpFill/>
          </p:grpSpPr>
          <p:sp>
            <p:nvSpPr>
              <p:cNvPr id="37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6" name="组合 65"/>
            <p:cNvGrpSpPr/>
            <p:nvPr/>
          </p:nvGrpSpPr>
          <p:grpSpPr>
            <a:xfrm rot="1225792">
              <a:off x="1910332" y="1550086"/>
              <a:ext cx="519722" cy="701626"/>
              <a:chOff x="9224963" y="3498850"/>
              <a:chExt cx="1682749" cy="2271713"/>
            </a:xfrm>
            <a:grpFill/>
          </p:grpSpPr>
          <p:sp>
            <p:nvSpPr>
              <p:cNvPr id="37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7" name="组合 66"/>
            <p:cNvGrpSpPr/>
            <p:nvPr/>
          </p:nvGrpSpPr>
          <p:grpSpPr>
            <a:xfrm rot="21119391">
              <a:off x="11186255" y="182076"/>
              <a:ext cx="794811" cy="1006355"/>
              <a:chOff x="5164138" y="2244726"/>
              <a:chExt cx="1866900" cy="2363788"/>
            </a:xfrm>
            <a:grpFill/>
          </p:grpSpPr>
          <p:sp>
            <p:nvSpPr>
              <p:cNvPr id="36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8" name="组合 67"/>
            <p:cNvGrpSpPr/>
            <p:nvPr/>
          </p:nvGrpSpPr>
          <p:grpSpPr>
            <a:xfrm rot="2946807">
              <a:off x="4467053" y="3215408"/>
              <a:ext cx="594373" cy="665498"/>
              <a:chOff x="7735954" y="4832357"/>
              <a:chExt cx="1936767" cy="2168527"/>
            </a:xfrm>
            <a:grpFill/>
          </p:grpSpPr>
          <p:sp>
            <p:nvSpPr>
              <p:cNvPr id="359"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9" name="组合 68"/>
            <p:cNvGrpSpPr/>
            <p:nvPr/>
          </p:nvGrpSpPr>
          <p:grpSpPr>
            <a:xfrm>
              <a:off x="2882482" y="2191476"/>
              <a:ext cx="731956" cy="860370"/>
              <a:chOff x="5537201" y="3319463"/>
              <a:chExt cx="1719262" cy="2020888"/>
            </a:xfrm>
            <a:grpFill/>
          </p:grpSpPr>
          <p:sp>
            <p:nvSpPr>
              <p:cNvPr id="35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70"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1" name="组合 70"/>
            <p:cNvGrpSpPr/>
            <p:nvPr/>
          </p:nvGrpSpPr>
          <p:grpSpPr>
            <a:xfrm rot="736191">
              <a:off x="8767083" y="100170"/>
              <a:ext cx="602039" cy="563751"/>
              <a:chOff x="2278062" y="3327401"/>
              <a:chExt cx="2171700" cy="2033588"/>
            </a:xfrm>
            <a:grpFill/>
          </p:grpSpPr>
          <p:sp>
            <p:nvSpPr>
              <p:cNvPr id="34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72" name="Freeform 72"/>
            <p:cNvSpPr>
              <a:spLocks/>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3" name="组合 72"/>
            <p:cNvGrpSpPr/>
            <p:nvPr/>
          </p:nvGrpSpPr>
          <p:grpSpPr>
            <a:xfrm>
              <a:off x="3358803" y="1451811"/>
              <a:ext cx="604498" cy="799588"/>
              <a:chOff x="5595148" y="3265484"/>
              <a:chExt cx="1697038" cy="2244725"/>
            </a:xfrm>
            <a:grpFill/>
          </p:grpSpPr>
          <p:sp>
            <p:nvSpPr>
              <p:cNvPr id="33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4" name="组合 73"/>
            <p:cNvGrpSpPr/>
            <p:nvPr/>
          </p:nvGrpSpPr>
          <p:grpSpPr>
            <a:xfrm>
              <a:off x="4298544" y="1465134"/>
              <a:ext cx="531000" cy="624158"/>
              <a:chOff x="5537201" y="3319463"/>
              <a:chExt cx="1719262" cy="2020888"/>
            </a:xfrm>
            <a:grpFill/>
          </p:grpSpPr>
          <p:sp>
            <p:nvSpPr>
              <p:cNvPr id="33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5" name="组合 74"/>
            <p:cNvGrpSpPr/>
            <p:nvPr/>
          </p:nvGrpSpPr>
          <p:grpSpPr>
            <a:xfrm rot="19764134">
              <a:off x="11245205" y="4930448"/>
              <a:ext cx="834687" cy="941473"/>
              <a:chOff x="7875588" y="4914901"/>
              <a:chExt cx="1960563" cy="2211388"/>
            </a:xfrm>
            <a:grpFill/>
          </p:grpSpPr>
          <p:sp>
            <p:nvSpPr>
              <p:cNvPr id="32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6" name="组合 75"/>
            <p:cNvGrpSpPr/>
            <p:nvPr/>
          </p:nvGrpSpPr>
          <p:grpSpPr>
            <a:xfrm>
              <a:off x="5833980" y="2797970"/>
              <a:ext cx="520678" cy="607859"/>
              <a:chOff x="5164138" y="3689351"/>
              <a:chExt cx="1716087" cy="2003425"/>
            </a:xfrm>
            <a:grpFill/>
          </p:grpSpPr>
          <p:sp>
            <p:nvSpPr>
              <p:cNvPr id="31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7"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72"/>
            <p:cNvSpPr>
              <a:spLocks/>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0" name="组合 79"/>
            <p:cNvGrpSpPr/>
            <p:nvPr/>
          </p:nvGrpSpPr>
          <p:grpSpPr>
            <a:xfrm>
              <a:off x="-343534" y="-128669"/>
              <a:ext cx="730604" cy="852935"/>
              <a:chOff x="5164138" y="3689351"/>
              <a:chExt cx="1716087" cy="2003425"/>
            </a:xfrm>
            <a:grpFill/>
          </p:grpSpPr>
          <p:sp>
            <p:nvSpPr>
              <p:cNvPr id="30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1" name="组合 80"/>
            <p:cNvGrpSpPr/>
            <p:nvPr/>
          </p:nvGrpSpPr>
          <p:grpSpPr>
            <a:xfrm rot="963443">
              <a:off x="1473722" y="6156661"/>
              <a:ext cx="716411" cy="967156"/>
              <a:chOff x="9224963" y="3498850"/>
              <a:chExt cx="1682749" cy="2271713"/>
            </a:xfrm>
            <a:grpFill/>
          </p:grpSpPr>
          <p:sp>
            <p:nvSpPr>
              <p:cNvPr id="30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2" name="组合 81"/>
            <p:cNvGrpSpPr/>
            <p:nvPr/>
          </p:nvGrpSpPr>
          <p:grpSpPr>
            <a:xfrm>
              <a:off x="3873310" y="6291713"/>
              <a:ext cx="767335" cy="745712"/>
              <a:chOff x="5913437" y="3105151"/>
              <a:chExt cx="2084388" cy="2025649"/>
            </a:xfrm>
            <a:grpFill/>
          </p:grpSpPr>
          <p:sp>
            <p:nvSpPr>
              <p:cNvPr id="295"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6"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7"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8"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9"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3" name="组合 82"/>
            <p:cNvGrpSpPr/>
            <p:nvPr/>
          </p:nvGrpSpPr>
          <p:grpSpPr>
            <a:xfrm rot="963443">
              <a:off x="9424749" y="6246258"/>
              <a:ext cx="519722" cy="701626"/>
              <a:chOff x="9224963" y="3498850"/>
              <a:chExt cx="1682749" cy="2271713"/>
            </a:xfrm>
            <a:grpFill/>
          </p:grpSpPr>
          <p:sp>
            <p:nvSpPr>
              <p:cNvPr id="28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83"/>
            <p:cNvGrpSpPr/>
            <p:nvPr/>
          </p:nvGrpSpPr>
          <p:grpSpPr>
            <a:xfrm rot="963443">
              <a:off x="11499009" y="6331820"/>
              <a:ext cx="594373" cy="665498"/>
              <a:chOff x="7735954" y="4832357"/>
              <a:chExt cx="1936767" cy="2168527"/>
            </a:xfrm>
            <a:grpFill/>
          </p:grpSpPr>
          <p:sp>
            <p:nvSpPr>
              <p:cNvPr id="282"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3"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4"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5"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6"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7"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8"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5" name="Freeform 72"/>
            <p:cNvSpPr>
              <a:spLocks/>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6" name="组合 85"/>
            <p:cNvGrpSpPr/>
            <p:nvPr/>
          </p:nvGrpSpPr>
          <p:grpSpPr>
            <a:xfrm>
              <a:off x="3700794" y="-655580"/>
              <a:ext cx="794811" cy="1006355"/>
              <a:chOff x="5164138" y="2244726"/>
              <a:chExt cx="1866900" cy="2363788"/>
            </a:xfrm>
            <a:grpFill/>
          </p:grpSpPr>
          <p:sp>
            <p:nvSpPr>
              <p:cNvPr id="278"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7" name="组合 86"/>
            <p:cNvGrpSpPr/>
            <p:nvPr/>
          </p:nvGrpSpPr>
          <p:grpSpPr>
            <a:xfrm rot="963443">
              <a:off x="2338038" y="-560817"/>
              <a:ext cx="670453" cy="886052"/>
              <a:chOff x="5819776" y="3095626"/>
              <a:chExt cx="1574800" cy="2081212"/>
            </a:xfrm>
            <a:grpFill/>
          </p:grpSpPr>
          <p:sp>
            <p:nvSpPr>
              <p:cNvPr id="269"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8" name="组合 87"/>
            <p:cNvGrpSpPr/>
            <p:nvPr/>
          </p:nvGrpSpPr>
          <p:grpSpPr>
            <a:xfrm>
              <a:off x="-254973" y="5808635"/>
              <a:ext cx="670737" cy="628080"/>
              <a:chOff x="2278062" y="3327401"/>
              <a:chExt cx="2171700" cy="2033588"/>
            </a:xfrm>
            <a:grpFill/>
          </p:grpSpPr>
          <p:sp>
            <p:nvSpPr>
              <p:cNvPr id="26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3"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4"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5"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6"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8"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89" name="组合 88"/>
            <p:cNvGrpSpPr/>
            <p:nvPr/>
          </p:nvGrpSpPr>
          <p:grpSpPr>
            <a:xfrm>
              <a:off x="8461578" y="5279677"/>
              <a:ext cx="757233" cy="735894"/>
              <a:chOff x="5913437" y="3105151"/>
              <a:chExt cx="2084388" cy="2025649"/>
            </a:xfrm>
            <a:grpFill/>
          </p:grpSpPr>
          <p:sp>
            <p:nvSpPr>
              <p:cNvPr id="25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0" name="组合 89"/>
            <p:cNvGrpSpPr/>
            <p:nvPr/>
          </p:nvGrpSpPr>
          <p:grpSpPr>
            <a:xfrm>
              <a:off x="10740330" y="5745310"/>
              <a:ext cx="602039" cy="563751"/>
              <a:chOff x="2278062" y="3327401"/>
              <a:chExt cx="2171700" cy="2033588"/>
            </a:xfrm>
            <a:grpFill/>
          </p:grpSpPr>
          <p:sp>
            <p:nvSpPr>
              <p:cNvPr id="248"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9"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0"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1"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2"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3"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4"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5"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91" name="Freeform 72"/>
            <p:cNvSpPr>
              <a:spLocks/>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2" name="组合 91"/>
            <p:cNvGrpSpPr/>
            <p:nvPr/>
          </p:nvGrpSpPr>
          <p:grpSpPr>
            <a:xfrm rot="17410437">
              <a:off x="5638214" y="1755543"/>
              <a:ext cx="742094" cy="784673"/>
              <a:chOff x="5224463" y="2503488"/>
              <a:chExt cx="1743075" cy="1843088"/>
            </a:xfrm>
            <a:grpFill/>
          </p:grpSpPr>
          <p:sp>
            <p:nvSpPr>
              <p:cNvPr id="244"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3" name="组合 92"/>
            <p:cNvGrpSpPr/>
            <p:nvPr/>
          </p:nvGrpSpPr>
          <p:grpSpPr>
            <a:xfrm>
              <a:off x="4873709" y="4662160"/>
              <a:ext cx="553698" cy="585467"/>
              <a:chOff x="5224463" y="2503488"/>
              <a:chExt cx="1743075" cy="1843088"/>
            </a:xfrm>
            <a:grpFill/>
          </p:grpSpPr>
          <p:sp>
            <p:nvSpPr>
              <p:cNvPr id="240"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4" name="组合 93"/>
            <p:cNvGrpSpPr/>
            <p:nvPr/>
          </p:nvGrpSpPr>
          <p:grpSpPr>
            <a:xfrm>
              <a:off x="141603" y="1335764"/>
              <a:ext cx="553698" cy="585467"/>
              <a:chOff x="5224463" y="2503488"/>
              <a:chExt cx="1743075" cy="1843088"/>
            </a:xfrm>
            <a:grpFill/>
          </p:grpSpPr>
          <p:sp>
            <p:nvSpPr>
              <p:cNvPr id="2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5" name="组合 94"/>
            <p:cNvGrpSpPr/>
            <p:nvPr/>
          </p:nvGrpSpPr>
          <p:grpSpPr>
            <a:xfrm>
              <a:off x="948034" y="4065047"/>
              <a:ext cx="540899" cy="714837"/>
              <a:chOff x="5819776" y="3095626"/>
              <a:chExt cx="1574800" cy="2081212"/>
            </a:xfrm>
            <a:grpFill/>
          </p:grpSpPr>
          <p:sp>
            <p:nvSpPr>
              <p:cNvPr id="227"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2"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6" name="组合 95"/>
            <p:cNvGrpSpPr/>
            <p:nvPr/>
          </p:nvGrpSpPr>
          <p:grpSpPr>
            <a:xfrm>
              <a:off x="2172141" y="3046652"/>
              <a:ext cx="520678" cy="607859"/>
              <a:chOff x="5164138" y="3689351"/>
              <a:chExt cx="1716087" cy="2003425"/>
            </a:xfrm>
            <a:grpFill/>
          </p:grpSpPr>
          <p:sp>
            <p:nvSpPr>
              <p:cNvPr id="218"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7" name="组合 96"/>
            <p:cNvGrpSpPr/>
            <p:nvPr/>
          </p:nvGrpSpPr>
          <p:grpSpPr>
            <a:xfrm>
              <a:off x="9496228" y="3762332"/>
              <a:ext cx="520678" cy="607859"/>
              <a:chOff x="5164138" y="3689351"/>
              <a:chExt cx="1716087" cy="2003425"/>
            </a:xfrm>
            <a:grpFill/>
          </p:grpSpPr>
          <p:sp>
            <p:nvSpPr>
              <p:cNvPr id="20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8" name="组合 97"/>
            <p:cNvGrpSpPr/>
            <p:nvPr/>
          </p:nvGrpSpPr>
          <p:grpSpPr>
            <a:xfrm rot="519882">
              <a:off x="9661257" y="1839036"/>
              <a:ext cx="519722" cy="701626"/>
              <a:chOff x="9224963" y="3498850"/>
              <a:chExt cx="1682749" cy="2271713"/>
            </a:xfrm>
            <a:grpFill/>
          </p:grpSpPr>
          <p:sp>
            <p:nvSpPr>
              <p:cNvPr id="2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9" name="Freeform 72"/>
            <p:cNvSpPr>
              <a:spLocks/>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0" name="组合 99"/>
            <p:cNvGrpSpPr/>
            <p:nvPr/>
          </p:nvGrpSpPr>
          <p:grpSpPr>
            <a:xfrm rot="20879785">
              <a:off x="9483904" y="2849189"/>
              <a:ext cx="475524" cy="505909"/>
              <a:chOff x="9596437" y="4760913"/>
              <a:chExt cx="1987551" cy="2114550"/>
            </a:xfrm>
            <a:grpFill/>
          </p:grpSpPr>
          <p:sp>
            <p:nvSpPr>
              <p:cNvPr id="186"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1"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3" name="组合 102"/>
            <p:cNvGrpSpPr/>
            <p:nvPr/>
          </p:nvGrpSpPr>
          <p:grpSpPr>
            <a:xfrm rot="20879785">
              <a:off x="5877281" y="1061133"/>
              <a:ext cx="613861" cy="653085"/>
              <a:chOff x="9596437" y="4760913"/>
              <a:chExt cx="1987551" cy="2114550"/>
            </a:xfrm>
            <a:grpFill/>
          </p:grpSpPr>
          <p:sp>
            <p:nvSpPr>
              <p:cNvPr id="169"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4" name="Freeform 72"/>
            <p:cNvSpPr>
              <a:spLocks/>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5" name="组合 104"/>
            <p:cNvGrpSpPr/>
            <p:nvPr/>
          </p:nvGrpSpPr>
          <p:grpSpPr>
            <a:xfrm>
              <a:off x="8508251" y="810732"/>
              <a:ext cx="357190" cy="416997"/>
              <a:chOff x="5164138" y="3689351"/>
              <a:chExt cx="1716087" cy="2003425"/>
            </a:xfrm>
            <a:grpFill/>
          </p:grpSpPr>
          <p:sp>
            <p:nvSpPr>
              <p:cNvPr id="16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6" name="Freeform 72"/>
            <p:cNvSpPr>
              <a:spLocks/>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7" name="组合 106"/>
            <p:cNvGrpSpPr/>
            <p:nvPr/>
          </p:nvGrpSpPr>
          <p:grpSpPr>
            <a:xfrm>
              <a:off x="6179297" y="-229940"/>
              <a:ext cx="520678" cy="607859"/>
              <a:chOff x="5164138" y="3689351"/>
              <a:chExt cx="1716087" cy="2003425"/>
            </a:xfrm>
            <a:grpFill/>
          </p:grpSpPr>
          <p:sp>
            <p:nvSpPr>
              <p:cNvPr id="15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8" name="组合 107"/>
            <p:cNvGrpSpPr/>
            <p:nvPr/>
          </p:nvGrpSpPr>
          <p:grpSpPr>
            <a:xfrm rot="519882">
              <a:off x="8219308" y="-295336"/>
              <a:ext cx="519722" cy="701626"/>
              <a:chOff x="9224963" y="3498850"/>
              <a:chExt cx="1682749" cy="2271713"/>
            </a:xfrm>
            <a:grpFill/>
          </p:grpSpPr>
          <p:sp>
            <p:nvSpPr>
              <p:cNvPr id="14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9" name="组合 108"/>
            <p:cNvGrpSpPr/>
            <p:nvPr/>
          </p:nvGrpSpPr>
          <p:grpSpPr>
            <a:xfrm>
              <a:off x="3123278" y="6293742"/>
              <a:ext cx="619007" cy="698200"/>
              <a:chOff x="7875588" y="4914901"/>
              <a:chExt cx="1960563" cy="2211388"/>
            </a:xfrm>
            <a:grpFill/>
          </p:grpSpPr>
          <p:sp>
            <p:nvSpPr>
              <p:cNvPr id="137"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0" name="组合 109"/>
            <p:cNvGrpSpPr/>
            <p:nvPr/>
          </p:nvGrpSpPr>
          <p:grpSpPr>
            <a:xfrm rot="20879785">
              <a:off x="1650193" y="1013411"/>
              <a:ext cx="475524" cy="505909"/>
              <a:chOff x="9596437" y="4760913"/>
              <a:chExt cx="1987551" cy="2114550"/>
            </a:xfrm>
            <a:grpFill/>
          </p:grpSpPr>
          <p:sp>
            <p:nvSpPr>
              <p:cNvPr id="120"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1" name="组合 110"/>
            <p:cNvGrpSpPr/>
            <p:nvPr/>
          </p:nvGrpSpPr>
          <p:grpSpPr>
            <a:xfrm rot="19764134">
              <a:off x="11893293" y="2709179"/>
              <a:ext cx="731956" cy="860370"/>
              <a:chOff x="5537201" y="3319463"/>
              <a:chExt cx="1719262" cy="2020888"/>
            </a:xfrm>
            <a:grpFill/>
          </p:grpSpPr>
          <p:sp>
            <p:nvSpPr>
              <p:cNvPr id="11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2" name="Freeform 72"/>
            <p:cNvSpPr>
              <a:spLocks/>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583789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内容页2">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AB2DA330-99E0-4B4D-9C61-82CFEE5A232F}" type="datetimeFigureOut">
              <a:rPr lang="zh-CN" altLang="en-US" smtClean="0"/>
              <a:t>2018/7/1</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E02866-32EA-4EDE-B1EF-E5D366E4AC42}" type="slidenum">
              <a:rPr lang="zh-CN" altLang="en-US" smtClean="0"/>
              <a:t>‹#›</a:t>
            </a:fld>
            <a:endParaRPr lang="zh-CN" altLang="en-US"/>
          </a:p>
        </p:txBody>
      </p:sp>
    </p:spTree>
    <p:extLst>
      <p:ext uri="{BB962C8B-B14F-4D97-AF65-F5344CB8AC3E}">
        <p14:creationId xmlns:p14="http://schemas.microsoft.com/office/powerpoint/2010/main" val="4734076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备用页">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AB2DA330-99E0-4B4D-9C61-82CFEE5A232F}" type="datetimeFigureOut">
              <a:rPr lang="zh-CN" altLang="en-US" smtClean="0"/>
              <a:t>2018/7/1</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08E02866-32EA-4EDE-B1EF-E5D366E4AC42}" type="slidenum">
              <a:rPr lang="zh-CN" altLang="en-US" smtClean="0"/>
              <a:t>‹#›</a:t>
            </a:fld>
            <a:endParaRPr lang="zh-CN" altLang="en-US"/>
          </a:p>
        </p:txBody>
      </p:sp>
    </p:spTree>
    <p:extLst>
      <p:ext uri="{BB962C8B-B14F-4D97-AF65-F5344CB8AC3E}">
        <p14:creationId xmlns:p14="http://schemas.microsoft.com/office/powerpoint/2010/main" val="132881267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版权页">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5" name="文本框 4"/>
          <p:cNvSpPr txBox="1"/>
          <p:nvPr userDrawn="1"/>
        </p:nvSpPr>
        <p:spPr>
          <a:xfrm>
            <a:off x="4907212" y="4498390"/>
            <a:ext cx="2377575" cy="461665"/>
          </a:xfrm>
          <a:prstGeom prst="rect">
            <a:avLst/>
          </a:prstGeom>
          <a:noFill/>
        </p:spPr>
        <p:txBody>
          <a:bodyPr wrap="none" rtlCol="0">
            <a:spAutoFit/>
          </a:bodyPr>
          <a:lstStyle/>
          <a:p>
            <a:pPr algn="ctr"/>
            <a:r>
              <a:rPr lang="en-US" altLang="zh-CN" sz="2400">
                <a:solidFill>
                  <a:schemeClr val="tx1">
                    <a:lumMod val="50000"/>
                    <a:lumOff val="50000"/>
                  </a:schemeClr>
                </a:solidFill>
                <a:latin typeface="Arial" panose="020B0604020202020204" pitchFamily="34" charset="0"/>
                <a:cs typeface="Arial" panose="020B0604020202020204" pitchFamily="34" charset="0"/>
              </a:rPr>
              <a:t>MF-006-161209</a:t>
            </a:r>
            <a:endParaRPr lang="zh-CN" altLang="en-US" sz="2400" dirty="0">
              <a:solidFill>
                <a:schemeClr val="tx1">
                  <a:lumMod val="50000"/>
                  <a:lumOff val="50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61520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二维码页">
    <p:spTree>
      <p:nvGrpSpPr>
        <p:cNvPr id="1" name=""/>
        <p:cNvGrpSpPr/>
        <p:nvPr/>
      </p:nvGrpSpPr>
      <p:grpSpPr>
        <a:xfrm>
          <a:off x="0" y="0"/>
          <a:ext cx="0" cy="0"/>
          <a:chOff x="0" y="0"/>
          <a:chExt cx="0" cy="0"/>
        </a:xfrm>
      </p:grpSpPr>
      <p:pic>
        <p:nvPicPr>
          <p:cNvPr id="19" name="图片 18"/>
          <p:cNvPicPr>
            <a:picLocks noChangeAspect="1"/>
          </p:cNvPicPr>
          <p:nvPr userDrawn="1"/>
        </p:nvPicPr>
        <p:blipFill>
          <a:blip r:embed="rId2"/>
          <a:stretch>
            <a:fillRect/>
          </a:stretch>
        </p:blipFill>
        <p:spPr>
          <a:xfrm>
            <a:off x="0" y="0"/>
            <a:ext cx="12193057" cy="6858594"/>
          </a:xfrm>
          <a:prstGeom prst="rect">
            <a:avLst/>
          </a:prstGeom>
        </p:spPr>
      </p:pic>
    </p:spTree>
    <p:extLst>
      <p:ext uri="{BB962C8B-B14F-4D97-AF65-F5344CB8AC3E}">
        <p14:creationId xmlns:p14="http://schemas.microsoft.com/office/powerpoint/2010/main" val="377624708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2018/7/1</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7588268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8.xml"/><Relationship Id="rId1" Type="http://schemas.openxmlformats.org/officeDocument/2006/relationships/slideLayout" Target="../slideLayouts/slideLayout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6.xml"/><Relationship Id="rId3" Type="http://schemas.openxmlformats.org/officeDocument/2006/relationships/slideLayout" Target="../slideLayouts/slideLayout11.xml"/><Relationship Id="rId7" Type="http://schemas.openxmlformats.org/officeDocument/2006/relationships/slideLayout" Target="../slideLayouts/slideLayout15.xml"/><Relationship Id="rId12" Type="http://schemas.openxmlformats.org/officeDocument/2006/relationships/theme" Target="../theme/theme3.xml"/><Relationship Id="rId2" Type="http://schemas.openxmlformats.org/officeDocument/2006/relationships/slideLayout" Target="../slideLayouts/slideLayout10.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5" Type="http://schemas.openxmlformats.org/officeDocument/2006/relationships/slideLayout" Target="../slideLayouts/slideLayout13.xml"/><Relationship Id="rId10" Type="http://schemas.openxmlformats.org/officeDocument/2006/relationships/slideLayout" Target="../slideLayouts/slideLayout18.xml"/><Relationship Id="rId4" Type="http://schemas.openxmlformats.org/officeDocument/2006/relationships/slideLayout" Target="../slideLayouts/slideLayout12.xml"/><Relationship Id="rId9" Type="http://schemas.openxmlformats.org/officeDocument/2006/relationships/slideLayout" Target="../slideLayouts/slideLayout1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B2DA330-99E0-4B4D-9C61-82CFEE5A232F}" type="datetimeFigureOut">
              <a:rPr lang="zh-CN" altLang="en-US" smtClean="0"/>
              <a:t>2018/7/1</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8E02866-32EA-4EDE-B1EF-E5D366E4AC42}" type="slidenum">
              <a:rPr lang="zh-CN" altLang="en-US" smtClean="0"/>
              <a:t>‹#›</a:t>
            </a:fld>
            <a:endParaRPr lang="zh-CN" altLang="en-US"/>
          </a:p>
        </p:txBody>
      </p:sp>
      <p:grpSp>
        <p:nvGrpSpPr>
          <p:cNvPr id="7" name="组合 6"/>
          <p:cNvGrpSpPr/>
          <p:nvPr userDrawn="1"/>
        </p:nvGrpSpPr>
        <p:grpSpPr>
          <a:xfrm>
            <a:off x="-529393" y="-655580"/>
            <a:ext cx="13154642" cy="7779397"/>
            <a:chOff x="-529393" y="-655580"/>
            <a:chExt cx="13154642" cy="7779397"/>
          </a:xfrm>
          <a:solidFill>
            <a:schemeClr val="tx1">
              <a:alpha val="3000"/>
            </a:schemeClr>
          </a:solidFill>
        </p:grpSpPr>
        <p:grpSp>
          <p:nvGrpSpPr>
            <p:cNvPr id="8" name="组合 7"/>
            <p:cNvGrpSpPr/>
            <p:nvPr/>
          </p:nvGrpSpPr>
          <p:grpSpPr>
            <a:xfrm>
              <a:off x="1502028" y="188780"/>
              <a:ext cx="773577" cy="724380"/>
              <a:chOff x="2278062" y="3327401"/>
              <a:chExt cx="2171700" cy="2033588"/>
            </a:xfrm>
            <a:grpFill/>
          </p:grpSpPr>
          <p:sp>
            <p:nvSpPr>
              <p:cNvPr id="65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7"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8"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9"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0"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2"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9" name="组合 8"/>
            <p:cNvGrpSpPr/>
            <p:nvPr/>
          </p:nvGrpSpPr>
          <p:grpSpPr>
            <a:xfrm rot="19764134">
              <a:off x="2324568" y="664086"/>
              <a:ext cx="794811" cy="1006355"/>
              <a:chOff x="5164138" y="2244726"/>
              <a:chExt cx="1866900" cy="2363788"/>
            </a:xfrm>
            <a:grpFill/>
          </p:grpSpPr>
          <p:sp>
            <p:nvSpPr>
              <p:cNvPr id="65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2"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3"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4"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1" name="组合 10"/>
            <p:cNvGrpSpPr/>
            <p:nvPr/>
          </p:nvGrpSpPr>
          <p:grpSpPr>
            <a:xfrm rot="20225179">
              <a:off x="1853854" y="2217133"/>
              <a:ext cx="988107" cy="732632"/>
              <a:chOff x="4699001" y="3913188"/>
              <a:chExt cx="2320924" cy="1720850"/>
            </a:xfrm>
            <a:grpFill/>
          </p:grpSpPr>
          <p:sp>
            <p:nvSpPr>
              <p:cNvPr id="648"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9"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0"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组合 11"/>
            <p:cNvGrpSpPr/>
            <p:nvPr/>
          </p:nvGrpSpPr>
          <p:grpSpPr>
            <a:xfrm>
              <a:off x="2732856" y="4649133"/>
              <a:ext cx="730604" cy="852935"/>
              <a:chOff x="5164138" y="3689351"/>
              <a:chExt cx="1716087" cy="2003425"/>
            </a:xfrm>
            <a:grpFill/>
          </p:grpSpPr>
          <p:sp>
            <p:nvSpPr>
              <p:cNvPr id="63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组合 12"/>
            <p:cNvGrpSpPr/>
            <p:nvPr/>
          </p:nvGrpSpPr>
          <p:grpSpPr>
            <a:xfrm>
              <a:off x="-201395" y="3913464"/>
              <a:ext cx="742094" cy="784673"/>
              <a:chOff x="5224463" y="2503488"/>
              <a:chExt cx="1743075" cy="1843088"/>
            </a:xfrm>
            <a:grpFill/>
          </p:grpSpPr>
          <p:sp>
            <p:nvSpPr>
              <p:cNvPr id="635"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6"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7"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8"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rot="1225792">
              <a:off x="576058" y="3191031"/>
              <a:ext cx="604498" cy="799588"/>
              <a:chOff x="5595148" y="3265484"/>
              <a:chExt cx="1697038" cy="2244725"/>
            </a:xfrm>
            <a:grpFill/>
          </p:grpSpPr>
          <p:sp>
            <p:nvSpPr>
              <p:cNvPr id="63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1"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2"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3"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4"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4"/>
            <p:cNvGrpSpPr/>
            <p:nvPr/>
          </p:nvGrpSpPr>
          <p:grpSpPr>
            <a:xfrm>
              <a:off x="3911550" y="2212001"/>
              <a:ext cx="670453" cy="886052"/>
              <a:chOff x="5819776" y="3095626"/>
              <a:chExt cx="1574800" cy="2081212"/>
            </a:xfrm>
            <a:grpFill/>
          </p:grpSpPr>
          <p:sp>
            <p:nvSpPr>
              <p:cNvPr id="621"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2"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3"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4"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5"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6"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7"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8"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9"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6" name="Freeform 72"/>
            <p:cNvSpPr>
              <a:spLocks/>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7" name="组合 16"/>
            <p:cNvGrpSpPr/>
            <p:nvPr/>
          </p:nvGrpSpPr>
          <p:grpSpPr>
            <a:xfrm rot="19764134">
              <a:off x="3362618" y="3755408"/>
              <a:ext cx="731956" cy="860370"/>
              <a:chOff x="5537201" y="3319463"/>
              <a:chExt cx="1719262" cy="2020888"/>
            </a:xfrm>
            <a:grpFill/>
          </p:grpSpPr>
          <p:sp>
            <p:nvSpPr>
              <p:cNvPr id="61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5"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6"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7"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8"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9"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0"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8" name="组合 17"/>
            <p:cNvGrpSpPr/>
            <p:nvPr/>
          </p:nvGrpSpPr>
          <p:grpSpPr>
            <a:xfrm>
              <a:off x="4921608" y="2458175"/>
              <a:ext cx="757233" cy="735894"/>
              <a:chOff x="5913437" y="3105151"/>
              <a:chExt cx="2084388" cy="2025649"/>
            </a:xfrm>
            <a:grpFill/>
          </p:grpSpPr>
          <p:sp>
            <p:nvSpPr>
              <p:cNvPr id="609"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0"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1"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2"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3"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组合 18"/>
            <p:cNvGrpSpPr/>
            <p:nvPr/>
          </p:nvGrpSpPr>
          <p:grpSpPr>
            <a:xfrm>
              <a:off x="7721942" y="1691279"/>
              <a:ext cx="519722" cy="701626"/>
              <a:chOff x="9224963" y="3498850"/>
              <a:chExt cx="1682749" cy="2271713"/>
            </a:xfrm>
            <a:grpFill/>
          </p:grpSpPr>
          <p:sp>
            <p:nvSpPr>
              <p:cNvPr id="6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4"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5"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6"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7"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8"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p:cNvGrpSpPr/>
            <p:nvPr/>
          </p:nvGrpSpPr>
          <p:grpSpPr>
            <a:xfrm>
              <a:off x="8822237" y="2221433"/>
              <a:ext cx="594373" cy="665498"/>
              <a:chOff x="7735954" y="4832357"/>
              <a:chExt cx="1936767" cy="2168527"/>
            </a:xfrm>
            <a:grpFill/>
          </p:grpSpPr>
          <p:sp>
            <p:nvSpPr>
              <p:cNvPr id="596"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7"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8"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9"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0"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1"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2"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1" name="组合 20"/>
            <p:cNvGrpSpPr/>
            <p:nvPr/>
          </p:nvGrpSpPr>
          <p:grpSpPr>
            <a:xfrm>
              <a:off x="448911" y="230151"/>
              <a:ext cx="834687" cy="941473"/>
              <a:chOff x="7875588" y="4914901"/>
              <a:chExt cx="1960563" cy="2211388"/>
            </a:xfrm>
            <a:grpFill/>
          </p:grpSpPr>
          <p:sp>
            <p:nvSpPr>
              <p:cNvPr id="58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9"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0"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1"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2"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3"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4"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5"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3" name="组合 22"/>
            <p:cNvGrpSpPr/>
            <p:nvPr/>
          </p:nvGrpSpPr>
          <p:grpSpPr>
            <a:xfrm rot="20879785">
              <a:off x="8169946" y="4595204"/>
              <a:ext cx="613861" cy="653085"/>
              <a:chOff x="9596437" y="4760913"/>
              <a:chExt cx="1987551" cy="2114550"/>
            </a:xfrm>
            <a:grpFill/>
          </p:grpSpPr>
          <p:sp>
            <p:nvSpPr>
              <p:cNvPr id="571"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2"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3"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4"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5"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6"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7"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8"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9"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0"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1"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2"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3"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4"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5"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6"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7"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4" name="组合 23"/>
            <p:cNvGrpSpPr/>
            <p:nvPr/>
          </p:nvGrpSpPr>
          <p:grpSpPr>
            <a:xfrm rot="20879785">
              <a:off x="6374834" y="568081"/>
              <a:ext cx="924576" cy="865776"/>
              <a:chOff x="2278062" y="3327401"/>
              <a:chExt cx="2171700" cy="2033588"/>
            </a:xfrm>
            <a:grpFill/>
          </p:grpSpPr>
          <p:sp>
            <p:nvSpPr>
              <p:cNvPr id="563"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4"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5"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6"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7"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8"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9"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70"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25" name="组合 24"/>
            <p:cNvGrpSpPr/>
            <p:nvPr/>
          </p:nvGrpSpPr>
          <p:grpSpPr>
            <a:xfrm rot="2030515">
              <a:off x="7589233" y="2493380"/>
              <a:ext cx="794811" cy="1006355"/>
              <a:chOff x="5164138" y="2244726"/>
              <a:chExt cx="1866900" cy="2363788"/>
            </a:xfrm>
            <a:grpFill/>
          </p:grpSpPr>
          <p:sp>
            <p:nvSpPr>
              <p:cNvPr id="559"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0"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1"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2"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6"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7" name="组合 26"/>
            <p:cNvGrpSpPr/>
            <p:nvPr/>
          </p:nvGrpSpPr>
          <p:grpSpPr>
            <a:xfrm>
              <a:off x="7445459" y="5842795"/>
              <a:ext cx="988107" cy="732632"/>
              <a:chOff x="4699001" y="3913188"/>
              <a:chExt cx="2320924" cy="1720850"/>
            </a:xfrm>
            <a:grpFill/>
          </p:grpSpPr>
          <p:sp>
            <p:nvSpPr>
              <p:cNvPr id="556"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7"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8"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8" name="组合 27"/>
            <p:cNvGrpSpPr/>
            <p:nvPr/>
          </p:nvGrpSpPr>
          <p:grpSpPr>
            <a:xfrm rot="19764134">
              <a:off x="6061802" y="4730460"/>
              <a:ext cx="621836" cy="822521"/>
              <a:chOff x="5595148" y="3265484"/>
              <a:chExt cx="1697038" cy="2244725"/>
            </a:xfrm>
            <a:grpFill/>
          </p:grpSpPr>
          <p:sp>
            <p:nvSpPr>
              <p:cNvPr id="551"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2"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3"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4"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5"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9" name="组合 28"/>
            <p:cNvGrpSpPr/>
            <p:nvPr/>
          </p:nvGrpSpPr>
          <p:grpSpPr>
            <a:xfrm rot="19764134">
              <a:off x="8359461" y="3713378"/>
              <a:ext cx="670453" cy="886052"/>
              <a:chOff x="5819776" y="3095626"/>
              <a:chExt cx="1574800" cy="2081212"/>
            </a:xfrm>
            <a:grpFill/>
          </p:grpSpPr>
          <p:sp>
            <p:nvSpPr>
              <p:cNvPr id="542"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3"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4"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5"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6"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7"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8"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9"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0"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0" name="Freeform 72"/>
            <p:cNvSpPr>
              <a:spLocks/>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1" name="组合 30"/>
            <p:cNvGrpSpPr/>
            <p:nvPr/>
          </p:nvGrpSpPr>
          <p:grpSpPr>
            <a:xfrm rot="1225792">
              <a:off x="8409046" y="6202250"/>
              <a:ext cx="731956" cy="860370"/>
              <a:chOff x="5537201" y="3319463"/>
              <a:chExt cx="1719262" cy="2020888"/>
            </a:xfrm>
            <a:grpFill/>
          </p:grpSpPr>
          <p:sp>
            <p:nvSpPr>
              <p:cNvPr id="535"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6"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7"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8"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9"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0"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1"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2"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3" name="组合 32"/>
            <p:cNvGrpSpPr/>
            <p:nvPr/>
          </p:nvGrpSpPr>
          <p:grpSpPr>
            <a:xfrm>
              <a:off x="10476887" y="657125"/>
              <a:ext cx="620897" cy="656522"/>
              <a:chOff x="5224463" y="2503488"/>
              <a:chExt cx="1743075" cy="1843088"/>
            </a:xfrm>
            <a:grpFill/>
          </p:grpSpPr>
          <p:sp>
            <p:nvSpPr>
              <p:cNvPr id="53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2"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3"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4"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4" name="组合 33"/>
            <p:cNvGrpSpPr/>
            <p:nvPr/>
          </p:nvGrpSpPr>
          <p:grpSpPr>
            <a:xfrm>
              <a:off x="7309439" y="3664888"/>
              <a:ext cx="767335" cy="745712"/>
              <a:chOff x="5913437" y="3105151"/>
              <a:chExt cx="2084388" cy="2025649"/>
            </a:xfrm>
            <a:grpFill/>
          </p:grpSpPr>
          <p:sp>
            <p:nvSpPr>
              <p:cNvPr id="52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5" name="组合 34"/>
            <p:cNvGrpSpPr/>
            <p:nvPr/>
          </p:nvGrpSpPr>
          <p:grpSpPr>
            <a:xfrm>
              <a:off x="11025976" y="2012926"/>
              <a:ext cx="834687" cy="941473"/>
              <a:chOff x="7875588" y="4914901"/>
              <a:chExt cx="1960563" cy="2211388"/>
            </a:xfrm>
            <a:grpFill/>
          </p:grpSpPr>
          <p:sp>
            <p:nvSpPr>
              <p:cNvPr id="51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9"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0"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1"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2"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3"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4"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5"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6" name="Freeform 72"/>
            <p:cNvSpPr>
              <a:spLocks/>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7" name="组合 36"/>
            <p:cNvGrpSpPr/>
            <p:nvPr/>
          </p:nvGrpSpPr>
          <p:grpSpPr>
            <a:xfrm>
              <a:off x="1543094" y="4062486"/>
              <a:ext cx="531000" cy="624158"/>
              <a:chOff x="5537201" y="3319463"/>
              <a:chExt cx="1719262" cy="2020888"/>
            </a:xfrm>
            <a:grpFill/>
          </p:grpSpPr>
          <p:sp>
            <p:nvSpPr>
              <p:cNvPr id="511"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2"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3"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4"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5"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6"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7"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8" name="组合 37"/>
            <p:cNvGrpSpPr/>
            <p:nvPr/>
          </p:nvGrpSpPr>
          <p:grpSpPr>
            <a:xfrm rot="1225792">
              <a:off x="2372021" y="3599658"/>
              <a:ext cx="834687" cy="941473"/>
              <a:chOff x="7875588" y="4914901"/>
              <a:chExt cx="1960563" cy="2211388"/>
            </a:xfrm>
            <a:grpFill/>
          </p:grpSpPr>
          <p:sp>
            <p:nvSpPr>
              <p:cNvPr id="503"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4"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5"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6"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7"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8"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9"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0"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9"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0" name="组合 39"/>
            <p:cNvGrpSpPr/>
            <p:nvPr/>
          </p:nvGrpSpPr>
          <p:grpSpPr>
            <a:xfrm>
              <a:off x="3482450" y="5247991"/>
              <a:ext cx="722494" cy="955665"/>
              <a:chOff x="5595148" y="3265484"/>
              <a:chExt cx="1697038" cy="2244725"/>
            </a:xfrm>
            <a:grpFill/>
          </p:grpSpPr>
          <p:sp>
            <p:nvSpPr>
              <p:cNvPr id="498"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9"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0"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1"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2"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1" name="组合 40"/>
            <p:cNvGrpSpPr/>
            <p:nvPr/>
          </p:nvGrpSpPr>
          <p:grpSpPr>
            <a:xfrm rot="519882">
              <a:off x="10965821" y="2938717"/>
              <a:ext cx="519722" cy="701626"/>
              <a:chOff x="9224963" y="3498850"/>
              <a:chExt cx="1682749" cy="2271713"/>
            </a:xfrm>
            <a:grpFill/>
          </p:grpSpPr>
          <p:sp>
            <p:nvSpPr>
              <p:cNvPr id="492"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3"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4"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5"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6"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7"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2"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3" name="组合 42"/>
            <p:cNvGrpSpPr/>
            <p:nvPr/>
          </p:nvGrpSpPr>
          <p:grpSpPr>
            <a:xfrm>
              <a:off x="8674230" y="3126179"/>
              <a:ext cx="602039" cy="563751"/>
              <a:chOff x="2278062" y="3327401"/>
              <a:chExt cx="2171700" cy="2033588"/>
            </a:xfrm>
            <a:grpFill/>
          </p:grpSpPr>
          <p:sp>
            <p:nvSpPr>
              <p:cNvPr id="48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4" name="组合 43"/>
            <p:cNvGrpSpPr/>
            <p:nvPr/>
          </p:nvGrpSpPr>
          <p:grpSpPr>
            <a:xfrm rot="1504759">
              <a:off x="11278316" y="3557610"/>
              <a:ext cx="794811" cy="1006355"/>
              <a:chOff x="5164138" y="2244726"/>
              <a:chExt cx="1866900" cy="2363788"/>
            </a:xfrm>
            <a:grpFill/>
          </p:grpSpPr>
          <p:sp>
            <p:nvSpPr>
              <p:cNvPr id="48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1"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2"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3"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5" name="Freeform 72"/>
            <p:cNvSpPr>
              <a:spLocks/>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6" name="组合 45"/>
            <p:cNvGrpSpPr/>
            <p:nvPr/>
          </p:nvGrpSpPr>
          <p:grpSpPr>
            <a:xfrm>
              <a:off x="4782037" y="5907373"/>
              <a:ext cx="466492" cy="629765"/>
              <a:chOff x="9224963" y="3498850"/>
              <a:chExt cx="1682749" cy="2271713"/>
            </a:xfrm>
            <a:grpFill/>
          </p:grpSpPr>
          <p:sp>
            <p:nvSpPr>
              <p:cNvPr id="47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7" name="组合 46"/>
            <p:cNvGrpSpPr/>
            <p:nvPr/>
          </p:nvGrpSpPr>
          <p:grpSpPr>
            <a:xfrm rot="660939">
              <a:off x="380520" y="4805720"/>
              <a:ext cx="606055" cy="678577"/>
              <a:chOff x="7735954" y="4832357"/>
              <a:chExt cx="1936767" cy="2168527"/>
            </a:xfrm>
            <a:grpFill/>
          </p:grpSpPr>
          <p:sp>
            <p:nvSpPr>
              <p:cNvPr id="467"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8"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9"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0"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1"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2"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3"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组合 47"/>
            <p:cNvGrpSpPr/>
            <p:nvPr/>
          </p:nvGrpSpPr>
          <p:grpSpPr>
            <a:xfrm rot="1225792">
              <a:off x="4189195" y="5162694"/>
              <a:ext cx="670737" cy="628080"/>
              <a:chOff x="2278062" y="3327401"/>
              <a:chExt cx="2171700" cy="2033588"/>
            </a:xfrm>
            <a:grpFill/>
          </p:grpSpPr>
          <p:sp>
            <p:nvSpPr>
              <p:cNvPr id="45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1"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2"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3"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4"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6"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9" name="组合 48"/>
            <p:cNvGrpSpPr/>
            <p:nvPr/>
          </p:nvGrpSpPr>
          <p:grpSpPr>
            <a:xfrm rot="20879785">
              <a:off x="6514023" y="5726174"/>
              <a:ext cx="794811" cy="1006355"/>
              <a:chOff x="5164138" y="2244726"/>
              <a:chExt cx="1866900" cy="2363788"/>
            </a:xfrm>
            <a:grpFill/>
          </p:grpSpPr>
          <p:sp>
            <p:nvSpPr>
              <p:cNvPr id="455"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6"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7"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8"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组合 49"/>
            <p:cNvGrpSpPr/>
            <p:nvPr/>
          </p:nvGrpSpPr>
          <p:grpSpPr>
            <a:xfrm rot="1225792">
              <a:off x="5139728" y="96572"/>
              <a:ext cx="887404" cy="862397"/>
              <a:chOff x="5913437" y="3105151"/>
              <a:chExt cx="2084388" cy="2025649"/>
            </a:xfrm>
            <a:grpFill/>
          </p:grpSpPr>
          <p:sp>
            <p:nvSpPr>
              <p:cNvPr id="450"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1"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2"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3"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4"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1" name="组合 50"/>
            <p:cNvGrpSpPr/>
            <p:nvPr/>
          </p:nvGrpSpPr>
          <p:grpSpPr>
            <a:xfrm>
              <a:off x="8819265" y="961354"/>
              <a:ext cx="731956" cy="860370"/>
              <a:chOff x="5537201" y="3319463"/>
              <a:chExt cx="1719262" cy="2020888"/>
            </a:xfrm>
            <a:grpFill/>
          </p:grpSpPr>
          <p:sp>
            <p:nvSpPr>
              <p:cNvPr id="44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2" name="组合 51"/>
            <p:cNvGrpSpPr/>
            <p:nvPr/>
          </p:nvGrpSpPr>
          <p:grpSpPr>
            <a:xfrm>
              <a:off x="5128691" y="3537921"/>
              <a:ext cx="834687" cy="941473"/>
              <a:chOff x="7875588" y="4914901"/>
              <a:chExt cx="1960563" cy="2211388"/>
            </a:xfrm>
            <a:grpFill/>
          </p:grpSpPr>
          <p:sp>
            <p:nvSpPr>
              <p:cNvPr id="43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6"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7"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8"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9"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0"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1"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2"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3" name="组合 52"/>
            <p:cNvGrpSpPr/>
            <p:nvPr/>
          </p:nvGrpSpPr>
          <p:grpSpPr>
            <a:xfrm>
              <a:off x="3223654" y="216358"/>
              <a:ext cx="716411" cy="967156"/>
              <a:chOff x="9224963" y="3498850"/>
              <a:chExt cx="1682749" cy="2271713"/>
            </a:xfrm>
            <a:grpFill/>
          </p:grpSpPr>
          <p:sp>
            <p:nvSpPr>
              <p:cNvPr id="42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4" name="组合 53"/>
            <p:cNvGrpSpPr/>
            <p:nvPr/>
          </p:nvGrpSpPr>
          <p:grpSpPr>
            <a:xfrm>
              <a:off x="2312810" y="5814117"/>
              <a:ext cx="924576" cy="865776"/>
              <a:chOff x="2278062" y="3327401"/>
              <a:chExt cx="2171700" cy="2033588"/>
            </a:xfrm>
            <a:grpFill/>
          </p:grpSpPr>
          <p:sp>
            <p:nvSpPr>
              <p:cNvPr id="42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3"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4"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5"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6"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8"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55"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6" name="组合 55"/>
            <p:cNvGrpSpPr/>
            <p:nvPr/>
          </p:nvGrpSpPr>
          <p:grpSpPr>
            <a:xfrm rot="838534">
              <a:off x="7494349" y="507594"/>
              <a:ext cx="794811" cy="1006355"/>
              <a:chOff x="5164138" y="2244726"/>
              <a:chExt cx="1866900" cy="2363788"/>
            </a:xfrm>
            <a:grpFill/>
          </p:grpSpPr>
          <p:sp>
            <p:nvSpPr>
              <p:cNvPr id="41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7" name="组合 56"/>
            <p:cNvGrpSpPr/>
            <p:nvPr/>
          </p:nvGrpSpPr>
          <p:grpSpPr>
            <a:xfrm>
              <a:off x="7322896" y="4807431"/>
              <a:ext cx="722494" cy="955665"/>
              <a:chOff x="5595148" y="3265484"/>
              <a:chExt cx="1697038" cy="2244725"/>
            </a:xfrm>
            <a:grpFill/>
          </p:grpSpPr>
          <p:sp>
            <p:nvSpPr>
              <p:cNvPr id="412"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组合 57"/>
            <p:cNvGrpSpPr/>
            <p:nvPr/>
          </p:nvGrpSpPr>
          <p:grpSpPr>
            <a:xfrm rot="20879785">
              <a:off x="4101579" y="399792"/>
              <a:ext cx="834687" cy="941473"/>
              <a:chOff x="7875588" y="4914901"/>
              <a:chExt cx="1960563" cy="2211388"/>
            </a:xfrm>
            <a:grpFill/>
          </p:grpSpPr>
          <p:sp>
            <p:nvSpPr>
              <p:cNvPr id="40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9" name="组合 58"/>
            <p:cNvGrpSpPr/>
            <p:nvPr/>
          </p:nvGrpSpPr>
          <p:grpSpPr>
            <a:xfrm>
              <a:off x="702490" y="5618645"/>
              <a:ext cx="794811" cy="1006355"/>
              <a:chOff x="5164138" y="2244726"/>
              <a:chExt cx="1866900" cy="2363788"/>
            </a:xfrm>
            <a:grpFill/>
          </p:grpSpPr>
          <p:sp>
            <p:nvSpPr>
              <p:cNvPr id="40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0"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72"/>
            <p:cNvSpPr>
              <a:spLocks/>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2" name="组合 61"/>
            <p:cNvGrpSpPr/>
            <p:nvPr/>
          </p:nvGrpSpPr>
          <p:grpSpPr>
            <a:xfrm rot="20879785">
              <a:off x="1249538" y="2792339"/>
              <a:ext cx="716411" cy="967156"/>
              <a:chOff x="9224963" y="3498850"/>
              <a:chExt cx="1682749" cy="2271713"/>
            </a:xfrm>
            <a:grpFill/>
          </p:grpSpPr>
          <p:sp>
            <p:nvSpPr>
              <p:cNvPr id="39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3" name="组合 62"/>
            <p:cNvGrpSpPr/>
            <p:nvPr/>
          </p:nvGrpSpPr>
          <p:grpSpPr>
            <a:xfrm>
              <a:off x="9363293" y="4705769"/>
              <a:ext cx="604498" cy="799588"/>
              <a:chOff x="5595148" y="3265484"/>
              <a:chExt cx="1697038" cy="2244725"/>
            </a:xfrm>
            <a:grpFill/>
          </p:grpSpPr>
          <p:sp>
            <p:nvSpPr>
              <p:cNvPr id="38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4" name="组合 63"/>
            <p:cNvGrpSpPr/>
            <p:nvPr/>
          </p:nvGrpSpPr>
          <p:grpSpPr>
            <a:xfrm>
              <a:off x="10136866" y="4892100"/>
              <a:ext cx="531000" cy="624158"/>
              <a:chOff x="5537201" y="3319463"/>
              <a:chExt cx="1719262" cy="2020888"/>
            </a:xfrm>
            <a:grpFill/>
          </p:grpSpPr>
          <p:sp>
            <p:nvSpPr>
              <p:cNvPr id="38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5" name="组合 64"/>
            <p:cNvGrpSpPr/>
            <p:nvPr/>
          </p:nvGrpSpPr>
          <p:grpSpPr>
            <a:xfrm rot="1538541">
              <a:off x="10282151" y="3762332"/>
              <a:ext cx="716411" cy="967156"/>
              <a:chOff x="9224963" y="3498850"/>
              <a:chExt cx="1682749" cy="2271713"/>
            </a:xfrm>
            <a:grpFill/>
          </p:grpSpPr>
          <p:sp>
            <p:nvSpPr>
              <p:cNvPr id="37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6" name="组合 65"/>
            <p:cNvGrpSpPr/>
            <p:nvPr/>
          </p:nvGrpSpPr>
          <p:grpSpPr>
            <a:xfrm rot="1225792">
              <a:off x="1910332" y="1550086"/>
              <a:ext cx="519722" cy="701626"/>
              <a:chOff x="9224963" y="3498850"/>
              <a:chExt cx="1682749" cy="2271713"/>
            </a:xfrm>
            <a:grpFill/>
          </p:grpSpPr>
          <p:sp>
            <p:nvSpPr>
              <p:cNvPr id="37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7" name="组合 66"/>
            <p:cNvGrpSpPr/>
            <p:nvPr/>
          </p:nvGrpSpPr>
          <p:grpSpPr>
            <a:xfrm rot="21119391">
              <a:off x="11186255" y="182076"/>
              <a:ext cx="794811" cy="1006355"/>
              <a:chOff x="5164138" y="2244726"/>
              <a:chExt cx="1866900" cy="2363788"/>
            </a:xfrm>
            <a:grpFill/>
          </p:grpSpPr>
          <p:sp>
            <p:nvSpPr>
              <p:cNvPr id="36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8" name="组合 67"/>
            <p:cNvGrpSpPr/>
            <p:nvPr/>
          </p:nvGrpSpPr>
          <p:grpSpPr>
            <a:xfrm rot="2946807">
              <a:off x="4467053" y="3215408"/>
              <a:ext cx="594373" cy="665498"/>
              <a:chOff x="7735954" y="4832357"/>
              <a:chExt cx="1936767" cy="2168527"/>
            </a:xfrm>
            <a:grpFill/>
          </p:grpSpPr>
          <p:sp>
            <p:nvSpPr>
              <p:cNvPr id="359"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9" name="组合 68"/>
            <p:cNvGrpSpPr/>
            <p:nvPr/>
          </p:nvGrpSpPr>
          <p:grpSpPr>
            <a:xfrm>
              <a:off x="2882482" y="2191476"/>
              <a:ext cx="731956" cy="860370"/>
              <a:chOff x="5537201" y="3319463"/>
              <a:chExt cx="1719262" cy="2020888"/>
            </a:xfrm>
            <a:grpFill/>
          </p:grpSpPr>
          <p:sp>
            <p:nvSpPr>
              <p:cNvPr id="35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70"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1" name="组合 70"/>
            <p:cNvGrpSpPr/>
            <p:nvPr/>
          </p:nvGrpSpPr>
          <p:grpSpPr>
            <a:xfrm rot="736191">
              <a:off x="8767083" y="100170"/>
              <a:ext cx="602039" cy="563751"/>
              <a:chOff x="2278062" y="3327401"/>
              <a:chExt cx="2171700" cy="2033588"/>
            </a:xfrm>
            <a:grpFill/>
          </p:grpSpPr>
          <p:sp>
            <p:nvSpPr>
              <p:cNvPr id="34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72" name="Freeform 72"/>
            <p:cNvSpPr>
              <a:spLocks/>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3" name="组合 72"/>
            <p:cNvGrpSpPr/>
            <p:nvPr/>
          </p:nvGrpSpPr>
          <p:grpSpPr>
            <a:xfrm>
              <a:off x="3358803" y="1451811"/>
              <a:ext cx="604498" cy="799588"/>
              <a:chOff x="5595148" y="3265484"/>
              <a:chExt cx="1697038" cy="2244725"/>
            </a:xfrm>
            <a:grpFill/>
          </p:grpSpPr>
          <p:sp>
            <p:nvSpPr>
              <p:cNvPr id="33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4" name="组合 73"/>
            <p:cNvGrpSpPr/>
            <p:nvPr/>
          </p:nvGrpSpPr>
          <p:grpSpPr>
            <a:xfrm>
              <a:off x="4298544" y="1465134"/>
              <a:ext cx="531000" cy="624158"/>
              <a:chOff x="5537201" y="3319463"/>
              <a:chExt cx="1719262" cy="2020888"/>
            </a:xfrm>
            <a:grpFill/>
          </p:grpSpPr>
          <p:sp>
            <p:nvSpPr>
              <p:cNvPr id="33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5" name="组合 74"/>
            <p:cNvGrpSpPr/>
            <p:nvPr/>
          </p:nvGrpSpPr>
          <p:grpSpPr>
            <a:xfrm rot="19764134">
              <a:off x="11245205" y="4930448"/>
              <a:ext cx="834687" cy="941473"/>
              <a:chOff x="7875588" y="4914901"/>
              <a:chExt cx="1960563" cy="2211388"/>
            </a:xfrm>
            <a:grpFill/>
          </p:grpSpPr>
          <p:sp>
            <p:nvSpPr>
              <p:cNvPr id="32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6" name="组合 75"/>
            <p:cNvGrpSpPr/>
            <p:nvPr/>
          </p:nvGrpSpPr>
          <p:grpSpPr>
            <a:xfrm>
              <a:off x="5833980" y="2797970"/>
              <a:ext cx="520678" cy="607859"/>
              <a:chOff x="5164138" y="3689351"/>
              <a:chExt cx="1716087" cy="2003425"/>
            </a:xfrm>
            <a:grpFill/>
          </p:grpSpPr>
          <p:sp>
            <p:nvSpPr>
              <p:cNvPr id="31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7"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72"/>
            <p:cNvSpPr>
              <a:spLocks/>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0" name="组合 79"/>
            <p:cNvGrpSpPr/>
            <p:nvPr/>
          </p:nvGrpSpPr>
          <p:grpSpPr>
            <a:xfrm>
              <a:off x="-343534" y="-128669"/>
              <a:ext cx="730604" cy="852935"/>
              <a:chOff x="5164138" y="3689351"/>
              <a:chExt cx="1716087" cy="2003425"/>
            </a:xfrm>
            <a:grpFill/>
          </p:grpSpPr>
          <p:sp>
            <p:nvSpPr>
              <p:cNvPr id="30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1" name="组合 80"/>
            <p:cNvGrpSpPr/>
            <p:nvPr/>
          </p:nvGrpSpPr>
          <p:grpSpPr>
            <a:xfrm rot="963443">
              <a:off x="1473722" y="6156661"/>
              <a:ext cx="716411" cy="967156"/>
              <a:chOff x="9224963" y="3498850"/>
              <a:chExt cx="1682749" cy="2271713"/>
            </a:xfrm>
            <a:grpFill/>
          </p:grpSpPr>
          <p:sp>
            <p:nvSpPr>
              <p:cNvPr id="30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2" name="组合 81"/>
            <p:cNvGrpSpPr/>
            <p:nvPr/>
          </p:nvGrpSpPr>
          <p:grpSpPr>
            <a:xfrm>
              <a:off x="3873310" y="6291713"/>
              <a:ext cx="767335" cy="745712"/>
              <a:chOff x="5913437" y="3105151"/>
              <a:chExt cx="2084388" cy="2025649"/>
            </a:xfrm>
            <a:grpFill/>
          </p:grpSpPr>
          <p:sp>
            <p:nvSpPr>
              <p:cNvPr id="295"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6"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7"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8"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9"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3" name="组合 82"/>
            <p:cNvGrpSpPr/>
            <p:nvPr/>
          </p:nvGrpSpPr>
          <p:grpSpPr>
            <a:xfrm rot="963443">
              <a:off x="9424749" y="6246258"/>
              <a:ext cx="519722" cy="701626"/>
              <a:chOff x="9224963" y="3498850"/>
              <a:chExt cx="1682749" cy="2271713"/>
            </a:xfrm>
            <a:grpFill/>
          </p:grpSpPr>
          <p:sp>
            <p:nvSpPr>
              <p:cNvPr id="28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83"/>
            <p:cNvGrpSpPr/>
            <p:nvPr/>
          </p:nvGrpSpPr>
          <p:grpSpPr>
            <a:xfrm rot="963443">
              <a:off x="11499009" y="6331820"/>
              <a:ext cx="594373" cy="665498"/>
              <a:chOff x="7735954" y="4832357"/>
              <a:chExt cx="1936767" cy="2168527"/>
            </a:xfrm>
            <a:grpFill/>
          </p:grpSpPr>
          <p:sp>
            <p:nvSpPr>
              <p:cNvPr id="282"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3"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4"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5"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6"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7"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8"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5" name="Freeform 72"/>
            <p:cNvSpPr>
              <a:spLocks/>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6" name="组合 85"/>
            <p:cNvGrpSpPr/>
            <p:nvPr/>
          </p:nvGrpSpPr>
          <p:grpSpPr>
            <a:xfrm>
              <a:off x="3700794" y="-655580"/>
              <a:ext cx="794811" cy="1006355"/>
              <a:chOff x="5164138" y="2244726"/>
              <a:chExt cx="1866900" cy="2363788"/>
            </a:xfrm>
            <a:grpFill/>
          </p:grpSpPr>
          <p:sp>
            <p:nvSpPr>
              <p:cNvPr id="278"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7" name="组合 86"/>
            <p:cNvGrpSpPr/>
            <p:nvPr/>
          </p:nvGrpSpPr>
          <p:grpSpPr>
            <a:xfrm rot="963443">
              <a:off x="2338038" y="-560817"/>
              <a:ext cx="670453" cy="886052"/>
              <a:chOff x="5819776" y="3095626"/>
              <a:chExt cx="1574800" cy="2081212"/>
            </a:xfrm>
            <a:grpFill/>
          </p:grpSpPr>
          <p:sp>
            <p:nvSpPr>
              <p:cNvPr id="269"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8" name="组合 87"/>
            <p:cNvGrpSpPr/>
            <p:nvPr/>
          </p:nvGrpSpPr>
          <p:grpSpPr>
            <a:xfrm>
              <a:off x="-254973" y="5808635"/>
              <a:ext cx="670737" cy="628080"/>
              <a:chOff x="2278062" y="3327401"/>
              <a:chExt cx="2171700" cy="2033588"/>
            </a:xfrm>
            <a:grpFill/>
          </p:grpSpPr>
          <p:sp>
            <p:nvSpPr>
              <p:cNvPr id="26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3"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4"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5"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6"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8"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89" name="组合 88"/>
            <p:cNvGrpSpPr/>
            <p:nvPr/>
          </p:nvGrpSpPr>
          <p:grpSpPr>
            <a:xfrm>
              <a:off x="8461578" y="5279677"/>
              <a:ext cx="757233" cy="735894"/>
              <a:chOff x="5913437" y="3105151"/>
              <a:chExt cx="2084388" cy="2025649"/>
            </a:xfrm>
            <a:grpFill/>
          </p:grpSpPr>
          <p:sp>
            <p:nvSpPr>
              <p:cNvPr id="25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0" name="组合 89"/>
            <p:cNvGrpSpPr/>
            <p:nvPr/>
          </p:nvGrpSpPr>
          <p:grpSpPr>
            <a:xfrm>
              <a:off x="10740330" y="5745310"/>
              <a:ext cx="602039" cy="563751"/>
              <a:chOff x="2278062" y="3327401"/>
              <a:chExt cx="2171700" cy="2033588"/>
            </a:xfrm>
            <a:grpFill/>
          </p:grpSpPr>
          <p:sp>
            <p:nvSpPr>
              <p:cNvPr id="248"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9"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0"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1"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2"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3"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4"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5"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91" name="Freeform 72"/>
            <p:cNvSpPr>
              <a:spLocks/>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2" name="组合 91"/>
            <p:cNvGrpSpPr/>
            <p:nvPr/>
          </p:nvGrpSpPr>
          <p:grpSpPr>
            <a:xfrm rot="17410437">
              <a:off x="5638214" y="1755543"/>
              <a:ext cx="742094" cy="784673"/>
              <a:chOff x="5224463" y="2503488"/>
              <a:chExt cx="1743075" cy="1843088"/>
            </a:xfrm>
            <a:grpFill/>
          </p:grpSpPr>
          <p:sp>
            <p:nvSpPr>
              <p:cNvPr id="244"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3" name="组合 92"/>
            <p:cNvGrpSpPr/>
            <p:nvPr/>
          </p:nvGrpSpPr>
          <p:grpSpPr>
            <a:xfrm>
              <a:off x="4873709" y="4662160"/>
              <a:ext cx="553698" cy="585467"/>
              <a:chOff x="5224463" y="2503488"/>
              <a:chExt cx="1743075" cy="1843088"/>
            </a:xfrm>
            <a:grpFill/>
          </p:grpSpPr>
          <p:sp>
            <p:nvSpPr>
              <p:cNvPr id="240"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4" name="组合 93"/>
            <p:cNvGrpSpPr/>
            <p:nvPr/>
          </p:nvGrpSpPr>
          <p:grpSpPr>
            <a:xfrm>
              <a:off x="141603" y="1335764"/>
              <a:ext cx="553698" cy="585467"/>
              <a:chOff x="5224463" y="2503488"/>
              <a:chExt cx="1743075" cy="1843088"/>
            </a:xfrm>
            <a:grpFill/>
          </p:grpSpPr>
          <p:sp>
            <p:nvSpPr>
              <p:cNvPr id="2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5" name="组合 94"/>
            <p:cNvGrpSpPr/>
            <p:nvPr/>
          </p:nvGrpSpPr>
          <p:grpSpPr>
            <a:xfrm>
              <a:off x="948034" y="4065047"/>
              <a:ext cx="540899" cy="714837"/>
              <a:chOff x="5819776" y="3095626"/>
              <a:chExt cx="1574800" cy="2081212"/>
            </a:xfrm>
            <a:grpFill/>
          </p:grpSpPr>
          <p:sp>
            <p:nvSpPr>
              <p:cNvPr id="227"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2"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6" name="组合 95"/>
            <p:cNvGrpSpPr/>
            <p:nvPr/>
          </p:nvGrpSpPr>
          <p:grpSpPr>
            <a:xfrm>
              <a:off x="2172141" y="3046652"/>
              <a:ext cx="520678" cy="607859"/>
              <a:chOff x="5164138" y="3689351"/>
              <a:chExt cx="1716087" cy="2003425"/>
            </a:xfrm>
            <a:grpFill/>
          </p:grpSpPr>
          <p:sp>
            <p:nvSpPr>
              <p:cNvPr id="218"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7" name="组合 96"/>
            <p:cNvGrpSpPr/>
            <p:nvPr/>
          </p:nvGrpSpPr>
          <p:grpSpPr>
            <a:xfrm>
              <a:off x="9496228" y="3762332"/>
              <a:ext cx="520678" cy="607859"/>
              <a:chOff x="5164138" y="3689351"/>
              <a:chExt cx="1716087" cy="2003425"/>
            </a:xfrm>
            <a:grpFill/>
          </p:grpSpPr>
          <p:sp>
            <p:nvSpPr>
              <p:cNvPr id="20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8" name="组合 97"/>
            <p:cNvGrpSpPr/>
            <p:nvPr/>
          </p:nvGrpSpPr>
          <p:grpSpPr>
            <a:xfrm rot="519882">
              <a:off x="9661257" y="1839036"/>
              <a:ext cx="519722" cy="701626"/>
              <a:chOff x="9224963" y="3498850"/>
              <a:chExt cx="1682749" cy="2271713"/>
            </a:xfrm>
            <a:grpFill/>
          </p:grpSpPr>
          <p:sp>
            <p:nvSpPr>
              <p:cNvPr id="2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9" name="Freeform 72"/>
            <p:cNvSpPr>
              <a:spLocks/>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0" name="组合 99"/>
            <p:cNvGrpSpPr/>
            <p:nvPr/>
          </p:nvGrpSpPr>
          <p:grpSpPr>
            <a:xfrm rot="20879785">
              <a:off x="9483904" y="2849189"/>
              <a:ext cx="475524" cy="505909"/>
              <a:chOff x="9596437" y="4760913"/>
              <a:chExt cx="1987551" cy="2114550"/>
            </a:xfrm>
            <a:grpFill/>
          </p:grpSpPr>
          <p:sp>
            <p:nvSpPr>
              <p:cNvPr id="186"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1"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3" name="组合 102"/>
            <p:cNvGrpSpPr/>
            <p:nvPr/>
          </p:nvGrpSpPr>
          <p:grpSpPr>
            <a:xfrm rot="20879785">
              <a:off x="5877281" y="1061133"/>
              <a:ext cx="613861" cy="653085"/>
              <a:chOff x="9596437" y="4760913"/>
              <a:chExt cx="1987551" cy="2114550"/>
            </a:xfrm>
            <a:grpFill/>
          </p:grpSpPr>
          <p:sp>
            <p:nvSpPr>
              <p:cNvPr id="169"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4" name="Freeform 72"/>
            <p:cNvSpPr>
              <a:spLocks/>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5" name="组合 104"/>
            <p:cNvGrpSpPr/>
            <p:nvPr/>
          </p:nvGrpSpPr>
          <p:grpSpPr>
            <a:xfrm>
              <a:off x="8508251" y="810732"/>
              <a:ext cx="357190" cy="416997"/>
              <a:chOff x="5164138" y="3689351"/>
              <a:chExt cx="1716087" cy="2003425"/>
            </a:xfrm>
            <a:grpFill/>
          </p:grpSpPr>
          <p:sp>
            <p:nvSpPr>
              <p:cNvPr id="16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6" name="Freeform 72"/>
            <p:cNvSpPr>
              <a:spLocks/>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7" name="组合 106"/>
            <p:cNvGrpSpPr/>
            <p:nvPr/>
          </p:nvGrpSpPr>
          <p:grpSpPr>
            <a:xfrm>
              <a:off x="6179297" y="-229940"/>
              <a:ext cx="520678" cy="607859"/>
              <a:chOff x="5164138" y="3689351"/>
              <a:chExt cx="1716087" cy="2003425"/>
            </a:xfrm>
            <a:grpFill/>
          </p:grpSpPr>
          <p:sp>
            <p:nvSpPr>
              <p:cNvPr id="15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8" name="组合 107"/>
            <p:cNvGrpSpPr/>
            <p:nvPr/>
          </p:nvGrpSpPr>
          <p:grpSpPr>
            <a:xfrm rot="519882">
              <a:off x="8219308" y="-295336"/>
              <a:ext cx="519722" cy="701626"/>
              <a:chOff x="9224963" y="3498850"/>
              <a:chExt cx="1682749" cy="2271713"/>
            </a:xfrm>
            <a:grpFill/>
          </p:grpSpPr>
          <p:sp>
            <p:nvSpPr>
              <p:cNvPr id="14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9" name="组合 108"/>
            <p:cNvGrpSpPr/>
            <p:nvPr/>
          </p:nvGrpSpPr>
          <p:grpSpPr>
            <a:xfrm>
              <a:off x="3123278" y="6293742"/>
              <a:ext cx="619007" cy="698200"/>
              <a:chOff x="7875588" y="4914901"/>
              <a:chExt cx="1960563" cy="2211388"/>
            </a:xfrm>
            <a:grpFill/>
          </p:grpSpPr>
          <p:sp>
            <p:nvSpPr>
              <p:cNvPr id="137"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0" name="组合 109"/>
            <p:cNvGrpSpPr/>
            <p:nvPr/>
          </p:nvGrpSpPr>
          <p:grpSpPr>
            <a:xfrm rot="20879785">
              <a:off x="1650193" y="1013411"/>
              <a:ext cx="475524" cy="505909"/>
              <a:chOff x="9596437" y="4760913"/>
              <a:chExt cx="1987551" cy="2114550"/>
            </a:xfrm>
            <a:grpFill/>
          </p:grpSpPr>
          <p:sp>
            <p:nvSpPr>
              <p:cNvPr id="120"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1" name="组合 110"/>
            <p:cNvGrpSpPr/>
            <p:nvPr/>
          </p:nvGrpSpPr>
          <p:grpSpPr>
            <a:xfrm rot="19764134">
              <a:off x="11893293" y="2709179"/>
              <a:ext cx="731956" cy="860370"/>
              <a:chOff x="5537201" y="3319463"/>
              <a:chExt cx="1719262" cy="2020888"/>
            </a:xfrm>
            <a:grpFill/>
          </p:grpSpPr>
          <p:sp>
            <p:nvSpPr>
              <p:cNvPr id="11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2" name="Freeform 72"/>
            <p:cNvSpPr>
              <a:spLocks/>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394951208"/>
      </p:ext>
    </p:extLst>
  </p:cSld>
  <p:clrMap bg1="lt1" tx1="dk1" bg2="lt2" tx2="dk2" accent1="accent1" accent2="accent2" accent3="accent3" accent4="accent4" accent5="accent5" accent6="accent6" hlink="hlink" folHlink="folHlink"/>
  <p:sldLayoutIdLst>
    <p:sldLayoutId id="2147483649" r:id="rId1"/>
    <p:sldLayoutId id="2147483654" r:id="rId2"/>
    <p:sldLayoutId id="2147483651" r:id="rId3"/>
    <p:sldLayoutId id="2147483650" r:id="rId4"/>
    <p:sldLayoutId id="2147483682" r:id="rId5"/>
    <p:sldLayoutId id="2147483655"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85590411"/>
      </p:ext>
    </p:extLst>
  </p:cSld>
  <p:clrMap bg1="lt1" tx1="dk1" bg2="lt2" tx2="dk2" accent1="accent1" accent2="accent2" accent3="accent3" accent4="accent4" accent5="accent5" accent6="accent6" hlink="hlink" folHlink="folHlink"/>
  <p:sldLayoutIdLst>
    <p:sldLayoutId id="2147483667" r:id="rId1"/>
    <p:sldLayoutId id="2147483671"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6E5758D-A3C3-4E88-8AC0-22500507BD7E}" type="datetimeFigureOut">
              <a:rPr lang="zh-CN" altLang="en-US" smtClean="0">
                <a:solidFill>
                  <a:prstClr val="black">
                    <a:tint val="75000"/>
                  </a:prstClr>
                </a:solidFill>
              </a:rPr>
              <a:pPr/>
              <a:t>2018/7/1</a:t>
            </a:fld>
            <a:endParaRPr lang="zh-CN" alt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917751383"/>
      </p:ext>
    </p:extLst>
  </p:cSld>
  <p:clrMap bg1="lt1" tx1="dk1" bg2="lt2" tx2="dk2" accent1="accent1" accent2="accent2" accent3="accent3" accent4="accent4" accent5="accent5" accent6="accent6" hlink="hlink" folHlink="folHlink"/>
  <p:sldLayoutIdLst>
    <p:sldLayoutId id="2147483684" r:id="rId1"/>
    <p:sldLayoutId id="2147483685" r:id="rId2"/>
    <p:sldLayoutId id="2147483686" r:id="rId3"/>
    <p:sldLayoutId id="2147483687" r:id="rId4"/>
    <p:sldLayoutId id="2147483688" r:id="rId5"/>
    <p:sldLayoutId id="2147483689" r:id="rId6"/>
    <p:sldLayoutId id="2147483690" r:id="rId7"/>
    <p:sldLayoutId id="2147483691" r:id="rId8"/>
    <p:sldLayoutId id="2147483692" r:id="rId9"/>
    <p:sldLayoutId id="2147483693" r:id="rId10"/>
    <p:sldLayoutId id="2147483694"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5.xml"/><Relationship Id="rId4" Type="http://schemas.openxmlformats.org/officeDocument/2006/relationships/image" Target="../media/image15.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8" Type="http://schemas.openxmlformats.org/officeDocument/2006/relationships/hyperlink" Target="http://www.ypppt.com/jiaocheng/" TargetMode="External"/><Relationship Id="rId3" Type="http://schemas.openxmlformats.org/officeDocument/2006/relationships/hyperlink" Target="http://www.ypppt.com/moban/" TargetMode="External"/><Relationship Id="rId7" Type="http://schemas.openxmlformats.org/officeDocument/2006/relationships/hyperlink" Target="http://www.ypppt.com/sucai/" TargetMode="External"/><Relationship Id="rId2" Type="http://schemas.openxmlformats.org/officeDocument/2006/relationships/notesSlide" Target="../notesSlides/notesSlide1.xml"/><Relationship Id="rId1" Type="http://schemas.openxmlformats.org/officeDocument/2006/relationships/slideLayout" Target="../slideLayouts/slideLayout15.xml"/><Relationship Id="rId6" Type="http://schemas.openxmlformats.org/officeDocument/2006/relationships/hyperlink" Target="http://www.ypppt.com/tubiao/" TargetMode="External"/><Relationship Id="rId5" Type="http://schemas.openxmlformats.org/officeDocument/2006/relationships/hyperlink" Target="http://www.ypppt.com/beijing/" TargetMode="External"/><Relationship Id="rId4" Type="http://schemas.openxmlformats.org/officeDocument/2006/relationships/hyperlink" Target="http://www.ypppt.com/jieri/" TargetMode="External"/></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1" name="椭圆 660"/>
          <p:cNvSpPr/>
          <p:nvPr/>
        </p:nvSpPr>
        <p:spPr>
          <a:xfrm>
            <a:off x="1219199" y="-1447800"/>
            <a:ext cx="9753602" cy="9753600"/>
          </a:xfrm>
          <a:prstGeom prst="ellipse">
            <a:avLst/>
          </a:prstGeom>
          <a:noFill/>
          <a:ln w="19050">
            <a:solidFill>
              <a:srgbClr val="FFB3B3">
                <a:alpha val="40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62" name="椭圆 661"/>
          <p:cNvSpPr/>
          <p:nvPr/>
        </p:nvSpPr>
        <p:spPr>
          <a:xfrm>
            <a:off x="2419350" y="-247649"/>
            <a:ext cx="7353300" cy="7353298"/>
          </a:xfrm>
          <a:prstGeom prst="ellipse">
            <a:avLst/>
          </a:prstGeom>
          <a:noFill/>
          <a:ln w="19050">
            <a:solidFill>
              <a:srgbClr val="FFB3B3">
                <a:alpha val="40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63" name="椭圆 662"/>
          <p:cNvSpPr/>
          <p:nvPr/>
        </p:nvSpPr>
        <p:spPr>
          <a:xfrm>
            <a:off x="3086099" y="419100"/>
            <a:ext cx="6019802" cy="6019800"/>
          </a:xfrm>
          <a:prstGeom prst="ellipse">
            <a:avLst/>
          </a:prstGeom>
          <a:noFill/>
          <a:ln w="19050">
            <a:solidFill>
              <a:srgbClr val="FFB3B3">
                <a:alpha val="40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67" name="椭圆 666"/>
          <p:cNvSpPr/>
          <p:nvPr/>
        </p:nvSpPr>
        <p:spPr>
          <a:xfrm>
            <a:off x="3457574" y="790575"/>
            <a:ext cx="5276853" cy="5276850"/>
          </a:xfrm>
          <a:prstGeom prst="ellipse">
            <a:avLst/>
          </a:prstGeom>
          <a:solidFill>
            <a:srgbClr val="FFC000"/>
          </a:solidFill>
          <a:ln>
            <a:noFill/>
          </a:ln>
          <a:effectLst>
            <a:outerShdw blurRad="381000" sx="107000" sy="107000" algn="ctr"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p:cNvSpPr/>
          <p:nvPr/>
        </p:nvSpPr>
        <p:spPr>
          <a:xfrm rot="18900000">
            <a:off x="3444401" y="991781"/>
            <a:ext cx="5265098" cy="4836339"/>
          </a:xfrm>
          <a:custGeom>
            <a:avLst/>
            <a:gdLst>
              <a:gd name="connsiteX0" fmla="*/ 1039426 w 4873006"/>
              <a:gd name="connsiteY0" fmla="*/ 4260178 h 4476178"/>
              <a:gd name="connsiteX1" fmla="*/ 3833581 w 4873006"/>
              <a:gd name="connsiteY1" fmla="*/ 4260178 h 4476178"/>
              <a:gd name="connsiteX2" fmla="*/ 3801817 w 4873006"/>
              <a:gd name="connsiteY2" fmla="*/ 4283931 h 4476178"/>
              <a:gd name="connsiteX3" fmla="*/ 3600478 w 4873006"/>
              <a:gd name="connsiteY3" fmla="*/ 4406247 h 4476178"/>
              <a:gd name="connsiteX4" fmla="*/ 3455310 w 4873006"/>
              <a:gd name="connsiteY4" fmla="*/ 4476178 h 4476178"/>
              <a:gd name="connsiteX5" fmla="*/ 1417696 w 4873006"/>
              <a:gd name="connsiteY5" fmla="*/ 4476178 h 4476178"/>
              <a:gd name="connsiteX6" fmla="*/ 1272528 w 4873006"/>
              <a:gd name="connsiteY6" fmla="*/ 4406247 h 4476178"/>
              <a:gd name="connsiteX7" fmla="*/ 1071189 w 4873006"/>
              <a:gd name="connsiteY7" fmla="*/ 4283931 h 4476178"/>
              <a:gd name="connsiteX8" fmla="*/ 533104 w 4873006"/>
              <a:gd name="connsiteY8" fmla="*/ 3786824 h 4476178"/>
              <a:gd name="connsiteX9" fmla="*/ 4339902 w 4873006"/>
              <a:gd name="connsiteY9" fmla="*/ 3786824 h 4476178"/>
              <a:gd name="connsiteX10" fmla="*/ 4320825 w 4873006"/>
              <a:gd name="connsiteY10" fmla="*/ 3812336 h 4476178"/>
              <a:gd name="connsiteX11" fmla="*/ 4163217 w 4873006"/>
              <a:gd name="connsiteY11" fmla="*/ 3985748 h 4476178"/>
              <a:gd name="connsiteX12" fmla="*/ 4144429 w 4873006"/>
              <a:gd name="connsiteY12" fmla="*/ 4002824 h 4476178"/>
              <a:gd name="connsiteX13" fmla="*/ 728577 w 4873006"/>
              <a:gd name="connsiteY13" fmla="*/ 4002824 h 4476178"/>
              <a:gd name="connsiteX14" fmla="*/ 709789 w 4873006"/>
              <a:gd name="connsiteY14" fmla="*/ 3985748 h 4476178"/>
              <a:gd name="connsiteX15" fmla="*/ 552181 w 4873006"/>
              <a:gd name="connsiteY15" fmla="*/ 3812336 h 4476178"/>
              <a:gd name="connsiteX16" fmla="*/ 236522 w 4873006"/>
              <a:gd name="connsiteY16" fmla="*/ 3313471 h 4476178"/>
              <a:gd name="connsiteX17" fmla="*/ 4636484 w 4873006"/>
              <a:gd name="connsiteY17" fmla="*/ 3313471 h 4476178"/>
              <a:gd name="connsiteX18" fmla="*/ 4583717 w 4873006"/>
              <a:gd name="connsiteY18" fmla="*/ 3423009 h 4476178"/>
              <a:gd name="connsiteX19" fmla="*/ 4519039 w 4873006"/>
              <a:gd name="connsiteY19" fmla="*/ 3529471 h 4476178"/>
              <a:gd name="connsiteX20" fmla="*/ 353967 w 4873006"/>
              <a:gd name="connsiteY20" fmla="*/ 3529471 h 4476178"/>
              <a:gd name="connsiteX21" fmla="*/ 289289 w 4873006"/>
              <a:gd name="connsiteY21" fmla="*/ 3423009 h 4476178"/>
              <a:gd name="connsiteX22" fmla="*/ 67043 w 4873006"/>
              <a:gd name="connsiteY22" fmla="*/ 2840118 h 4476178"/>
              <a:gd name="connsiteX23" fmla="*/ 4805964 w 4873006"/>
              <a:gd name="connsiteY23" fmla="*/ 2840118 h 4476178"/>
              <a:gd name="connsiteX24" fmla="*/ 4768661 w 4873006"/>
              <a:gd name="connsiteY24" fmla="*/ 2985193 h 4476178"/>
              <a:gd name="connsiteX25" fmla="*/ 4742702 w 4873006"/>
              <a:gd name="connsiteY25" fmla="*/ 3056118 h 4476178"/>
              <a:gd name="connsiteX26" fmla="*/ 130304 w 4873006"/>
              <a:gd name="connsiteY26" fmla="*/ 3056118 h 4476178"/>
              <a:gd name="connsiteX27" fmla="*/ 104345 w 4873006"/>
              <a:gd name="connsiteY27" fmla="*/ 2985193 h 4476178"/>
              <a:gd name="connsiteX28" fmla="*/ 0 w 4873006"/>
              <a:gd name="connsiteY28" fmla="*/ 2366765 h 4476178"/>
              <a:gd name="connsiteX29" fmla="*/ 4873006 w 4873006"/>
              <a:gd name="connsiteY29" fmla="*/ 2366765 h 4476178"/>
              <a:gd name="connsiteX30" fmla="*/ 4865839 w 4873006"/>
              <a:gd name="connsiteY30" fmla="*/ 2508708 h 4476178"/>
              <a:gd name="connsiteX31" fmla="*/ 4854536 w 4873006"/>
              <a:gd name="connsiteY31" fmla="*/ 2582765 h 4476178"/>
              <a:gd name="connsiteX32" fmla="*/ 18470 w 4873006"/>
              <a:gd name="connsiteY32" fmla="*/ 2582765 h 4476178"/>
              <a:gd name="connsiteX33" fmla="*/ 7168 w 4873006"/>
              <a:gd name="connsiteY33" fmla="*/ 2508708 h 4476178"/>
              <a:gd name="connsiteX34" fmla="*/ 24864 w 4873006"/>
              <a:gd name="connsiteY34" fmla="*/ 1893412 h 4476178"/>
              <a:gd name="connsiteX35" fmla="*/ 4848143 w 4873006"/>
              <a:gd name="connsiteY35" fmla="*/ 1893412 h 4476178"/>
              <a:gd name="connsiteX36" fmla="*/ 4865839 w 4873006"/>
              <a:gd name="connsiteY36" fmla="*/ 2009360 h 4476178"/>
              <a:gd name="connsiteX37" fmla="*/ 4870891 w 4873006"/>
              <a:gd name="connsiteY37" fmla="*/ 2109412 h 4476178"/>
              <a:gd name="connsiteX38" fmla="*/ 2116 w 4873006"/>
              <a:gd name="connsiteY38" fmla="*/ 2109412 h 4476178"/>
              <a:gd name="connsiteX39" fmla="*/ 7168 w 4873006"/>
              <a:gd name="connsiteY39" fmla="*/ 2009360 h 4476178"/>
              <a:gd name="connsiteX40" fmla="*/ 145637 w 4873006"/>
              <a:gd name="connsiteY40" fmla="*/ 1420059 h 4476178"/>
              <a:gd name="connsiteX41" fmla="*/ 4727370 w 4873006"/>
              <a:gd name="connsiteY41" fmla="*/ 1420059 h 4476178"/>
              <a:gd name="connsiteX42" fmla="*/ 4768661 w 4873006"/>
              <a:gd name="connsiteY42" fmla="*/ 1532875 h 4476178"/>
              <a:gd name="connsiteX43" fmla="*/ 4795192 w 4873006"/>
              <a:gd name="connsiteY43" fmla="*/ 1636059 h 4476178"/>
              <a:gd name="connsiteX44" fmla="*/ 77814 w 4873006"/>
              <a:gd name="connsiteY44" fmla="*/ 1636059 h 4476178"/>
              <a:gd name="connsiteX45" fmla="*/ 104345 w 4873006"/>
              <a:gd name="connsiteY45" fmla="*/ 1532875 h 4476178"/>
              <a:gd name="connsiteX46" fmla="*/ 379416 w 4873006"/>
              <a:gd name="connsiteY46" fmla="*/ 946706 h 4476178"/>
              <a:gd name="connsiteX47" fmla="*/ 4493590 w 4873006"/>
              <a:gd name="connsiteY47" fmla="*/ 946706 h 4476178"/>
              <a:gd name="connsiteX48" fmla="*/ 4583717 w 4873006"/>
              <a:gd name="connsiteY48" fmla="*/ 1095060 h 4476178"/>
              <a:gd name="connsiteX49" fmla="*/ 4616304 w 4873006"/>
              <a:gd name="connsiteY49" fmla="*/ 1162706 h 4476178"/>
              <a:gd name="connsiteX50" fmla="*/ 256702 w 4873006"/>
              <a:gd name="connsiteY50" fmla="*/ 1162706 h 4476178"/>
              <a:gd name="connsiteX51" fmla="*/ 289289 w 4873006"/>
              <a:gd name="connsiteY51" fmla="*/ 1095060 h 4476178"/>
              <a:gd name="connsiteX52" fmla="*/ 774669 w 4873006"/>
              <a:gd name="connsiteY52" fmla="*/ 473353 h 4476178"/>
              <a:gd name="connsiteX53" fmla="*/ 4098337 w 4873006"/>
              <a:gd name="connsiteY53" fmla="*/ 473353 h 4476178"/>
              <a:gd name="connsiteX54" fmla="*/ 4163217 w 4873006"/>
              <a:gd name="connsiteY54" fmla="*/ 532320 h 4476178"/>
              <a:gd name="connsiteX55" fmla="*/ 4305938 w 4873006"/>
              <a:gd name="connsiteY55" fmla="*/ 689353 h 4476178"/>
              <a:gd name="connsiteX56" fmla="*/ 567068 w 4873006"/>
              <a:gd name="connsiteY56" fmla="*/ 689353 h 4476178"/>
              <a:gd name="connsiteX57" fmla="*/ 709789 w 4873006"/>
              <a:gd name="connsiteY57" fmla="*/ 532320 h 4476178"/>
              <a:gd name="connsiteX58" fmla="*/ 1510556 w 4873006"/>
              <a:gd name="connsiteY58" fmla="*/ 0 h 4476178"/>
              <a:gd name="connsiteX59" fmla="*/ 3362450 w 4873006"/>
              <a:gd name="connsiteY59" fmla="*/ 0 h 4476178"/>
              <a:gd name="connsiteX60" fmla="*/ 3387018 w 4873006"/>
              <a:gd name="connsiteY60" fmla="*/ 8992 h 4476178"/>
              <a:gd name="connsiteX61" fmla="*/ 3600478 w 4873006"/>
              <a:gd name="connsiteY61" fmla="*/ 111821 h 4476178"/>
              <a:gd name="connsiteX62" fmla="*/ 3771962 w 4873006"/>
              <a:gd name="connsiteY62" fmla="*/ 216000 h 4476178"/>
              <a:gd name="connsiteX63" fmla="*/ 1101045 w 4873006"/>
              <a:gd name="connsiteY63" fmla="*/ 216000 h 4476178"/>
              <a:gd name="connsiteX64" fmla="*/ 1272528 w 4873006"/>
              <a:gd name="connsiteY64" fmla="*/ 111821 h 4476178"/>
              <a:gd name="connsiteX65" fmla="*/ 1485989 w 4873006"/>
              <a:gd name="connsiteY65" fmla="*/ 8992 h 4476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873006" h="4476178">
                <a:moveTo>
                  <a:pt x="1039426" y="4260178"/>
                </a:moveTo>
                <a:lnTo>
                  <a:pt x="3833581" y="4260178"/>
                </a:lnTo>
                <a:lnTo>
                  <a:pt x="3801817" y="4283931"/>
                </a:lnTo>
                <a:cubicBezTo>
                  <a:pt x="3736861" y="4327814"/>
                  <a:pt x="3669680" y="4368655"/>
                  <a:pt x="3600478" y="4406247"/>
                </a:cubicBezTo>
                <a:lnTo>
                  <a:pt x="3455310" y="4476178"/>
                </a:lnTo>
                <a:lnTo>
                  <a:pt x="1417696" y="4476178"/>
                </a:lnTo>
                <a:lnTo>
                  <a:pt x="1272528" y="4406247"/>
                </a:lnTo>
                <a:cubicBezTo>
                  <a:pt x="1203327" y="4368655"/>
                  <a:pt x="1136146" y="4327814"/>
                  <a:pt x="1071189" y="4283931"/>
                </a:cubicBezTo>
                <a:close/>
                <a:moveTo>
                  <a:pt x="533104" y="3786824"/>
                </a:moveTo>
                <a:lnTo>
                  <a:pt x="4339902" y="3786824"/>
                </a:lnTo>
                <a:lnTo>
                  <a:pt x="4320825" y="3812336"/>
                </a:lnTo>
                <a:cubicBezTo>
                  <a:pt x="4271060" y="3872638"/>
                  <a:pt x="4218456" y="3930510"/>
                  <a:pt x="4163217" y="3985748"/>
                </a:cubicBezTo>
                <a:lnTo>
                  <a:pt x="4144429" y="4002824"/>
                </a:lnTo>
                <a:lnTo>
                  <a:pt x="728577" y="4002824"/>
                </a:lnTo>
                <a:lnTo>
                  <a:pt x="709789" y="3985748"/>
                </a:lnTo>
                <a:cubicBezTo>
                  <a:pt x="654550" y="3930510"/>
                  <a:pt x="601946" y="3872638"/>
                  <a:pt x="552181" y="3812336"/>
                </a:cubicBezTo>
                <a:close/>
                <a:moveTo>
                  <a:pt x="236522" y="3313471"/>
                </a:moveTo>
                <a:lnTo>
                  <a:pt x="4636484" y="3313471"/>
                </a:lnTo>
                <a:lnTo>
                  <a:pt x="4583717" y="3423009"/>
                </a:lnTo>
                <a:lnTo>
                  <a:pt x="4519039" y="3529471"/>
                </a:lnTo>
                <a:lnTo>
                  <a:pt x="353967" y="3529471"/>
                </a:lnTo>
                <a:lnTo>
                  <a:pt x="289289" y="3423009"/>
                </a:lnTo>
                <a:close/>
                <a:moveTo>
                  <a:pt x="67043" y="2840118"/>
                </a:moveTo>
                <a:lnTo>
                  <a:pt x="4805964" y="2840118"/>
                </a:lnTo>
                <a:lnTo>
                  <a:pt x="4768661" y="2985193"/>
                </a:lnTo>
                <a:lnTo>
                  <a:pt x="4742702" y="3056118"/>
                </a:lnTo>
                <a:lnTo>
                  <a:pt x="130304" y="3056118"/>
                </a:lnTo>
                <a:lnTo>
                  <a:pt x="104345" y="2985193"/>
                </a:lnTo>
                <a:close/>
                <a:moveTo>
                  <a:pt x="0" y="2366765"/>
                </a:moveTo>
                <a:lnTo>
                  <a:pt x="4873006" y="2366765"/>
                </a:lnTo>
                <a:lnTo>
                  <a:pt x="4865839" y="2508708"/>
                </a:lnTo>
                <a:lnTo>
                  <a:pt x="4854536" y="2582765"/>
                </a:lnTo>
                <a:lnTo>
                  <a:pt x="18470" y="2582765"/>
                </a:lnTo>
                <a:lnTo>
                  <a:pt x="7168" y="2508708"/>
                </a:lnTo>
                <a:close/>
                <a:moveTo>
                  <a:pt x="24864" y="1893412"/>
                </a:moveTo>
                <a:lnTo>
                  <a:pt x="4848143" y="1893412"/>
                </a:lnTo>
                <a:lnTo>
                  <a:pt x="4865839" y="2009360"/>
                </a:lnTo>
                <a:lnTo>
                  <a:pt x="4870891" y="2109412"/>
                </a:lnTo>
                <a:lnTo>
                  <a:pt x="2116" y="2109412"/>
                </a:lnTo>
                <a:lnTo>
                  <a:pt x="7168" y="2009360"/>
                </a:lnTo>
                <a:close/>
                <a:moveTo>
                  <a:pt x="145637" y="1420059"/>
                </a:moveTo>
                <a:lnTo>
                  <a:pt x="4727370" y="1420059"/>
                </a:lnTo>
                <a:lnTo>
                  <a:pt x="4768661" y="1532875"/>
                </a:lnTo>
                <a:lnTo>
                  <a:pt x="4795192" y="1636059"/>
                </a:lnTo>
                <a:lnTo>
                  <a:pt x="77814" y="1636059"/>
                </a:lnTo>
                <a:lnTo>
                  <a:pt x="104345" y="1532875"/>
                </a:lnTo>
                <a:close/>
                <a:moveTo>
                  <a:pt x="379416" y="946706"/>
                </a:moveTo>
                <a:lnTo>
                  <a:pt x="4493590" y="946706"/>
                </a:lnTo>
                <a:lnTo>
                  <a:pt x="4583717" y="1095060"/>
                </a:lnTo>
                <a:lnTo>
                  <a:pt x="4616304" y="1162706"/>
                </a:lnTo>
                <a:lnTo>
                  <a:pt x="256702" y="1162706"/>
                </a:lnTo>
                <a:lnTo>
                  <a:pt x="289289" y="1095060"/>
                </a:lnTo>
                <a:close/>
                <a:moveTo>
                  <a:pt x="774669" y="473353"/>
                </a:moveTo>
                <a:lnTo>
                  <a:pt x="4098337" y="473353"/>
                </a:lnTo>
                <a:lnTo>
                  <a:pt x="4163217" y="532320"/>
                </a:lnTo>
                <a:lnTo>
                  <a:pt x="4305938" y="689353"/>
                </a:lnTo>
                <a:lnTo>
                  <a:pt x="567068" y="689353"/>
                </a:lnTo>
                <a:lnTo>
                  <a:pt x="709789" y="532320"/>
                </a:lnTo>
                <a:close/>
                <a:moveTo>
                  <a:pt x="1510556" y="0"/>
                </a:moveTo>
                <a:lnTo>
                  <a:pt x="3362450" y="0"/>
                </a:lnTo>
                <a:lnTo>
                  <a:pt x="3387018" y="8992"/>
                </a:lnTo>
                <a:cubicBezTo>
                  <a:pt x="3460055" y="39884"/>
                  <a:pt x="3531277" y="74229"/>
                  <a:pt x="3600478" y="111821"/>
                </a:cubicBezTo>
                <a:lnTo>
                  <a:pt x="3771962" y="216000"/>
                </a:lnTo>
                <a:lnTo>
                  <a:pt x="1101045" y="216000"/>
                </a:lnTo>
                <a:lnTo>
                  <a:pt x="1272528" y="111821"/>
                </a:lnTo>
                <a:cubicBezTo>
                  <a:pt x="1341729" y="74229"/>
                  <a:pt x="1412951" y="39884"/>
                  <a:pt x="1485989" y="8992"/>
                </a:cubicBezTo>
                <a:close/>
              </a:path>
            </a:pathLst>
          </a:custGeom>
          <a:solidFill>
            <a:srgbClr val="B2242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 name="椭圆 41"/>
          <p:cNvSpPr/>
          <p:nvPr/>
        </p:nvSpPr>
        <p:spPr>
          <a:xfrm>
            <a:off x="3595191" y="928194"/>
            <a:ext cx="5001618" cy="5001613"/>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文本框 42"/>
          <p:cNvSpPr txBox="1"/>
          <p:nvPr/>
        </p:nvSpPr>
        <p:spPr>
          <a:xfrm>
            <a:off x="3806463" y="2790271"/>
            <a:ext cx="4579074" cy="923330"/>
          </a:xfrm>
          <a:prstGeom prst="rect">
            <a:avLst/>
          </a:prstGeom>
          <a:noFill/>
        </p:spPr>
        <p:txBody>
          <a:bodyPr wrap="none" rtlCol="0">
            <a:spAutoFit/>
          </a:bodyPr>
          <a:lstStyle/>
          <a:p>
            <a:pPr algn="ctr"/>
            <a:r>
              <a:rPr lang="en-US" altLang="zh-CN" sz="5400">
                <a:solidFill>
                  <a:schemeClr val="tx2"/>
                </a:solidFill>
                <a:latin typeface="Gill Sans Ultra Bold" panose="020B0A02020104020203" pitchFamily="34" charset="0"/>
              </a:rPr>
              <a:t>Christmas</a:t>
            </a:r>
            <a:endParaRPr lang="zh-CN" altLang="en-US" sz="5400">
              <a:solidFill>
                <a:schemeClr val="tx2"/>
              </a:solidFill>
              <a:latin typeface="Gill Sans Ultra Bold" panose="020B0A02020104020203" pitchFamily="34" charset="0"/>
            </a:endParaRPr>
          </a:p>
        </p:txBody>
      </p:sp>
      <p:sp>
        <p:nvSpPr>
          <p:cNvPr id="44" name="文本框 43"/>
          <p:cNvSpPr txBox="1"/>
          <p:nvPr/>
        </p:nvSpPr>
        <p:spPr>
          <a:xfrm>
            <a:off x="4243474" y="1866721"/>
            <a:ext cx="3705053" cy="1200329"/>
          </a:xfrm>
          <a:prstGeom prst="rect">
            <a:avLst/>
          </a:prstGeom>
          <a:noFill/>
        </p:spPr>
        <p:txBody>
          <a:bodyPr wrap="none" rtlCol="0">
            <a:spAutoFit/>
          </a:bodyPr>
          <a:lstStyle/>
          <a:p>
            <a:pPr algn="ctr"/>
            <a:r>
              <a:rPr lang="en-US" altLang="zh-CN" sz="7200" dirty="0">
                <a:solidFill>
                  <a:schemeClr val="tx2"/>
                </a:solidFill>
                <a:latin typeface="Gill Sans Ultra Bold" panose="020B0A02020104020203" pitchFamily="34" charset="0"/>
              </a:rPr>
              <a:t>Merry</a:t>
            </a:r>
          </a:p>
        </p:txBody>
      </p:sp>
      <p:pic>
        <p:nvPicPr>
          <p:cNvPr id="7" name="图片 6"/>
          <p:cNvPicPr>
            <a:picLocks noChangeAspect="1"/>
          </p:cNvPicPr>
          <p:nvPr/>
        </p:nvPicPr>
        <p:blipFill rotWithShape="1">
          <a:blip r:embed="rId2">
            <a:extLst>
              <a:ext uri="{28A0092B-C50C-407E-A947-70E740481C1C}">
                <a14:useLocalDpi xmlns:a14="http://schemas.microsoft.com/office/drawing/2010/main" val="0"/>
              </a:ext>
            </a:extLst>
          </a:blip>
          <a:srcRect l="13813" t="21510" r="13101" b="22870"/>
          <a:stretch/>
        </p:blipFill>
        <p:spPr>
          <a:xfrm rot="19715213">
            <a:off x="2710135" y="549862"/>
            <a:ext cx="2611194" cy="1712594"/>
          </a:xfrm>
          <a:prstGeom prst="rect">
            <a:avLst/>
          </a:prstGeom>
        </p:spPr>
      </p:pic>
      <p:cxnSp>
        <p:nvCxnSpPr>
          <p:cNvPr id="9" name="直接连接符 8"/>
          <p:cNvCxnSpPr/>
          <p:nvPr/>
        </p:nvCxnSpPr>
        <p:spPr>
          <a:xfrm>
            <a:off x="926099" y="3429000"/>
            <a:ext cx="2160000"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0" name="直接连接符 49"/>
          <p:cNvCxnSpPr/>
          <p:nvPr/>
        </p:nvCxnSpPr>
        <p:spPr>
          <a:xfrm>
            <a:off x="9097192" y="3429000"/>
            <a:ext cx="2160000"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4414482" y="3712452"/>
            <a:ext cx="3363037" cy="307777"/>
          </a:xfrm>
          <a:prstGeom prst="rect">
            <a:avLst/>
          </a:prstGeom>
          <a:solidFill>
            <a:srgbClr val="B2242B"/>
          </a:solidFill>
          <a:ln>
            <a:noFill/>
          </a:ln>
        </p:spPr>
        <p:txBody>
          <a:bodyPr wrap="none" rtlCol="0">
            <a:spAutoFit/>
          </a:bodyPr>
          <a:lstStyle/>
          <a:p>
            <a:pPr algn="ctr"/>
            <a:r>
              <a:rPr lang="en-US" altLang="zh-CN" sz="1400">
                <a:solidFill>
                  <a:schemeClr val="bg1"/>
                </a:solidFill>
              </a:rPr>
              <a:t>PLEASE ADD THE SLIDE TITLE HERE</a:t>
            </a:r>
            <a:endParaRPr lang="zh-CN" altLang="en-US" sz="1400">
              <a:solidFill>
                <a:schemeClr val="bg1"/>
              </a:solidFill>
            </a:endParaRPr>
          </a:p>
        </p:txBody>
      </p:sp>
      <p:sp>
        <p:nvSpPr>
          <p:cNvPr id="3" name="文本框 2"/>
          <p:cNvSpPr txBox="1"/>
          <p:nvPr/>
        </p:nvSpPr>
        <p:spPr>
          <a:xfrm>
            <a:off x="4325040" y="4635704"/>
            <a:ext cx="3541920" cy="276999"/>
          </a:xfrm>
          <a:prstGeom prst="rect">
            <a:avLst/>
          </a:prstGeom>
          <a:noFill/>
        </p:spPr>
        <p:txBody>
          <a:bodyPr wrap="square" rtlCol="0">
            <a:spAutoFit/>
          </a:bodyPr>
          <a:lstStyle/>
          <a:p>
            <a:pPr algn="ctr"/>
            <a:r>
              <a:rPr lang="en-US" altLang="zh-CN" sz="1200">
                <a:solidFill>
                  <a:schemeClr val="tx2"/>
                </a:solidFill>
              </a:rPr>
              <a:t>Please add your company name here</a:t>
            </a:r>
            <a:endParaRPr lang="zh-CN" altLang="en-US" sz="1200">
              <a:solidFill>
                <a:schemeClr val="tx2"/>
              </a:solidFill>
            </a:endParaRPr>
          </a:p>
        </p:txBody>
      </p:sp>
      <p:sp>
        <p:nvSpPr>
          <p:cNvPr id="15" name="文本框 14"/>
          <p:cNvSpPr txBox="1"/>
          <p:nvPr/>
        </p:nvSpPr>
        <p:spPr>
          <a:xfrm>
            <a:off x="4843618" y="4951651"/>
            <a:ext cx="2504764" cy="276999"/>
          </a:xfrm>
          <a:prstGeom prst="rect">
            <a:avLst/>
          </a:prstGeom>
          <a:noFill/>
        </p:spPr>
        <p:txBody>
          <a:bodyPr wrap="square" rtlCol="0">
            <a:spAutoFit/>
          </a:bodyPr>
          <a:lstStyle/>
          <a:p>
            <a:pPr algn="ctr"/>
            <a:r>
              <a:rPr lang="en-US" altLang="zh-CN" sz="1200">
                <a:solidFill>
                  <a:schemeClr val="tx2"/>
                </a:solidFill>
              </a:rPr>
              <a:t>2016.12.25</a:t>
            </a:r>
            <a:endParaRPr lang="zh-CN" altLang="en-US" sz="1200">
              <a:solidFill>
                <a:schemeClr val="tx2"/>
              </a:solidFill>
            </a:endParaRPr>
          </a:p>
        </p:txBody>
      </p:sp>
      <p:sp>
        <p:nvSpPr>
          <p:cNvPr id="4" name="星形: 五角 3"/>
          <p:cNvSpPr/>
          <p:nvPr/>
        </p:nvSpPr>
        <p:spPr>
          <a:xfrm>
            <a:off x="513725" y="3295650"/>
            <a:ext cx="266700" cy="266700"/>
          </a:xfrm>
          <a:prstGeom prst="star5">
            <a:avLst>
              <a:gd name="adj" fmla="val 23405"/>
              <a:gd name="hf" fmla="val 105146"/>
              <a:gd name="vf" fmla="val 1105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星形: 五角 16"/>
          <p:cNvSpPr/>
          <p:nvPr/>
        </p:nvSpPr>
        <p:spPr>
          <a:xfrm>
            <a:off x="11479785" y="3295650"/>
            <a:ext cx="266700" cy="266700"/>
          </a:xfrm>
          <a:prstGeom prst="star5">
            <a:avLst>
              <a:gd name="adj" fmla="val 23405"/>
              <a:gd name="hf" fmla="val 105146"/>
              <a:gd name="vf" fmla="val 1105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10539305" y="5971935"/>
            <a:ext cx="748923" cy="261610"/>
          </a:xfrm>
          <a:prstGeom prst="rect">
            <a:avLst/>
          </a:prstGeom>
          <a:noFill/>
        </p:spPr>
        <p:txBody>
          <a:bodyPr wrap="none" rtlCol="0">
            <a:spAutoFit/>
          </a:bodyPr>
          <a:lstStyle/>
          <a:p>
            <a:pPr algn="r"/>
            <a:r>
              <a:rPr lang="zh-CN" altLang="en-US" sz="1100">
                <a:solidFill>
                  <a:schemeClr val="bg1"/>
                </a:solidFill>
                <a:latin typeface="+mn-ea"/>
              </a:rPr>
              <a:t>灰色的风</a:t>
            </a:r>
          </a:p>
        </p:txBody>
      </p:sp>
      <p:sp>
        <p:nvSpPr>
          <p:cNvPr id="33" name="文本框 32"/>
          <p:cNvSpPr txBox="1"/>
          <p:nvPr/>
        </p:nvSpPr>
        <p:spPr>
          <a:xfrm>
            <a:off x="9306596" y="6206449"/>
            <a:ext cx="1981632" cy="261610"/>
          </a:xfrm>
          <a:prstGeom prst="rect">
            <a:avLst/>
          </a:prstGeom>
          <a:noFill/>
        </p:spPr>
        <p:txBody>
          <a:bodyPr wrap="none" rtlCol="0">
            <a:spAutoFit/>
          </a:bodyPr>
          <a:lstStyle/>
          <a:p>
            <a:pPr algn="r"/>
            <a:r>
              <a:rPr lang="zh-CN" altLang="en-US" sz="1100">
                <a:solidFill>
                  <a:schemeClr val="bg1"/>
                </a:solidFill>
                <a:latin typeface="+mn-ea"/>
              </a:rPr>
              <a:t>原创免费圣诞节专题</a:t>
            </a:r>
            <a:r>
              <a:rPr lang="en-US" altLang="zh-CN" sz="1100">
                <a:solidFill>
                  <a:schemeClr val="bg1"/>
                </a:solidFill>
                <a:latin typeface="+mn-ea"/>
              </a:rPr>
              <a:t>PPT</a:t>
            </a:r>
            <a:r>
              <a:rPr lang="zh-CN" altLang="en-US" sz="1100">
                <a:solidFill>
                  <a:schemeClr val="bg1"/>
                </a:solidFill>
                <a:latin typeface="+mn-ea"/>
              </a:rPr>
              <a:t>模板</a:t>
            </a:r>
          </a:p>
        </p:txBody>
      </p:sp>
      <p:sp>
        <p:nvSpPr>
          <p:cNvPr id="34" name="任意多边形 1"/>
          <p:cNvSpPr>
            <a:spLocks noChangeAspect="1"/>
          </p:cNvSpPr>
          <p:nvPr/>
        </p:nvSpPr>
        <p:spPr>
          <a:xfrm>
            <a:off x="11332001" y="6029317"/>
            <a:ext cx="445796" cy="371496"/>
          </a:xfrm>
          <a:custGeom>
            <a:avLst/>
            <a:gdLst>
              <a:gd name="connsiteX0" fmla="*/ 1800000 w 2160000"/>
              <a:gd name="connsiteY0" fmla="*/ 720000 h 1800000"/>
              <a:gd name="connsiteX1" fmla="*/ 2160000 w 2160000"/>
              <a:gd name="connsiteY1" fmla="*/ 720000 h 1800000"/>
              <a:gd name="connsiteX2" fmla="*/ 2160000 w 2160000"/>
              <a:gd name="connsiteY2" fmla="*/ 1080000 h 1800000"/>
              <a:gd name="connsiteX3" fmla="*/ 1800000 w 2160000"/>
              <a:gd name="connsiteY3" fmla="*/ 1080000 h 1800000"/>
              <a:gd name="connsiteX4" fmla="*/ 1800000 w 2160000"/>
              <a:gd name="connsiteY4" fmla="*/ 0 h 1800000"/>
              <a:gd name="connsiteX5" fmla="*/ 2160000 w 2160000"/>
              <a:gd name="connsiteY5" fmla="*/ 0 h 1800000"/>
              <a:gd name="connsiteX6" fmla="*/ 2160000 w 2160000"/>
              <a:gd name="connsiteY6" fmla="*/ 360000 h 1800000"/>
              <a:gd name="connsiteX7" fmla="*/ 1800000 w 2160000"/>
              <a:gd name="connsiteY7" fmla="*/ 360000 h 1800000"/>
              <a:gd name="connsiteX8" fmla="*/ 0 w 2160000"/>
              <a:gd name="connsiteY8" fmla="*/ 0 h 1800000"/>
              <a:gd name="connsiteX9" fmla="*/ 360000 w 2160000"/>
              <a:gd name="connsiteY9" fmla="*/ 0 h 1800000"/>
              <a:gd name="connsiteX10" fmla="*/ 1080000 w 2160000"/>
              <a:gd name="connsiteY10" fmla="*/ 0 h 1800000"/>
              <a:gd name="connsiteX11" fmla="*/ 1440000 w 2160000"/>
              <a:gd name="connsiteY11" fmla="*/ 0 h 1800000"/>
              <a:gd name="connsiteX12" fmla="*/ 1440000 w 2160000"/>
              <a:gd name="connsiteY12" fmla="*/ 360000 h 1800000"/>
              <a:gd name="connsiteX13" fmla="*/ 1080000 w 2160000"/>
              <a:gd name="connsiteY13" fmla="*/ 360000 h 1800000"/>
              <a:gd name="connsiteX14" fmla="*/ 360000 w 2160000"/>
              <a:gd name="connsiteY14" fmla="*/ 360000 h 1800000"/>
              <a:gd name="connsiteX15" fmla="*/ 360000 w 2160000"/>
              <a:gd name="connsiteY15" fmla="*/ 1440000 h 1800000"/>
              <a:gd name="connsiteX16" fmla="*/ 1080000 w 2160000"/>
              <a:gd name="connsiteY16" fmla="*/ 1440000 h 1800000"/>
              <a:gd name="connsiteX17" fmla="*/ 1080000 w 2160000"/>
              <a:gd name="connsiteY17" fmla="*/ 1080000 h 1800000"/>
              <a:gd name="connsiteX18" fmla="*/ 720000 w 2160000"/>
              <a:gd name="connsiteY18" fmla="*/ 1080000 h 1800000"/>
              <a:gd name="connsiteX19" fmla="*/ 720000 w 2160000"/>
              <a:gd name="connsiteY19" fmla="*/ 720000 h 1800000"/>
              <a:gd name="connsiteX20" fmla="*/ 1080000 w 2160000"/>
              <a:gd name="connsiteY20" fmla="*/ 720000 h 1800000"/>
              <a:gd name="connsiteX21" fmla="*/ 1440000 w 2160000"/>
              <a:gd name="connsiteY21" fmla="*/ 720000 h 1800000"/>
              <a:gd name="connsiteX22" fmla="*/ 1440000 w 2160000"/>
              <a:gd name="connsiteY22" fmla="*/ 1080000 h 1800000"/>
              <a:gd name="connsiteX23" fmla="*/ 1440000 w 2160000"/>
              <a:gd name="connsiteY23" fmla="*/ 1440000 h 1800000"/>
              <a:gd name="connsiteX24" fmla="*/ 1440000 w 2160000"/>
              <a:gd name="connsiteY24" fmla="*/ 1800000 h 1800000"/>
              <a:gd name="connsiteX25" fmla="*/ 1080000 w 2160000"/>
              <a:gd name="connsiteY25" fmla="*/ 1800000 h 1800000"/>
              <a:gd name="connsiteX26" fmla="*/ 360000 w 2160000"/>
              <a:gd name="connsiteY26" fmla="*/ 1800000 h 1800000"/>
              <a:gd name="connsiteX27" fmla="*/ 0 w 2160000"/>
              <a:gd name="connsiteY27" fmla="*/ 1800000 h 1800000"/>
              <a:gd name="connsiteX28" fmla="*/ 0 w 2160000"/>
              <a:gd name="connsiteY28" fmla="*/ 1440000 h 1800000"/>
              <a:gd name="connsiteX29" fmla="*/ 0 w 2160000"/>
              <a:gd name="connsiteY29" fmla="*/ 360000 h 180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60000" h="1800000">
                <a:moveTo>
                  <a:pt x="1800000" y="720000"/>
                </a:moveTo>
                <a:lnTo>
                  <a:pt x="2160000" y="720000"/>
                </a:lnTo>
                <a:lnTo>
                  <a:pt x="2160000" y="1080000"/>
                </a:lnTo>
                <a:lnTo>
                  <a:pt x="1800000" y="1080000"/>
                </a:lnTo>
                <a:close/>
                <a:moveTo>
                  <a:pt x="1800000" y="0"/>
                </a:moveTo>
                <a:lnTo>
                  <a:pt x="2160000" y="0"/>
                </a:lnTo>
                <a:lnTo>
                  <a:pt x="2160000" y="360000"/>
                </a:lnTo>
                <a:lnTo>
                  <a:pt x="1800000" y="360000"/>
                </a:lnTo>
                <a:close/>
                <a:moveTo>
                  <a:pt x="0" y="0"/>
                </a:moveTo>
                <a:lnTo>
                  <a:pt x="360000" y="0"/>
                </a:lnTo>
                <a:lnTo>
                  <a:pt x="1080000" y="0"/>
                </a:lnTo>
                <a:lnTo>
                  <a:pt x="1440000" y="0"/>
                </a:lnTo>
                <a:lnTo>
                  <a:pt x="1440000" y="360000"/>
                </a:lnTo>
                <a:lnTo>
                  <a:pt x="1080000" y="360000"/>
                </a:lnTo>
                <a:lnTo>
                  <a:pt x="360000" y="360000"/>
                </a:lnTo>
                <a:lnTo>
                  <a:pt x="360000" y="1440000"/>
                </a:lnTo>
                <a:lnTo>
                  <a:pt x="1080000" y="1440000"/>
                </a:lnTo>
                <a:lnTo>
                  <a:pt x="1080000" y="1080000"/>
                </a:lnTo>
                <a:lnTo>
                  <a:pt x="720000" y="1080000"/>
                </a:lnTo>
                <a:lnTo>
                  <a:pt x="720000" y="720000"/>
                </a:lnTo>
                <a:lnTo>
                  <a:pt x="1080000" y="720000"/>
                </a:lnTo>
                <a:lnTo>
                  <a:pt x="1440000" y="720000"/>
                </a:lnTo>
                <a:lnTo>
                  <a:pt x="1440000" y="1080000"/>
                </a:lnTo>
                <a:lnTo>
                  <a:pt x="1440000" y="1440000"/>
                </a:lnTo>
                <a:lnTo>
                  <a:pt x="1440000" y="1800000"/>
                </a:lnTo>
                <a:lnTo>
                  <a:pt x="1080000" y="1800000"/>
                </a:lnTo>
                <a:lnTo>
                  <a:pt x="360000" y="1800000"/>
                </a:lnTo>
                <a:lnTo>
                  <a:pt x="0" y="1800000"/>
                </a:lnTo>
                <a:lnTo>
                  <a:pt x="0" y="1440000"/>
                </a:lnTo>
                <a:lnTo>
                  <a:pt x="0" y="360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Freeform 72"/>
          <p:cNvSpPr>
            <a:spLocks/>
          </p:cNvSpPr>
          <p:nvPr/>
        </p:nvSpPr>
        <p:spPr bwMode="auto">
          <a:xfrm rot="2700000">
            <a:off x="9242248" y="1914378"/>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72"/>
          <p:cNvSpPr>
            <a:spLocks/>
          </p:cNvSpPr>
          <p:nvPr/>
        </p:nvSpPr>
        <p:spPr bwMode="auto">
          <a:xfrm rot="2700000">
            <a:off x="10011116" y="511890"/>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72"/>
          <p:cNvSpPr>
            <a:spLocks/>
          </p:cNvSpPr>
          <p:nvPr/>
        </p:nvSpPr>
        <p:spPr bwMode="auto">
          <a:xfrm rot="2700000">
            <a:off x="10304761" y="4489616"/>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72"/>
          <p:cNvSpPr>
            <a:spLocks/>
          </p:cNvSpPr>
          <p:nvPr/>
        </p:nvSpPr>
        <p:spPr bwMode="auto">
          <a:xfrm rot="2700000">
            <a:off x="2161874" y="186032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72"/>
          <p:cNvSpPr>
            <a:spLocks/>
          </p:cNvSpPr>
          <p:nvPr/>
        </p:nvSpPr>
        <p:spPr bwMode="auto">
          <a:xfrm rot="2700000">
            <a:off x="10738584" y="735883"/>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72"/>
          <p:cNvSpPr>
            <a:spLocks/>
          </p:cNvSpPr>
          <p:nvPr/>
        </p:nvSpPr>
        <p:spPr bwMode="auto">
          <a:xfrm rot="2700000">
            <a:off x="651607" y="1625312"/>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72"/>
          <p:cNvSpPr>
            <a:spLocks/>
          </p:cNvSpPr>
          <p:nvPr/>
        </p:nvSpPr>
        <p:spPr bwMode="auto">
          <a:xfrm rot="2700000">
            <a:off x="1488423" y="458738"/>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72"/>
          <p:cNvSpPr>
            <a:spLocks/>
          </p:cNvSpPr>
          <p:nvPr/>
        </p:nvSpPr>
        <p:spPr bwMode="auto">
          <a:xfrm rot="2700000">
            <a:off x="1980917" y="2482645"/>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72"/>
          <p:cNvSpPr>
            <a:spLocks/>
          </p:cNvSpPr>
          <p:nvPr/>
        </p:nvSpPr>
        <p:spPr bwMode="auto">
          <a:xfrm rot="2700000">
            <a:off x="2502153" y="5527568"/>
            <a:ext cx="228409" cy="227445"/>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72"/>
          <p:cNvSpPr>
            <a:spLocks/>
          </p:cNvSpPr>
          <p:nvPr/>
        </p:nvSpPr>
        <p:spPr bwMode="auto">
          <a:xfrm rot="2700000">
            <a:off x="1341122" y="4712922"/>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72"/>
          <p:cNvSpPr>
            <a:spLocks/>
          </p:cNvSpPr>
          <p:nvPr/>
        </p:nvSpPr>
        <p:spPr bwMode="auto">
          <a:xfrm rot="2700000">
            <a:off x="10568064" y="2793744"/>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pic>
        <p:nvPicPr>
          <p:cNvPr id="10" name="图片 9"/>
          <p:cNvPicPr>
            <a:picLocks noChangeAspect="1"/>
          </p:cNvPicPr>
          <p:nvPr/>
        </p:nvPicPr>
        <p:blipFill rotWithShape="1">
          <a:blip r:embed="rId3"/>
          <a:srcRect l="21684" b="13490"/>
          <a:stretch/>
        </p:blipFill>
        <p:spPr>
          <a:xfrm>
            <a:off x="7434584" y="4182694"/>
            <a:ext cx="926261" cy="1297427"/>
          </a:xfrm>
          <a:prstGeom prst="rect">
            <a:avLst/>
          </a:prstGeom>
        </p:spPr>
      </p:pic>
    </p:spTree>
    <p:extLst>
      <p:ext uri="{BB962C8B-B14F-4D97-AF65-F5344CB8AC3E}">
        <p14:creationId xmlns:p14="http://schemas.microsoft.com/office/powerpoint/2010/main" val="279366407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文本框 96"/>
          <p:cNvSpPr txBox="1"/>
          <p:nvPr/>
        </p:nvSpPr>
        <p:spPr>
          <a:xfrm>
            <a:off x="7667625" y="1447329"/>
            <a:ext cx="3579450" cy="1908215"/>
          </a:xfrm>
          <a:prstGeom prst="rect">
            <a:avLst/>
          </a:prstGeom>
          <a:noFill/>
        </p:spPr>
        <p:txBody>
          <a:bodyPr wrap="square" lIns="0" rIns="0" rtlCol="0">
            <a:spAutoFit/>
          </a:bodyPr>
          <a:lstStyle/>
          <a:p>
            <a:pPr algn="just">
              <a:lnSpc>
                <a:spcPct val="150000"/>
              </a:lnSpc>
              <a:spcAft>
                <a:spcPts val="1200"/>
              </a:spcAft>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p>
          <a:p>
            <a:pPr algn="just">
              <a:lnSpc>
                <a:spcPct val="150000"/>
              </a:lnSpc>
              <a:spcAft>
                <a:spcPts val="1200"/>
              </a:spcAft>
            </a:pPr>
            <a:r>
              <a:rPr lang="en-US" altLang="zh-CN" sz="1200">
                <a:solidFill>
                  <a:schemeClr val="bg2"/>
                </a:solidFill>
              </a:rPr>
              <a:t>Please add the text here, according to the need to adjust the font and font size.</a:t>
            </a:r>
            <a:endParaRPr lang="zh-CN" altLang="en-US" sz="1200">
              <a:solidFill>
                <a:schemeClr val="bg2"/>
              </a:solidFill>
            </a:endParaRPr>
          </a:p>
        </p:txBody>
      </p:sp>
      <p:sp>
        <p:nvSpPr>
          <p:cNvPr id="98" name="文本框 97"/>
          <p:cNvSpPr txBox="1"/>
          <p:nvPr/>
        </p:nvSpPr>
        <p:spPr>
          <a:xfrm>
            <a:off x="7667623" y="962025"/>
            <a:ext cx="3579451" cy="360850"/>
          </a:xfrm>
          <a:prstGeom prst="rect">
            <a:avLst/>
          </a:prstGeom>
          <a:solidFill>
            <a:srgbClr val="B2242B"/>
          </a:solidFill>
          <a:ln>
            <a:noFill/>
          </a:ln>
        </p:spPr>
        <p:txBody>
          <a:bodyPr wrap="square" tIns="72000" rIns="144000" bIns="72000" rtlCol="0">
            <a:spAutoFit/>
          </a:bodyPr>
          <a:lstStyle/>
          <a:p>
            <a:pPr algn="ctr"/>
            <a:r>
              <a:rPr lang="en-US" altLang="zh-CN" sz="1400">
                <a:solidFill>
                  <a:schemeClr val="bg1"/>
                </a:solidFill>
              </a:rPr>
              <a:t>PLEASE ADD THE SLIDE TITLE</a:t>
            </a:r>
            <a:endParaRPr lang="zh-CN" altLang="en-US" sz="1400">
              <a:solidFill>
                <a:schemeClr val="bg1"/>
              </a:solidFill>
            </a:endParaRPr>
          </a:p>
        </p:txBody>
      </p:sp>
      <p:cxnSp>
        <p:nvCxnSpPr>
          <p:cNvPr id="100" name="直接连接符 99"/>
          <p:cNvCxnSpPr/>
          <p:nvPr/>
        </p:nvCxnSpPr>
        <p:spPr>
          <a:xfrm>
            <a:off x="7667623" y="3508089"/>
            <a:ext cx="3590927"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04" name="文本框 103"/>
          <p:cNvSpPr txBox="1"/>
          <p:nvPr/>
        </p:nvSpPr>
        <p:spPr>
          <a:xfrm>
            <a:off x="7667624" y="3727939"/>
            <a:ext cx="3590925" cy="1908215"/>
          </a:xfrm>
          <a:prstGeom prst="rect">
            <a:avLst/>
          </a:prstGeom>
          <a:noFill/>
        </p:spPr>
        <p:txBody>
          <a:bodyPr wrap="square" lIns="0" rIns="0" rtlCol="0">
            <a:spAutoFit/>
          </a:bodyPr>
          <a:lstStyle/>
          <a:p>
            <a:pPr algn="just">
              <a:lnSpc>
                <a:spcPct val="150000"/>
              </a:lnSpc>
              <a:spcAft>
                <a:spcPts val="1200"/>
              </a:spcAft>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p>
          <a:p>
            <a:pPr algn="just">
              <a:lnSpc>
                <a:spcPct val="150000"/>
              </a:lnSpc>
              <a:spcAft>
                <a:spcPts val="1200"/>
              </a:spcAft>
            </a:pPr>
            <a:r>
              <a:rPr lang="en-US" altLang="zh-CN" sz="1200">
                <a:solidFill>
                  <a:schemeClr val="bg2"/>
                </a:solidFill>
              </a:rPr>
              <a:t>Please add the text here, according to the need to adjust the font and font size.</a:t>
            </a:r>
            <a:endParaRPr lang="zh-CN" altLang="en-US" sz="1200">
              <a:solidFill>
                <a:schemeClr val="bg2"/>
              </a:solidFill>
            </a:endParaRPr>
          </a:p>
        </p:txBody>
      </p:sp>
      <p:sp>
        <p:nvSpPr>
          <p:cNvPr id="111" name="任意多边形: 形状 110"/>
          <p:cNvSpPr/>
          <p:nvPr/>
        </p:nvSpPr>
        <p:spPr>
          <a:xfrm>
            <a:off x="10538976" y="6163968"/>
            <a:ext cx="637338" cy="68498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任意多边形: 形状 111"/>
          <p:cNvSpPr/>
          <p:nvPr/>
        </p:nvSpPr>
        <p:spPr>
          <a:xfrm>
            <a:off x="10857645" y="5925506"/>
            <a:ext cx="867630" cy="932494"/>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8" name="组合 117"/>
          <p:cNvGrpSpPr/>
          <p:nvPr/>
        </p:nvGrpSpPr>
        <p:grpSpPr>
          <a:xfrm rot="21276280">
            <a:off x="876301" y="917329"/>
            <a:ext cx="2971800" cy="3448050"/>
            <a:chOff x="1009651" y="1000126"/>
            <a:chExt cx="2971800" cy="3448050"/>
          </a:xfrm>
        </p:grpSpPr>
        <p:sp>
          <p:nvSpPr>
            <p:cNvPr id="103" name="矩形 102"/>
            <p:cNvSpPr/>
            <p:nvPr/>
          </p:nvSpPr>
          <p:spPr>
            <a:xfrm>
              <a:off x="1009651" y="1000126"/>
              <a:ext cx="2971800" cy="34480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13" name="图片 112"/>
            <p:cNvPicPr>
              <a:picLocks noChangeAspect="1"/>
            </p:cNvPicPr>
            <p:nvPr/>
          </p:nvPicPr>
          <p:blipFill>
            <a:blip r:embed="rId2"/>
            <a:stretch>
              <a:fillRect/>
            </a:stretch>
          </p:blipFill>
          <p:spPr>
            <a:xfrm>
              <a:off x="1200151" y="1194289"/>
              <a:ext cx="2590800" cy="2590800"/>
            </a:xfrm>
            <a:prstGeom prst="rect">
              <a:avLst/>
            </a:prstGeom>
          </p:spPr>
        </p:pic>
        <p:sp>
          <p:nvSpPr>
            <p:cNvPr id="115" name="文本框 114"/>
            <p:cNvSpPr txBox="1"/>
            <p:nvPr/>
          </p:nvSpPr>
          <p:spPr>
            <a:xfrm>
              <a:off x="1200151" y="4044111"/>
              <a:ext cx="1170192" cy="276999"/>
            </a:xfrm>
            <a:prstGeom prst="rect">
              <a:avLst/>
            </a:prstGeom>
            <a:noFill/>
          </p:spPr>
          <p:txBody>
            <a:bodyPr wrap="none" lIns="0" rIns="0" rtlCol="0">
              <a:spAutoFit/>
            </a:bodyPr>
            <a:lstStyle/>
            <a:p>
              <a:r>
                <a:rPr lang="en-US" altLang="zh-CN" sz="1200" b="1">
                  <a:solidFill>
                    <a:schemeClr val="tx2"/>
                  </a:solidFill>
                </a:rPr>
                <a:t>ADD</a:t>
              </a:r>
              <a:r>
                <a:rPr lang="en-US" altLang="zh-CN" sz="1200">
                  <a:solidFill>
                    <a:schemeClr val="tx2"/>
                  </a:solidFill>
                </a:rPr>
                <a:t> KEYWORD</a:t>
              </a:r>
              <a:endParaRPr lang="zh-CN" altLang="en-US" sz="1200">
                <a:solidFill>
                  <a:schemeClr val="tx2"/>
                </a:solidFill>
              </a:endParaRPr>
            </a:p>
          </p:txBody>
        </p:sp>
      </p:grpSp>
      <p:grpSp>
        <p:nvGrpSpPr>
          <p:cNvPr id="117" name="组合 116"/>
          <p:cNvGrpSpPr/>
          <p:nvPr/>
        </p:nvGrpSpPr>
        <p:grpSpPr>
          <a:xfrm rot="585164">
            <a:off x="3505201" y="1868709"/>
            <a:ext cx="2971800" cy="3448050"/>
            <a:chOff x="4171951" y="2458586"/>
            <a:chExt cx="2971800" cy="3448050"/>
          </a:xfrm>
        </p:grpSpPr>
        <p:sp>
          <p:nvSpPr>
            <p:cNvPr id="108" name="矩形 107"/>
            <p:cNvSpPr/>
            <p:nvPr/>
          </p:nvSpPr>
          <p:spPr>
            <a:xfrm>
              <a:off x="4171951" y="2458586"/>
              <a:ext cx="2971800" cy="34480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14" name="图片 113"/>
            <p:cNvPicPr>
              <a:picLocks noChangeAspect="1"/>
            </p:cNvPicPr>
            <p:nvPr/>
          </p:nvPicPr>
          <p:blipFill>
            <a:blip r:embed="rId3"/>
            <a:stretch>
              <a:fillRect/>
            </a:stretch>
          </p:blipFill>
          <p:spPr>
            <a:xfrm>
              <a:off x="4362451" y="2661139"/>
              <a:ext cx="2590800" cy="2590800"/>
            </a:xfrm>
            <a:prstGeom prst="rect">
              <a:avLst/>
            </a:prstGeom>
          </p:spPr>
        </p:pic>
        <p:sp>
          <p:nvSpPr>
            <p:cNvPr id="116" name="文本框 115"/>
            <p:cNvSpPr txBox="1"/>
            <p:nvPr/>
          </p:nvSpPr>
          <p:spPr>
            <a:xfrm>
              <a:off x="4362451" y="5488129"/>
              <a:ext cx="1170192" cy="276999"/>
            </a:xfrm>
            <a:prstGeom prst="rect">
              <a:avLst/>
            </a:prstGeom>
            <a:noFill/>
          </p:spPr>
          <p:txBody>
            <a:bodyPr wrap="none" lIns="0" rIns="0" rtlCol="0">
              <a:spAutoFit/>
            </a:bodyPr>
            <a:lstStyle/>
            <a:p>
              <a:r>
                <a:rPr lang="en-US" altLang="zh-CN" sz="1200" b="1">
                  <a:solidFill>
                    <a:schemeClr val="tx2"/>
                  </a:solidFill>
                </a:rPr>
                <a:t>ADD</a:t>
              </a:r>
              <a:r>
                <a:rPr lang="en-US" altLang="zh-CN" sz="1200">
                  <a:solidFill>
                    <a:schemeClr val="tx2"/>
                  </a:solidFill>
                </a:rPr>
                <a:t> KEYWORD</a:t>
              </a:r>
              <a:endParaRPr lang="zh-CN" altLang="en-US" sz="1200">
                <a:solidFill>
                  <a:schemeClr val="tx2"/>
                </a:solidFill>
              </a:endParaRPr>
            </a:p>
          </p:txBody>
        </p:sp>
      </p:grpSp>
      <p:sp>
        <p:nvSpPr>
          <p:cNvPr id="121" name="文本框 120"/>
          <p:cNvSpPr txBox="1"/>
          <p:nvPr/>
        </p:nvSpPr>
        <p:spPr>
          <a:xfrm>
            <a:off x="928691" y="5408025"/>
            <a:ext cx="3141956" cy="646331"/>
          </a:xfrm>
          <a:prstGeom prst="rect">
            <a:avLst/>
          </a:prstGeom>
          <a:noFill/>
        </p:spPr>
        <p:txBody>
          <a:bodyPr wrap="square" lIns="0" rIns="0" rtlCol="0">
            <a:spAutoFit/>
          </a:bodyPr>
          <a:lstStyle/>
          <a:p>
            <a:pPr>
              <a:lnSpc>
                <a:spcPct val="150000"/>
              </a:lnSpc>
              <a:spcAft>
                <a:spcPts val="1200"/>
              </a:spcAft>
            </a:pPr>
            <a:r>
              <a:rPr lang="en-US" altLang="zh-CN" sz="1200">
                <a:solidFill>
                  <a:schemeClr val="accent1"/>
                </a:solidFill>
              </a:rPr>
              <a:t>Please add the text here, according to the need to adjust the font and font size.</a:t>
            </a:r>
            <a:endParaRPr lang="zh-CN" altLang="en-US" sz="1200">
              <a:solidFill>
                <a:schemeClr val="accent1"/>
              </a:solidFill>
            </a:endParaRPr>
          </a:p>
        </p:txBody>
      </p:sp>
      <p:sp>
        <p:nvSpPr>
          <p:cNvPr id="123" name="矩形 122"/>
          <p:cNvSpPr/>
          <p:nvPr/>
        </p:nvSpPr>
        <p:spPr>
          <a:xfrm>
            <a:off x="730303" y="5543550"/>
            <a:ext cx="72000" cy="396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p:cNvGrpSpPr/>
          <p:nvPr/>
        </p:nvGrpSpPr>
        <p:grpSpPr>
          <a:xfrm>
            <a:off x="2124215" y="780527"/>
            <a:ext cx="215940" cy="215940"/>
            <a:chOff x="2263629" y="3167180"/>
            <a:chExt cx="809625" cy="809626"/>
          </a:xfrm>
        </p:grpSpPr>
        <p:sp>
          <p:nvSpPr>
            <p:cNvPr id="18" name="椭圆 17"/>
            <p:cNvSpPr/>
            <p:nvPr/>
          </p:nvSpPr>
          <p:spPr>
            <a:xfrm>
              <a:off x="2263629" y="3167180"/>
              <a:ext cx="809625" cy="80962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形状 18"/>
            <p:cNvSpPr/>
            <p:nvPr/>
          </p:nvSpPr>
          <p:spPr>
            <a:xfrm>
              <a:off x="2263629" y="3204205"/>
              <a:ext cx="729122" cy="772601"/>
            </a:xfrm>
            <a:custGeom>
              <a:avLst/>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 name="组合 20"/>
          <p:cNvGrpSpPr/>
          <p:nvPr/>
        </p:nvGrpSpPr>
        <p:grpSpPr>
          <a:xfrm>
            <a:off x="5207282" y="1775368"/>
            <a:ext cx="215940" cy="215940"/>
            <a:chOff x="2263629" y="3167180"/>
            <a:chExt cx="809625" cy="809626"/>
          </a:xfrm>
        </p:grpSpPr>
        <p:sp>
          <p:nvSpPr>
            <p:cNvPr id="22" name="椭圆 21"/>
            <p:cNvSpPr/>
            <p:nvPr/>
          </p:nvSpPr>
          <p:spPr>
            <a:xfrm>
              <a:off x="2263629" y="3167180"/>
              <a:ext cx="809625" cy="80962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形状 22"/>
            <p:cNvSpPr/>
            <p:nvPr/>
          </p:nvSpPr>
          <p:spPr>
            <a:xfrm>
              <a:off x="2263629" y="3204205"/>
              <a:ext cx="729122" cy="772601"/>
            </a:xfrm>
            <a:custGeom>
              <a:avLst/>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8747741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8973144" y="1580495"/>
            <a:ext cx="2371725" cy="3016210"/>
          </a:xfrm>
          <a:prstGeom prst="rect">
            <a:avLst/>
          </a:prstGeom>
          <a:noFill/>
        </p:spPr>
        <p:txBody>
          <a:bodyPr wrap="square" lIns="0" rIns="0"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Please add the text here, according to the need to adjust the font and font size.</a:t>
            </a:r>
          </a:p>
          <a:p>
            <a:pPr>
              <a:lnSpc>
                <a:spcPct val="150000"/>
              </a:lnSpc>
              <a:spcAft>
                <a:spcPts val="1200"/>
              </a:spcAft>
            </a:pPr>
            <a:r>
              <a:rPr lang="en-US" altLang="zh-CN" sz="1200">
                <a:solidFill>
                  <a:schemeClr val="tx2"/>
                </a:solidFill>
              </a:rPr>
              <a:t>Please add the text here, according to the need to adjust the font and font size.</a:t>
            </a:r>
            <a:endParaRPr lang="zh-CN" altLang="en-US" sz="1200">
              <a:solidFill>
                <a:schemeClr val="tx2"/>
              </a:solidFill>
            </a:endParaRPr>
          </a:p>
        </p:txBody>
      </p:sp>
      <p:sp>
        <p:nvSpPr>
          <p:cNvPr id="11" name="文本框 10"/>
          <p:cNvSpPr txBox="1"/>
          <p:nvPr/>
        </p:nvSpPr>
        <p:spPr>
          <a:xfrm>
            <a:off x="8973144" y="1049813"/>
            <a:ext cx="2371725" cy="360850"/>
          </a:xfrm>
          <a:prstGeom prst="rect">
            <a:avLst/>
          </a:prstGeom>
          <a:solidFill>
            <a:srgbClr val="B2242B"/>
          </a:solidFill>
          <a:ln>
            <a:noFill/>
          </a:ln>
        </p:spPr>
        <p:txBody>
          <a:bodyPr wrap="square" tIns="72000" rIns="144000" bIns="72000" rtlCol="0">
            <a:spAutoFit/>
          </a:bodyPr>
          <a:lstStyle/>
          <a:p>
            <a:pPr algn="ctr"/>
            <a:r>
              <a:rPr lang="en-US" altLang="zh-CN" sz="1400">
                <a:solidFill>
                  <a:schemeClr val="bg1"/>
                </a:solidFill>
              </a:rPr>
              <a:t>PLEASE ADD THE SLIDE</a:t>
            </a:r>
            <a:endParaRPr lang="zh-CN" altLang="en-US" sz="1400">
              <a:solidFill>
                <a:schemeClr val="bg1"/>
              </a:solidFill>
            </a:endParaRPr>
          </a:p>
        </p:txBody>
      </p:sp>
      <p:sp>
        <p:nvSpPr>
          <p:cNvPr id="12" name="文本框 11"/>
          <p:cNvSpPr txBox="1"/>
          <p:nvPr/>
        </p:nvSpPr>
        <p:spPr>
          <a:xfrm>
            <a:off x="847131" y="1580495"/>
            <a:ext cx="2371725" cy="3016210"/>
          </a:xfrm>
          <a:prstGeom prst="rect">
            <a:avLst/>
          </a:prstGeom>
          <a:noFill/>
        </p:spPr>
        <p:txBody>
          <a:bodyPr wrap="square" lIns="0" rIns="0"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Please add the text here, according to the need to adjust the font and font size.</a:t>
            </a:r>
          </a:p>
          <a:p>
            <a:pPr>
              <a:lnSpc>
                <a:spcPct val="150000"/>
              </a:lnSpc>
              <a:spcAft>
                <a:spcPts val="1200"/>
              </a:spcAft>
            </a:pPr>
            <a:r>
              <a:rPr lang="en-US" altLang="zh-CN" sz="1200">
                <a:solidFill>
                  <a:schemeClr val="tx2"/>
                </a:solidFill>
              </a:rPr>
              <a:t>Please add the text here, according to the need to adjust the font and font size.</a:t>
            </a:r>
            <a:endParaRPr lang="zh-CN" altLang="en-US" sz="1200">
              <a:solidFill>
                <a:schemeClr val="tx2"/>
              </a:solidFill>
            </a:endParaRPr>
          </a:p>
        </p:txBody>
      </p:sp>
      <p:sp>
        <p:nvSpPr>
          <p:cNvPr id="13" name="文本框 12"/>
          <p:cNvSpPr txBox="1"/>
          <p:nvPr/>
        </p:nvSpPr>
        <p:spPr>
          <a:xfrm>
            <a:off x="847131" y="1049813"/>
            <a:ext cx="2371725" cy="360850"/>
          </a:xfrm>
          <a:prstGeom prst="rect">
            <a:avLst/>
          </a:prstGeom>
          <a:solidFill>
            <a:srgbClr val="B2242B"/>
          </a:solidFill>
          <a:ln>
            <a:noFill/>
          </a:ln>
        </p:spPr>
        <p:txBody>
          <a:bodyPr wrap="square" tIns="72000" rIns="144000" bIns="72000" rtlCol="0">
            <a:spAutoFit/>
          </a:bodyPr>
          <a:lstStyle/>
          <a:p>
            <a:pPr algn="ctr"/>
            <a:r>
              <a:rPr lang="en-US" altLang="zh-CN" sz="1400">
                <a:solidFill>
                  <a:schemeClr val="bg1"/>
                </a:solidFill>
              </a:rPr>
              <a:t>PLEASE ADD THE SLIDE</a:t>
            </a:r>
            <a:endParaRPr lang="zh-CN" altLang="en-US" sz="1400">
              <a:solidFill>
                <a:schemeClr val="bg1"/>
              </a:solidFill>
            </a:endParaRPr>
          </a:p>
        </p:txBody>
      </p:sp>
      <p:sp>
        <p:nvSpPr>
          <p:cNvPr id="17" name="任意多边形: 形状 16"/>
          <p:cNvSpPr/>
          <p:nvPr/>
        </p:nvSpPr>
        <p:spPr>
          <a:xfrm>
            <a:off x="4116000" y="0"/>
            <a:ext cx="3960000" cy="4984034"/>
          </a:xfrm>
          <a:custGeom>
            <a:avLst/>
            <a:gdLst>
              <a:gd name="connsiteX0" fmla="*/ 0 w 3960000"/>
              <a:gd name="connsiteY0" fmla="*/ 0 h 4984034"/>
              <a:gd name="connsiteX1" fmla="*/ 3960000 w 3960000"/>
              <a:gd name="connsiteY1" fmla="*/ 0 h 4984034"/>
              <a:gd name="connsiteX2" fmla="*/ 3960000 w 3960000"/>
              <a:gd name="connsiteY2" fmla="*/ 2981325 h 4984034"/>
              <a:gd name="connsiteX3" fmla="*/ 3958854 w 3960000"/>
              <a:gd name="connsiteY3" fmla="*/ 2981325 h 4984034"/>
              <a:gd name="connsiteX4" fmla="*/ 3960000 w 3960000"/>
              <a:gd name="connsiteY4" fmla="*/ 3004034 h 4984034"/>
              <a:gd name="connsiteX5" fmla="*/ 1980000 w 3960000"/>
              <a:gd name="connsiteY5" fmla="*/ 4984034 h 4984034"/>
              <a:gd name="connsiteX6" fmla="*/ 0 w 3960000"/>
              <a:gd name="connsiteY6" fmla="*/ 3004034 h 4984034"/>
              <a:gd name="connsiteX7" fmla="*/ 1147 w 3960000"/>
              <a:gd name="connsiteY7" fmla="*/ 2981325 h 4984034"/>
              <a:gd name="connsiteX8" fmla="*/ 0 w 3960000"/>
              <a:gd name="connsiteY8" fmla="*/ 2981325 h 498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0000" h="4984034">
                <a:moveTo>
                  <a:pt x="0" y="0"/>
                </a:moveTo>
                <a:lnTo>
                  <a:pt x="3960000" y="0"/>
                </a:lnTo>
                <a:lnTo>
                  <a:pt x="3960000" y="2981325"/>
                </a:lnTo>
                <a:lnTo>
                  <a:pt x="3958854" y="2981325"/>
                </a:lnTo>
                <a:lnTo>
                  <a:pt x="3960000" y="3004034"/>
                </a:lnTo>
                <a:cubicBezTo>
                  <a:pt x="3960000" y="4097558"/>
                  <a:pt x="3073524" y="4984034"/>
                  <a:pt x="1980000" y="4984034"/>
                </a:cubicBezTo>
                <a:cubicBezTo>
                  <a:pt x="886476" y="4984034"/>
                  <a:pt x="0" y="4097558"/>
                  <a:pt x="0" y="3004034"/>
                </a:cubicBezTo>
                <a:lnTo>
                  <a:pt x="1147" y="2981325"/>
                </a:lnTo>
                <a:lnTo>
                  <a:pt x="0" y="298132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p:cNvSpPr/>
          <p:nvPr/>
        </p:nvSpPr>
        <p:spPr>
          <a:xfrm>
            <a:off x="4476000" y="1340528"/>
            <a:ext cx="3240000" cy="3240000"/>
          </a:xfrm>
          <a:custGeom>
            <a:avLst/>
            <a:gdLst>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469627 w 3469627"/>
              <a:gd name="connsiteY4" fmla="*/ 1829965 h 3478540"/>
              <a:gd name="connsiteX5" fmla="*/ 3465282 w 3469627"/>
              <a:gd name="connsiteY5" fmla="*/ 1915999 h 3478540"/>
              <a:gd name="connsiteX6" fmla="*/ 3438907 w 3469627"/>
              <a:gd name="connsiteY6" fmla="*/ 2088814 h 3478540"/>
              <a:gd name="connsiteX7" fmla="*/ 3421320 w 3469627"/>
              <a:gd name="connsiteY7" fmla="*/ 2157216 h 3478540"/>
              <a:gd name="connsiteX8" fmla="*/ 1252213 w 3469627"/>
              <a:gd name="connsiteY8" fmla="*/ 3409551 h 3478540"/>
              <a:gd name="connsiteX9" fmla="*/ 1216201 w 3469627"/>
              <a:gd name="connsiteY9" fmla="*/ 3400291 h 3478540"/>
              <a:gd name="connsiteX10" fmla="*/ 1056291 w 3469627"/>
              <a:gd name="connsiteY10" fmla="*/ 3341763 h 3478540"/>
              <a:gd name="connsiteX11" fmla="*/ 944440 w 3469627"/>
              <a:gd name="connsiteY11" fmla="*/ 3287882 h 3478540"/>
              <a:gd name="connsiteX12" fmla="*/ 3400514 w 3469627"/>
              <a:gd name="connsiteY12" fmla="*/ 1237953 h 3478540"/>
              <a:gd name="connsiteX13" fmla="*/ 3438907 w 3469627"/>
              <a:gd name="connsiteY13" fmla="*/ 1387272 h 3478540"/>
              <a:gd name="connsiteX14" fmla="*/ 3456843 w 3469627"/>
              <a:gd name="connsiteY14" fmla="*/ 1504791 h 3478540"/>
              <a:gd name="connsiteX15" fmla="*/ 670202 w 3469627"/>
              <a:gd name="connsiteY15" fmla="*/ 3113660 h 3478540"/>
              <a:gd name="connsiteX16" fmla="*/ 626654 w 3469627"/>
              <a:gd name="connsiteY16" fmla="*/ 3081095 h 3478540"/>
              <a:gd name="connsiteX17" fmla="*/ 503054 w 3469627"/>
              <a:gd name="connsiteY17" fmla="*/ 2968760 h 3478540"/>
              <a:gd name="connsiteX18" fmla="*/ 468506 w 3469627"/>
              <a:gd name="connsiteY18" fmla="*/ 2930748 h 3478540"/>
              <a:gd name="connsiteX19" fmla="*/ 3161432 w 3469627"/>
              <a:gd name="connsiteY19" fmla="*/ 744071 h 3478540"/>
              <a:gd name="connsiteX20" fmla="*/ 3177019 w 3469627"/>
              <a:gd name="connsiteY20" fmla="*/ 764915 h 3478540"/>
              <a:gd name="connsiteX21" fmla="*/ 3264200 w 3469627"/>
              <a:gd name="connsiteY21" fmla="*/ 908419 h 3478540"/>
              <a:gd name="connsiteX22" fmla="*/ 3292724 w 3469627"/>
              <a:gd name="connsiteY22" fmla="*/ 967632 h 3478540"/>
              <a:gd name="connsiteX23" fmla="*/ 285927 w 3469627"/>
              <a:gd name="connsiteY23" fmla="*/ 2703605 h 3478540"/>
              <a:gd name="connsiteX24" fmla="*/ 203343 w 3469627"/>
              <a:gd name="connsiteY24" fmla="*/ 2567667 h 3478540"/>
              <a:gd name="connsiteX25" fmla="*/ 159719 w 3469627"/>
              <a:gd name="connsiteY25" fmla="*/ 2477111 h 3478540"/>
              <a:gd name="connsiteX26" fmla="*/ 2767109 w 3469627"/>
              <a:gd name="connsiteY26" fmla="*/ 339819 h 3478540"/>
              <a:gd name="connsiteX27" fmla="*/ 2840889 w 3469627"/>
              <a:gd name="connsiteY27" fmla="*/ 394991 h 3478540"/>
              <a:gd name="connsiteX28" fmla="*/ 2964488 w 3469627"/>
              <a:gd name="connsiteY28" fmla="*/ 507326 h 3478540"/>
              <a:gd name="connsiteX29" fmla="*/ 2975157 w 3469627"/>
              <a:gd name="connsiteY29" fmla="*/ 519064 h 3478540"/>
              <a:gd name="connsiteX30" fmla="*/ 58060 w 3469627"/>
              <a:gd name="connsiteY30" fmla="*/ 2203251 h 3478540"/>
              <a:gd name="connsiteX31" fmla="*/ 28635 w 3469627"/>
              <a:gd name="connsiteY31" fmla="*/ 2088814 h 3478540"/>
              <a:gd name="connsiteX32" fmla="*/ 5080 w 3469627"/>
              <a:gd name="connsiteY32" fmla="*/ 1934477 h 3478540"/>
              <a:gd name="connsiteX33" fmla="*/ 2167322 w 3469627"/>
              <a:gd name="connsiteY33" fmla="*/ 54192 h 3478540"/>
              <a:gd name="connsiteX34" fmla="*/ 2251342 w 3469627"/>
              <a:gd name="connsiteY34" fmla="*/ 75795 h 3478540"/>
              <a:gd name="connsiteX35" fmla="*/ 2411251 w 3469627"/>
              <a:gd name="connsiteY35" fmla="*/ 134323 h 3478540"/>
              <a:gd name="connsiteX36" fmla="*/ 2485275 w 3469627"/>
              <a:gd name="connsiteY36" fmla="*/ 169982 h 3478540"/>
              <a:gd name="connsiteX37" fmla="*/ 0 w 3469627"/>
              <a:gd name="connsiteY37" fmla="*/ 1604857 h 3478540"/>
              <a:gd name="connsiteX38" fmla="*/ 2260 w 3469627"/>
              <a:gd name="connsiteY38" fmla="*/ 1560088 h 3478540"/>
              <a:gd name="connsiteX39" fmla="*/ 28635 w 3469627"/>
              <a:gd name="connsiteY39" fmla="*/ 1387272 h 3478540"/>
              <a:gd name="connsiteX40" fmla="*/ 58320 w 3469627"/>
              <a:gd name="connsiteY40" fmla="*/ 1271825 h 3478540"/>
              <a:gd name="connsiteX41" fmla="*/ 1685186 w 3469627"/>
              <a:gd name="connsiteY41" fmla="*/ 0 h 3478540"/>
              <a:gd name="connsiteX42" fmla="*/ 252821 w 3469627"/>
              <a:gd name="connsiteY42" fmla="*/ 826976 h 3478540"/>
              <a:gd name="connsiteX43" fmla="*/ 290524 w 3469627"/>
              <a:gd name="connsiteY43" fmla="*/ 764915 h 3478540"/>
              <a:gd name="connsiteX44" fmla="*/ 1555816 w 3469627"/>
              <a:gd name="connsiteY44" fmla="*/ 6532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469627" h="3478540">
                <a:moveTo>
                  <a:pt x="3252208" y="2587406"/>
                </a:moveTo>
                <a:lnTo>
                  <a:pt x="3177019" y="2711172"/>
                </a:lnTo>
                <a:cubicBezTo>
                  <a:pt x="2864239" y="3174147"/>
                  <a:pt x="2334552" y="3478540"/>
                  <a:pt x="1733771" y="3478540"/>
                </a:cubicBezTo>
                <a:lnTo>
                  <a:pt x="1710733" y="3477377"/>
                </a:lnTo>
                <a:cubicBezTo>
                  <a:pt x="2238845" y="2923545"/>
                  <a:pt x="2690758" y="2998363"/>
                  <a:pt x="3252208" y="2587406"/>
                </a:cubicBezTo>
                <a:close/>
                <a:moveTo>
                  <a:pt x="3469627" y="1829965"/>
                </a:moveTo>
                <a:lnTo>
                  <a:pt x="3465282" y="1915999"/>
                </a:lnTo>
                <a:cubicBezTo>
                  <a:pt x="3459340" y="1974509"/>
                  <a:pt x="3450500" y="2032163"/>
                  <a:pt x="3438907" y="2088814"/>
                </a:cubicBezTo>
                <a:lnTo>
                  <a:pt x="3421320" y="2157216"/>
                </a:lnTo>
                <a:cubicBezTo>
                  <a:pt x="2874496" y="2717536"/>
                  <a:pt x="1875236" y="2768268"/>
                  <a:pt x="1252213" y="3409551"/>
                </a:cubicBezTo>
                <a:lnTo>
                  <a:pt x="1216201" y="3400291"/>
                </a:lnTo>
                <a:cubicBezTo>
                  <a:pt x="1161701" y="3383340"/>
                  <a:pt x="1108349" y="3363782"/>
                  <a:pt x="1056291" y="3341763"/>
                </a:cubicBezTo>
                <a:lnTo>
                  <a:pt x="944440" y="3287882"/>
                </a:lnTo>
                <a:cubicBezTo>
                  <a:pt x="1733782" y="2511397"/>
                  <a:pt x="2618373" y="2506437"/>
                  <a:pt x="3469627" y="1829965"/>
                </a:cubicBezTo>
                <a:close/>
                <a:moveTo>
                  <a:pt x="3400514" y="1237953"/>
                </a:moveTo>
                <a:lnTo>
                  <a:pt x="3438907" y="1387272"/>
                </a:lnTo>
                <a:lnTo>
                  <a:pt x="3456843" y="1504791"/>
                </a:lnTo>
                <a:cubicBezTo>
                  <a:pt x="2702880" y="2278143"/>
                  <a:pt x="1467443" y="2330368"/>
                  <a:pt x="670202" y="3113660"/>
                </a:cubicBezTo>
                <a:lnTo>
                  <a:pt x="626654" y="3081095"/>
                </a:lnTo>
                <a:cubicBezTo>
                  <a:pt x="583673" y="3045625"/>
                  <a:pt x="542425" y="3008131"/>
                  <a:pt x="503054" y="2968760"/>
                </a:cubicBezTo>
                <a:lnTo>
                  <a:pt x="468506" y="2930748"/>
                </a:lnTo>
                <a:cubicBezTo>
                  <a:pt x="1330017" y="2056689"/>
                  <a:pt x="2461695" y="2087136"/>
                  <a:pt x="3400514" y="1237953"/>
                </a:cubicBezTo>
                <a:close/>
                <a:moveTo>
                  <a:pt x="3161432" y="744071"/>
                </a:moveTo>
                <a:lnTo>
                  <a:pt x="3177019" y="764915"/>
                </a:lnTo>
                <a:cubicBezTo>
                  <a:pt x="3208297" y="811212"/>
                  <a:pt x="3237406" y="859096"/>
                  <a:pt x="3264200" y="908419"/>
                </a:cubicBezTo>
                <a:lnTo>
                  <a:pt x="3292724" y="967632"/>
                </a:lnTo>
                <a:cubicBezTo>
                  <a:pt x="2364485" y="1859136"/>
                  <a:pt x="1022787" y="1881181"/>
                  <a:pt x="285927" y="2703605"/>
                </a:cubicBezTo>
                <a:lnTo>
                  <a:pt x="203343" y="2567667"/>
                </a:lnTo>
                <a:lnTo>
                  <a:pt x="159719" y="2477111"/>
                </a:lnTo>
                <a:cubicBezTo>
                  <a:pt x="931690" y="1637262"/>
                  <a:pt x="2211029" y="1637000"/>
                  <a:pt x="3161432" y="744071"/>
                </a:cubicBezTo>
                <a:close/>
                <a:moveTo>
                  <a:pt x="2767109" y="339819"/>
                </a:moveTo>
                <a:lnTo>
                  <a:pt x="2840889" y="394991"/>
                </a:lnTo>
                <a:cubicBezTo>
                  <a:pt x="2883869" y="430461"/>
                  <a:pt x="2925117" y="467955"/>
                  <a:pt x="2964488" y="507326"/>
                </a:cubicBezTo>
                <a:lnTo>
                  <a:pt x="2975157" y="519064"/>
                </a:lnTo>
                <a:cubicBezTo>
                  <a:pt x="2183766" y="1299536"/>
                  <a:pt x="1016138" y="1332292"/>
                  <a:pt x="58060" y="2203251"/>
                </a:cubicBezTo>
                <a:lnTo>
                  <a:pt x="28635" y="2088814"/>
                </a:lnTo>
                <a:lnTo>
                  <a:pt x="5080" y="1934477"/>
                </a:lnTo>
                <a:cubicBezTo>
                  <a:pt x="649530" y="1202899"/>
                  <a:pt x="2027409" y="1052348"/>
                  <a:pt x="2767109" y="339819"/>
                </a:cubicBezTo>
                <a:close/>
                <a:moveTo>
                  <a:pt x="2167322" y="54192"/>
                </a:moveTo>
                <a:lnTo>
                  <a:pt x="2251342" y="75795"/>
                </a:lnTo>
                <a:cubicBezTo>
                  <a:pt x="2305842" y="92747"/>
                  <a:pt x="2359194" y="112305"/>
                  <a:pt x="2411251" y="134323"/>
                </a:cubicBezTo>
                <a:lnTo>
                  <a:pt x="2485275" y="169982"/>
                </a:lnTo>
                <a:cubicBezTo>
                  <a:pt x="2014038" y="853062"/>
                  <a:pt x="923675" y="817003"/>
                  <a:pt x="0" y="1604857"/>
                </a:cubicBezTo>
                <a:lnTo>
                  <a:pt x="2260" y="1560088"/>
                </a:lnTo>
                <a:cubicBezTo>
                  <a:pt x="8202" y="1501577"/>
                  <a:pt x="17043" y="1443923"/>
                  <a:pt x="28635" y="1387272"/>
                </a:cubicBezTo>
                <a:lnTo>
                  <a:pt x="58320" y="1271825"/>
                </a:lnTo>
                <a:cubicBezTo>
                  <a:pt x="661309" y="651634"/>
                  <a:pt x="1631009" y="679145"/>
                  <a:pt x="2167322" y="54192"/>
                </a:cubicBezTo>
                <a:close/>
                <a:moveTo>
                  <a:pt x="1685186" y="0"/>
                </a:moveTo>
                <a:cubicBezTo>
                  <a:pt x="1545868" y="385196"/>
                  <a:pt x="763613" y="389392"/>
                  <a:pt x="252821" y="826976"/>
                </a:cubicBezTo>
                <a:lnTo>
                  <a:pt x="290524" y="764915"/>
                </a:lnTo>
                <a:cubicBezTo>
                  <a:pt x="572026" y="348237"/>
                  <a:pt x="1029222" y="60011"/>
                  <a:pt x="1555816" y="6532"/>
                </a:cubicBezTo>
                <a:lnTo>
                  <a:pt x="1685186" y="0"/>
                </a:lnTo>
                <a:close/>
              </a:path>
            </a:pathLst>
          </a:custGeom>
          <a:solidFill>
            <a:schemeClr val="accent2">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文本框 26"/>
          <p:cNvSpPr txBox="1"/>
          <p:nvPr/>
        </p:nvSpPr>
        <p:spPr>
          <a:xfrm>
            <a:off x="1593141" y="5840421"/>
            <a:ext cx="8960559" cy="369332"/>
          </a:xfrm>
          <a:prstGeom prst="rect">
            <a:avLst/>
          </a:prstGeom>
          <a:noFill/>
        </p:spPr>
        <p:txBody>
          <a:bodyPr wrap="square" rtlCol="0">
            <a:spAutoFit/>
          </a:bodyPr>
          <a:lstStyle/>
          <a:p>
            <a:pPr algn="ct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28" name="文本框 27"/>
          <p:cNvSpPr txBox="1"/>
          <p:nvPr/>
        </p:nvSpPr>
        <p:spPr>
          <a:xfrm>
            <a:off x="4742094" y="5570141"/>
            <a:ext cx="2662652" cy="307777"/>
          </a:xfrm>
          <a:prstGeom prst="rect">
            <a:avLst/>
          </a:prstGeom>
          <a:noFill/>
        </p:spPr>
        <p:txBody>
          <a:bodyPr wrap="none" rtlCol="0">
            <a:spAutoFit/>
          </a:bodyPr>
          <a:lstStyle>
            <a:defPPr>
              <a:defRPr lang="zh-CN"/>
            </a:defPPr>
            <a:lvl1pPr>
              <a:defRPr sz="1400" b="1">
                <a:solidFill>
                  <a:schemeClr val="accent3"/>
                </a:solidFill>
              </a:defRPr>
            </a:lvl1pPr>
          </a:lstStyle>
          <a:p>
            <a:pPr algn="ctr"/>
            <a:r>
              <a:rPr lang="en-US" altLang="zh-CN">
                <a:solidFill>
                  <a:schemeClr val="tx2"/>
                </a:solidFill>
              </a:rPr>
              <a:t>PLEASE ADD TITLE IN HERE</a:t>
            </a:r>
            <a:endParaRPr lang="zh-CN" altLang="en-US">
              <a:solidFill>
                <a:schemeClr val="tx2"/>
              </a:solidFill>
            </a:endParaRPr>
          </a:p>
        </p:txBody>
      </p:sp>
      <p:sp>
        <p:nvSpPr>
          <p:cNvPr id="29" name="空心弧 28"/>
          <p:cNvSpPr/>
          <p:nvPr/>
        </p:nvSpPr>
        <p:spPr>
          <a:xfrm flipH="1">
            <a:off x="4471783" y="1332443"/>
            <a:ext cx="3248434" cy="3248436"/>
          </a:xfrm>
          <a:prstGeom prst="blockArc">
            <a:avLst>
              <a:gd name="adj1" fmla="val 21529599"/>
              <a:gd name="adj2" fmla="val 16221134"/>
              <a:gd name="adj3" fmla="val 864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0" name="文本框 29"/>
          <p:cNvSpPr txBox="1"/>
          <p:nvPr/>
        </p:nvSpPr>
        <p:spPr>
          <a:xfrm>
            <a:off x="5288590" y="2489409"/>
            <a:ext cx="1569660" cy="923330"/>
          </a:xfrm>
          <a:prstGeom prst="rect">
            <a:avLst/>
          </a:prstGeom>
          <a:noFill/>
        </p:spPr>
        <p:txBody>
          <a:bodyPr wrap="none" rtlCol="0">
            <a:spAutoFit/>
          </a:bodyPr>
          <a:lstStyle/>
          <a:p>
            <a:pPr algn="ctr"/>
            <a:r>
              <a:rPr lang="en-US" altLang="zh-CN" sz="5400">
                <a:solidFill>
                  <a:schemeClr val="bg1"/>
                </a:solidFill>
              </a:rPr>
              <a:t>75%</a:t>
            </a:r>
            <a:endParaRPr lang="zh-CN" altLang="en-US" sz="5400">
              <a:solidFill>
                <a:schemeClr val="bg1"/>
              </a:solidFill>
            </a:endParaRPr>
          </a:p>
        </p:txBody>
      </p:sp>
      <p:sp>
        <p:nvSpPr>
          <p:cNvPr id="31" name="文本框 30"/>
          <p:cNvSpPr txBox="1"/>
          <p:nvPr/>
        </p:nvSpPr>
        <p:spPr>
          <a:xfrm>
            <a:off x="4655449" y="590655"/>
            <a:ext cx="2881101" cy="350865"/>
          </a:xfrm>
          <a:prstGeom prst="rect">
            <a:avLst/>
          </a:prstGeom>
          <a:noFill/>
        </p:spPr>
        <p:txBody>
          <a:bodyPr wrap="square" rtlCol="0">
            <a:spAutoFit/>
          </a:bodyPr>
          <a:lstStyle/>
          <a:p>
            <a:pPr algn="ctr">
              <a:lnSpc>
                <a:spcPct val="120000"/>
              </a:lnSpc>
            </a:pPr>
            <a:r>
              <a:rPr lang="en-US" altLang="zh-CN" sz="1400">
                <a:solidFill>
                  <a:schemeClr val="tx2"/>
                </a:solidFill>
              </a:rPr>
              <a:t>ADD THE KEYWORD</a:t>
            </a:r>
            <a:endParaRPr lang="zh-CN" altLang="en-US" sz="1400">
              <a:solidFill>
                <a:schemeClr val="tx2"/>
              </a:solidFill>
            </a:endParaRPr>
          </a:p>
        </p:txBody>
      </p:sp>
    </p:spTree>
    <p:extLst>
      <p:ext uri="{BB962C8B-B14F-4D97-AF65-F5344CB8AC3E}">
        <p14:creationId xmlns:p14="http://schemas.microsoft.com/office/powerpoint/2010/main" val="1317772696"/>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0"/>
            <a:ext cx="12192000" cy="6858000"/>
            <a:chOff x="1123950" y="1028700"/>
            <a:chExt cx="8305801" cy="4800600"/>
          </a:xfrm>
        </p:grpSpPr>
        <p:sp>
          <p:nvSpPr>
            <p:cNvPr id="3" name="矩形 2"/>
            <p:cNvSpPr/>
            <p:nvPr/>
          </p:nvSpPr>
          <p:spPr>
            <a:xfrm>
              <a:off x="1123950" y="1028700"/>
              <a:ext cx="8305800" cy="480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3"/>
            <p:cNvGrpSpPr/>
            <p:nvPr/>
          </p:nvGrpSpPr>
          <p:grpSpPr>
            <a:xfrm>
              <a:off x="1123950" y="1028700"/>
              <a:ext cx="8305801" cy="4800600"/>
              <a:chOff x="10607100" y="-1851391"/>
              <a:chExt cx="8305801" cy="4800600"/>
            </a:xfrm>
          </p:grpSpPr>
          <p:sp>
            <p:nvSpPr>
              <p:cNvPr id="6" name="任意多边形: 形状 5"/>
              <p:cNvSpPr/>
              <p:nvPr/>
            </p:nvSpPr>
            <p:spPr>
              <a:xfrm>
                <a:off x="10607100" y="-1851391"/>
                <a:ext cx="8305800" cy="4800600"/>
              </a:xfrm>
              <a:custGeom>
                <a:avLst/>
                <a:gdLst>
                  <a:gd name="connsiteX0" fmla="*/ 8305800 w 8305800"/>
                  <a:gd name="connsiteY0" fmla="*/ 4389894 h 4800600"/>
                  <a:gd name="connsiteX1" fmla="*/ 8305800 w 8305800"/>
                  <a:gd name="connsiteY1" fmla="*/ 4605420 h 4800600"/>
                  <a:gd name="connsiteX2" fmla="*/ 8110620 w 8305800"/>
                  <a:gd name="connsiteY2" fmla="*/ 4800600 h 4800600"/>
                  <a:gd name="connsiteX3" fmla="*/ 7895094 w 8305800"/>
                  <a:gd name="connsiteY3" fmla="*/ 4800600 h 4800600"/>
                  <a:gd name="connsiteX4" fmla="*/ 8305800 w 8305800"/>
                  <a:gd name="connsiteY4" fmla="*/ 3527792 h 4800600"/>
                  <a:gd name="connsiteX5" fmla="*/ 8305800 w 8305800"/>
                  <a:gd name="connsiteY5" fmla="*/ 3743316 h 4800600"/>
                  <a:gd name="connsiteX6" fmla="*/ 7248516 w 8305800"/>
                  <a:gd name="connsiteY6" fmla="*/ 4800600 h 4800600"/>
                  <a:gd name="connsiteX7" fmla="*/ 7032991 w 8305800"/>
                  <a:gd name="connsiteY7" fmla="*/ 4800600 h 4800600"/>
                  <a:gd name="connsiteX8" fmla="*/ 8305800 w 8305800"/>
                  <a:gd name="connsiteY8" fmla="*/ 2665685 h 4800600"/>
                  <a:gd name="connsiteX9" fmla="*/ 8305800 w 8305800"/>
                  <a:gd name="connsiteY9" fmla="*/ 2881213 h 4800600"/>
                  <a:gd name="connsiteX10" fmla="*/ 6386413 w 8305800"/>
                  <a:gd name="connsiteY10" fmla="*/ 4800600 h 4800600"/>
                  <a:gd name="connsiteX11" fmla="*/ 6170885 w 8305800"/>
                  <a:gd name="connsiteY11" fmla="*/ 4800600 h 4800600"/>
                  <a:gd name="connsiteX12" fmla="*/ 8305800 w 8305800"/>
                  <a:gd name="connsiteY12" fmla="*/ 1803580 h 4800600"/>
                  <a:gd name="connsiteX13" fmla="*/ 8305800 w 8305800"/>
                  <a:gd name="connsiteY13" fmla="*/ 2019108 h 4800600"/>
                  <a:gd name="connsiteX14" fmla="*/ 5524308 w 8305800"/>
                  <a:gd name="connsiteY14" fmla="*/ 4800600 h 4800600"/>
                  <a:gd name="connsiteX15" fmla="*/ 5308780 w 8305800"/>
                  <a:gd name="connsiteY15" fmla="*/ 4800600 h 4800600"/>
                  <a:gd name="connsiteX16" fmla="*/ 8305800 w 8305800"/>
                  <a:gd name="connsiteY16" fmla="*/ 941477 h 4800600"/>
                  <a:gd name="connsiteX17" fmla="*/ 8305800 w 8305800"/>
                  <a:gd name="connsiteY17" fmla="*/ 1157003 h 4800600"/>
                  <a:gd name="connsiteX18" fmla="*/ 4662203 w 8305800"/>
                  <a:gd name="connsiteY18" fmla="*/ 4800600 h 4800600"/>
                  <a:gd name="connsiteX19" fmla="*/ 4446677 w 8305800"/>
                  <a:gd name="connsiteY19" fmla="*/ 4800600 h 4800600"/>
                  <a:gd name="connsiteX20" fmla="*/ 8305800 w 8305800"/>
                  <a:gd name="connsiteY20" fmla="*/ 79374 h 4800600"/>
                  <a:gd name="connsiteX21" fmla="*/ 8305800 w 8305800"/>
                  <a:gd name="connsiteY21" fmla="*/ 294898 h 4800600"/>
                  <a:gd name="connsiteX22" fmla="*/ 3800099 w 8305800"/>
                  <a:gd name="connsiteY22" fmla="*/ 4800600 h 4800600"/>
                  <a:gd name="connsiteX23" fmla="*/ 3584574 w 8305800"/>
                  <a:gd name="connsiteY23" fmla="*/ 4800600 h 4800600"/>
                  <a:gd name="connsiteX24" fmla="*/ 7523068 w 8305800"/>
                  <a:gd name="connsiteY24" fmla="*/ 0 h 4800600"/>
                  <a:gd name="connsiteX25" fmla="*/ 7738594 w 8305800"/>
                  <a:gd name="connsiteY25" fmla="*/ 0 h 4800600"/>
                  <a:gd name="connsiteX26" fmla="*/ 2937994 w 8305800"/>
                  <a:gd name="connsiteY26" fmla="*/ 4800600 h 4800600"/>
                  <a:gd name="connsiteX27" fmla="*/ 2722468 w 8305800"/>
                  <a:gd name="connsiteY27" fmla="*/ 4800600 h 4800600"/>
                  <a:gd name="connsiteX28" fmla="*/ 6660963 w 8305800"/>
                  <a:gd name="connsiteY28" fmla="*/ 0 h 4800600"/>
                  <a:gd name="connsiteX29" fmla="*/ 6876490 w 8305800"/>
                  <a:gd name="connsiteY29" fmla="*/ 0 h 4800600"/>
                  <a:gd name="connsiteX30" fmla="*/ 2075891 w 8305800"/>
                  <a:gd name="connsiteY30" fmla="*/ 4800600 h 4800600"/>
                  <a:gd name="connsiteX31" fmla="*/ 1860363 w 8305800"/>
                  <a:gd name="connsiteY31" fmla="*/ 4800600 h 4800600"/>
                  <a:gd name="connsiteX32" fmla="*/ 5798860 w 8305800"/>
                  <a:gd name="connsiteY32" fmla="*/ 0 h 4800600"/>
                  <a:gd name="connsiteX33" fmla="*/ 6014386 w 8305800"/>
                  <a:gd name="connsiteY33" fmla="*/ 0 h 4800600"/>
                  <a:gd name="connsiteX34" fmla="*/ 1213786 w 8305800"/>
                  <a:gd name="connsiteY34" fmla="*/ 4800600 h 4800600"/>
                  <a:gd name="connsiteX35" fmla="*/ 998261 w 8305800"/>
                  <a:gd name="connsiteY35" fmla="*/ 4800600 h 4800600"/>
                  <a:gd name="connsiteX36" fmla="*/ 4936754 w 8305800"/>
                  <a:gd name="connsiteY36" fmla="*/ 0 h 4800600"/>
                  <a:gd name="connsiteX37" fmla="*/ 5152280 w 8305800"/>
                  <a:gd name="connsiteY37" fmla="*/ 0 h 4800600"/>
                  <a:gd name="connsiteX38" fmla="*/ 351680 w 8305800"/>
                  <a:gd name="connsiteY38" fmla="*/ 4800600 h 4800600"/>
                  <a:gd name="connsiteX39" fmla="*/ 136154 w 8305800"/>
                  <a:gd name="connsiteY39" fmla="*/ 4800600 h 4800600"/>
                  <a:gd name="connsiteX40" fmla="*/ 4074650 w 8305800"/>
                  <a:gd name="connsiteY40" fmla="*/ 0 h 4800600"/>
                  <a:gd name="connsiteX41" fmla="*/ 4290177 w 8305800"/>
                  <a:gd name="connsiteY41" fmla="*/ 0 h 4800600"/>
                  <a:gd name="connsiteX42" fmla="*/ 0 w 8305800"/>
                  <a:gd name="connsiteY42" fmla="*/ 4290177 h 4800600"/>
                  <a:gd name="connsiteX43" fmla="*/ 0 w 8305800"/>
                  <a:gd name="connsiteY43" fmla="*/ 4074651 h 4800600"/>
                  <a:gd name="connsiteX44" fmla="*/ 3212546 w 8305800"/>
                  <a:gd name="connsiteY44" fmla="*/ 0 h 4800600"/>
                  <a:gd name="connsiteX45" fmla="*/ 3428072 w 8305800"/>
                  <a:gd name="connsiteY45" fmla="*/ 0 h 4800600"/>
                  <a:gd name="connsiteX46" fmla="*/ 0 w 8305800"/>
                  <a:gd name="connsiteY46" fmla="*/ 3428072 h 4800600"/>
                  <a:gd name="connsiteX47" fmla="*/ 0 w 8305800"/>
                  <a:gd name="connsiteY47" fmla="*/ 3212546 h 4800600"/>
                  <a:gd name="connsiteX48" fmla="*/ 2350443 w 8305800"/>
                  <a:gd name="connsiteY48" fmla="*/ 0 h 4800600"/>
                  <a:gd name="connsiteX49" fmla="*/ 2565969 w 8305800"/>
                  <a:gd name="connsiteY49" fmla="*/ 0 h 4800600"/>
                  <a:gd name="connsiteX50" fmla="*/ 0 w 8305800"/>
                  <a:gd name="connsiteY50" fmla="*/ 2565969 h 4800600"/>
                  <a:gd name="connsiteX51" fmla="*/ 0 w 8305800"/>
                  <a:gd name="connsiteY51" fmla="*/ 2350443 h 4800600"/>
                  <a:gd name="connsiteX52" fmla="*/ 1488337 w 8305800"/>
                  <a:gd name="connsiteY52" fmla="*/ 0 h 4800600"/>
                  <a:gd name="connsiteX53" fmla="*/ 1703863 w 8305800"/>
                  <a:gd name="connsiteY53" fmla="*/ 0 h 4800600"/>
                  <a:gd name="connsiteX54" fmla="*/ 0 w 8305800"/>
                  <a:gd name="connsiteY54" fmla="*/ 1703863 h 4800600"/>
                  <a:gd name="connsiteX55" fmla="*/ 0 w 8305800"/>
                  <a:gd name="connsiteY55" fmla="*/ 1488337 h 4800600"/>
                  <a:gd name="connsiteX56" fmla="*/ 626232 w 8305800"/>
                  <a:gd name="connsiteY56" fmla="*/ 0 h 4800600"/>
                  <a:gd name="connsiteX57" fmla="*/ 841759 w 8305800"/>
                  <a:gd name="connsiteY57" fmla="*/ 0 h 4800600"/>
                  <a:gd name="connsiteX58" fmla="*/ 0 w 8305800"/>
                  <a:gd name="connsiteY58" fmla="*/ 841759 h 4800600"/>
                  <a:gd name="connsiteX59" fmla="*/ 0 w 8305800"/>
                  <a:gd name="connsiteY59" fmla="*/ 626232 h 480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305800" h="4800600">
                    <a:moveTo>
                      <a:pt x="8305800" y="4389894"/>
                    </a:moveTo>
                    <a:lnTo>
                      <a:pt x="8305800" y="4605420"/>
                    </a:lnTo>
                    <a:lnTo>
                      <a:pt x="8110620" y="4800600"/>
                    </a:lnTo>
                    <a:lnTo>
                      <a:pt x="7895094" y="4800600"/>
                    </a:lnTo>
                    <a:close/>
                    <a:moveTo>
                      <a:pt x="8305800" y="3527792"/>
                    </a:moveTo>
                    <a:lnTo>
                      <a:pt x="8305800" y="3743316"/>
                    </a:lnTo>
                    <a:lnTo>
                      <a:pt x="7248516" y="4800600"/>
                    </a:lnTo>
                    <a:lnTo>
                      <a:pt x="7032991" y="4800600"/>
                    </a:lnTo>
                    <a:close/>
                    <a:moveTo>
                      <a:pt x="8305800" y="2665685"/>
                    </a:moveTo>
                    <a:lnTo>
                      <a:pt x="8305800" y="2881213"/>
                    </a:lnTo>
                    <a:lnTo>
                      <a:pt x="6386413" y="4800600"/>
                    </a:lnTo>
                    <a:lnTo>
                      <a:pt x="6170885" y="4800600"/>
                    </a:lnTo>
                    <a:close/>
                    <a:moveTo>
                      <a:pt x="8305800" y="1803580"/>
                    </a:moveTo>
                    <a:lnTo>
                      <a:pt x="8305800" y="2019108"/>
                    </a:lnTo>
                    <a:lnTo>
                      <a:pt x="5524308" y="4800600"/>
                    </a:lnTo>
                    <a:lnTo>
                      <a:pt x="5308780" y="4800600"/>
                    </a:lnTo>
                    <a:close/>
                    <a:moveTo>
                      <a:pt x="8305800" y="941477"/>
                    </a:moveTo>
                    <a:lnTo>
                      <a:pt x="8305800" y="1157003"/>
                    </a:lnTo>
                    <a:lnTo>
                      <a:pt x="4662203" y="4800600"/>
                    </a:lnTo>
                    <a:lnTo>
                      <a:pt x="4446677" y="4800600"/>
                    </a:lnTo>
                    <a:close/>
                    <a:moveTo>
                      <a:pt x="8305800" y="79374"/>
                    </a:moveTo>
                    <a:lnTo>
                      <a:pt x="8305800" y="294898"/>
                    </a:lnTo>
                    <a:lnTo>
                      <a:pt x="3800099" y="4800600"/>
                    </a:lnTo>
                    <a:lnTo>
                      <a:pt x="3584574" y="4800600"/>
                    </a:lnTo>
                    <a:close/>
                    <a:moveTo>
                      <a:pt x="7523068" y="0"/>
                    </a:moveTo>
                    <a:lnTo>
                      <a:pt x="7738594" y="0"/>
                    </a:lnTo>
                    <a:lnTo>
                      <a:pt x="2937994" y="4800600"/>
                    </a:lnTo>
                    <a:lnTo>
                      <a:pt x="2722468" y="4800600"/>
                    </a:lnTo>
                    <a:close/>
                    <a:moveTo>
                      <a:pt x="6660963" y="0"/>
                    </a:moveTo>
                    <a:lnTo>
                      <a:pt x="6876490" y="0"/>
                    </a:lnTo>
                    <a:lnTo>
                      <a:pt x="2075891" y="4800600"/>
                    </a:lnTo>
                    <a:lnTo>
                      <a:pt x="1860363" y="4800600"/>
                    </a:lnTo>
                    <a:close/>
                    <a:moveTo>
                      <a:pt x="5798860" y="0"/>
                    </a:moveTo>
                    <a:lnTo>
                      <a:pt x="6014386" y="0"/>
                    </a:lnTo>
                    <a:lnTo>
                      <a:pt x="1213786" y="4800600"/>
                    </a:lnTo>
                    <a:lnTo>
                      <a:pt x="998261" y="4800600"/>
                    </a:lnTo>
                    <a:close/>
                    <a:moveTo>
                      <a:pt x="4936754" y="0"/>
                    </a:moveTo>
                    <a:lnTo>
                      <a:pt x="5152280" y="0"/>
                    </a:lnTo>
                    <a:lnTo>
                      <a:pt x="351680" y="4800600"/>
                    </a:lnTo>
                    <a:lnTo>
                      <a:pt x="136154" y="4800600"/>
                    </a:lnTo>
                    <a:close/>
                    <a:moveTo>
                      <a:pt x="4074650" y="0"/>
                    </a:moveTo>
                    <a:lnTo>
                      <a:pt x="4290177" y="0"/>
                    </a:lnTo>
                    <a:lnTo>
                      <a:pt x="0" y="4290177"/>
                    </a:lnTo>
                    <a:lnTo>
                      <a:pt x="0" y="4074651"/>
                    </a:lnTo>
                    <a:close/>
                    <a:moveTo>
                      <a:pt x="3212546" y="0"/>
                    </a:moveTo>
                    <a:lnTo>
                      <a:pt x="3428072" y="0"/>
                    </a:lnTo>
                    <a:lnTo>
                      <a:pt x="0" y="3428072"/>
                    </a:lnTo>
                    <a:lnTo>
                      <a:pt x="0" y="3212546"/>
                    </a:lnTo>
                    <a:close/>
                    <a:moveTo>
                      <a:pt x="2350443" y="0"/>
                    </a:moveTo>
                    <a:lnTo>
                      <a:pt x="2565969" y="0"/>
                    </a:lnTo>
                    <a:lnTo>
                      <a:pt x="0" y="2565969"/>
                    </a:lnTo>
                    <a:lnTo>
                      <a:pt x="0" y="2350443"/>
                    </a:lnTo>
                    <a:close/>
                    <a:moveTo>
                      <a:pt x="1488337" y="0"/>
                    </a:moveTo>
                    <a:lnTo>
                      <a:pt x="1703863" y="0"/>
                    </a:lnTo>
                    <a:lnTo>
                      <a:pt x="0" y="1703863"/>
                    </a:lnTo>
                    <a:lnTo>
                      <a:pt x="0" y="1488337"/>
                    </a:lnTo>
                    <a:close/>
                    <a:moveTo>
                      <a:pt x="626232" y="0"/>
                    </a:moveTo>
                    <a:lnTo>
                      <a:pt x="841759" y="0"/>
                    </a:lnTo>
                    <a:lnTo>
                      <a:pt x="0" y="841759"/>
                    </a:lnTo>
                    <a:lnTo>
                      <a:pt x="0" y="62623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形状 6"/>
              <p:cNvSpPr/>
              <p:nvPr/>
            </p:nvSpPr>
            <p:spPr>
              <a:xfrm>
                <a:off x="10607100" y="-1851391"/>
                <a:ext cx="8305801" cy="4800600"/>
              </a:xfrm>
              <a:custGeom>
                <a:avLst/>
                <a:gdLst>
                  <a:gd name="connsiteX0" fmla="*/ 8305801 w 8305801"/>
                  <a:gd name="connsiteY0" fmla="*/ 3958842 h 4800600"/>
                  <a:gd name="connsiteX1" fmla="*/ 8305801 w 8305801"/>
                  <a:gd name="connsiteY1" fmla="*/ 4174368 h 4800600"/>
                  <a:gd name="connsiteX2" fmla="*/ 7679569 w 8305801"/>
                  <a:gd name="connsiteY2" fmla="*/ 4800600 h 4800600"/>
                  <a:gd name="connsiteX3" fmla="*/ 7464043 w 8305801"/>
                  <a:gd name="connsiteY3" fmla="*/ 4800600 h 4800600"/>
                  <a:gd name="connsiteX4" fmla="*/ 8305801 w 8305801"/>
                  <a:gd name="connsiteY4" fmla="*/ 3096740 h 4800600"/>
                  <a:gd name="connsiteX5" fmla="*/ 8305801 w 8305801"/>
                  <a:gd name="connsiteY5" fmla="*/ 3312266 h 4800600"/>
                  <a:gd name="connsiteX6" fmla="*/ 6817466 w 8305801"/>
                  <a:gd name="connsiteY6" fmla="*/ 4800600 h 4800600"/>
                  <a:gd name="connsiteX7" fmla="*/ 6601940 w 8305801"/>
                  <a:gd name="connsiteY7" fmla="*/ 4800600 h 4800600"/>
                  <a:gd name="connsiteX8" fmla="*/ 8305801 w 8305801"/>
                  <a:gd name="connsiteY8" fmla="*/ 2234632 h 4800600"/>
                  <a:gd name="connsiteX9" fmla="*/ 8305801 w 8305801"/>
                  <a:gd name="connsiteY9" fmla="*/ 2450159 h 4800600"/>
                  <a:gd name="connsiteX10" fmla="*/ 5955360 w 8305801"/>
                  <a:gd name="connsiteY10" fmla="*/ 4800600 h 4800600"/>
                  <a:gd name="connsiteX11" fmla="*/ 5739833 w 8305801"/>
                  <a:gd name="connsiteY11" fmla="*/ 4800600 h 4800600"/>
                  <a:gd name="connsiteX12" fmla="*/ 8305801 w 8305801"/>
                  <a:gd name="connsiteY12" fmla="*/ 1372530 h 4800600"/>
                  <a:gd name="connsiteX13" fmla="*/ 8305801 w 8305801"/>
                  <a:gd name="connsiteY13" fmla="*/ 1588055 h 4800600"/>
                  <a:gd name="connsiteX14" fmla="*/ 5093256 w 8305801"/>
                  <a:gd name="connsiteY14" fmla="*/ 4800600 h 4800600"/>
                  <a:gd name="connsiteX15" fmla="*/ 4877731 w 8305801"/>
                  <a:gd name="connsiteY15" fmla="*/ 4800600 h 4800600"/>
                  <a:gd name="connsiteX16" fmla="*/ 8305801 w 8305801"/>
                  <a:gd name="connsiteY16" fmla="*/ 510426 h 4800600"/>
                  <a:gd name="connsiteX17" fmla="*/ 8305801 w 8305801"/>
                  <a:gd name="connsiteY17" fmla="*/ 725951 h 4800600"/>
                  <a:gd name="connsiteX18" fmla="*/ 4231152 w 8305801"/>
                  <a:gd name="connsiteY18" fmla="*/ 4800600 h 4800600"/>
                  <a:gd name="connsiteX19" fmla="*/ 4015628 w 8305801"/>
                  <a:gd name="connsiteY19" fmla="*/ 4800600 h 4800600"/>
                  <a:gd name="connsiteX20" fmla="*/ 7954121 w 8305801"/>
                  <a:gd name="connsiteY20" fmla="*/ 0 h 4800600"/>
                  <a:gd name="connsiteX21" fmla="*/ 8169647 w 8305801"/>
                  <a:gd name="connsiteY21" fmla="*/ 0 h 4800600"/>
                  <a:gd name="connsiteX22" fmla="*/ 3369048 w 8305801"/>
                  <a:gd name="connsiteY22" fmla="*/ 4800600 h 4800600"/>
                  <a:gd name="connsiteX23" fmla="*/ 3153521 w 8305801"/>
                  <a:gd name="connsiteY23" fmla="*/ 4800600 h 4800600"/>
                  <a:gd name="connsiteX24" fmla="*/ 7092015 w 8305801"/>
                  <a:gd name="connsiteY24" fmla="*/ 0 h 4800600"/>
                  <a:gd name="connsiteX25" fmla="*/ 7307541 w 8305801"/>
                  <a:gd name="connsiteY25" fmla="*/ 0 h 4800600"/>
                  <a:gd name="connsiteX26" fmla="*/ 2506943 w 8305801"/>
                  <a:gd name="connsiteY26" fmla="*/ 4800600 h 4800600"/>
                  <a:gd name="connsiteX27" fmla="*/ 2291415 w 8305801"/>
                  <a:gd name="connsiteY27" fmla="*/ 4800600 h 4800600"/>
                  <a:gd name="connsiteX28" fmla="*/ 6229910 w 8305801"/>
                  <a:gd name="connsiteY28" fmla="*/ 0 h 4800600"/>
                  <a:gd name="connsiteX29" fmla="*/ 6445437 w 8305801"/>
                  <a:gd name="connsiteY29" fmla="*/ 0 h 4800600"/>
                  <a:gd name="connsiteX30" fmla="*/ 1644838 w 8305801"/>
                  <a:gd name="connsiteY30" fmla="*/ 4800600 h 4800600"/>
                  <a:gd name="connsiteX31" fmla="*/ 1429312 w 8305801"/>
                  <a:gd name="connsiteY31" fmla="*/ 4800600 h 4800600"/>
                  <a:gd name="connsiteX32" fmla="*/ 5367807 w 8305801"/>
                  <a:gd name="connsiteY32" fmla="*/ 0 h 4800600"/>
                  <a:gd name="connsiteX33" fmla="*/ 5583332 w 8305801"/>
                  <a:gd name="connsiteY33" fmla="*/ 0 h 4800600"/>
                  <a:gd name="connsiteX34" fmla="*/ 782733 w 8305801"/>
                  <a:gd name="connsiteY34" fmla="*/ 4800600 h 4800600"/>
                  <a:gd name="connsiteX35" fmla="*/ 567207 w 8305801"/>
                  <a:gd name="connsiteY35" fmla="*/ 4800600 h 4800600"/>
                  <a:gd name="connsiteX36" fmla="*/ 4505701 w 8305801"/>
                  <a:gd name="connsiteY36" fmla="*/ 0 h 4800600"/>
                  <a:gd name="connsiteX37" fmla="*/ 4721228 w 8305801"/>
                  <a:gd name="connsiteY37" fmla="*/ 0 h 4800600"/>
                  <a:gd name="connsiteX38" fmla="*/ 0 w 8305801"/>
                  <a:gd name="connsiteY38" fmla="*/ 4721227 h 4800600"/>
                  <a:gd name="connsiteX39" fmla="*/ 0 w 8305801"/>
                  <a:gd name="connsiteY39" fmla="*/ 4505701 h 4800600"/>
                  <a:gd name="connsiteX40" fmla="*/ 3643597 w 8305801"/>
                  <a:gd name="connsiteY40" fmla="*/ 0 h 4800600"/>
                  <a:gd name="connsiteX41" fmla="*/ 3859123 w 8305801"/>
                  <a:gd name="connsiteY41" fmla="*/ 0 h 4800600"/>
                  <a:gd name="connsiteX42" fmla="*/ 0 w 8305801"/>
                  <a:gd name="connsiteY42" fmla="*/ 3859123 h 4800600"/>
                  <a:gd name="connsiteX43" fmla="*/ 0 w 8305801"/>
                  <a:gd name="connsiteY43" fmla="*/ 3643597 h 4800600"/>
                  <a:gd name="connsiteX44" fmla="*/ 2781492 w 8305801"/>
                  <a:gd name="connsiteY44" fmla="*/ 0 h 4800600"/>
                  <a:gd name="connsiteX45" fmla="*/ 2997018 w 8305801"/>
                  <a:gd name="connsiteY45" fmla="*/ 0 h 4800600"/>
                  <a:gd name="connsiteX46" fmla="*/ 0 w 8305801"/>
                  <a:gd name="connsiteY46" fmla="*/ 2997018 h 4800600"/>
                  <a:gd name="connsiteX47" fmla="*/ 0 w 8305801"/>
                  <a:gd name="connsiteY47" fmla="*/ 2781492 h 4800600"/>
                  <a:gd name="connsiteX48" fmla="*/ 1919386 w 8305801"/>
                  <a:gd name="connsiteY48" fmla="*/ 0 h 4800600"/>
                  <a:gd name="connsiteX49" fmla="*/ 2134912 w 8305801"/>
                  <a:gd name="connsiteY49" fmla="*/ 0 h 4800600"/>
                  <a:gd name="connsiteX50" fmla="*/ 0 w 8305801"/>
                  <a:gd name="connsiteY50" fmla="*/ 2134913 h 4800600"/>
                  <a:gd name="connsiteX51" fmla="*/ 0 w 8305801"/>
                  <a:gd name="connsiteY51" fmla="*/ 1919386 h 4800600"/>
                  <a:gd name="connsiteX52" fmla="*/ 1057281 w 8305801"/>
                  <a:gd name="connsiteY52" fmla="*/ 0 h 4800600"/>
                  <a:gd name="connsiteX53" fmla="*/ 1272808 w 8305801"/>
                  <a:gd name="connsiteY53" fmla="*/ 0 h 4800600"/>
                  <a:gd name="connsiteX54" fmla="*/ 0 w 8305801"/>
                  <a:gd name="connsiteY54" fmla="*/ 1272808 h 4800600"/>
                  <a:gd name="connsiteX55" fmla="*/ 0 w 8305801"/>
                  <a:gd name="connsiteY55" fmla="*/ 1057282 h 4800600"/>
                  <a:gd name="connsiteX56" fmla="*/ 195178 w 8305801"/>
                  <a:gd name="connsiteY56" fmla="*/ 0 h 4800600"/>
                  <a:gd name="connsiteX57" fmla="*/ 410704 w 8305801"/>
                  <a:gd name="connsiteY57" fmla="*/ 0 h 4800600"/>
                  <a:gd name="connsiteX58" fmla="*/ 0 w 8305801"/>
                  <a:gd name="connsiteY58" fmla="*/ 410705 h 4800600"/>
                  <a:gd name="connsiteX59" fmla="*/ 0 w 8305801"/>
                  <a:gd name="connsiteY59" fmla="*/ 195178 h 480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305801" h="4800600">
                    <a:moveTo>
                      <a:pt x="8305801" y="3958842"/>
                    </a:moveTo>
                    <a:lnTo>
                      <a:pt x="8305801" y="4174368"/>
                    </a:lnTo>
                    <a:lnTo>
                      <a:pt x="7679569" y="4800600"/>
                    </a:lnTo>
                    <a:lnTo>
                      <a:pt x="7464043" y="4800600"/>
                    </a:lnTo>
                    <a:close/>
                    <a:moveTo>
                      <a:pt x="8305801" y="3096740"/>
                    </a:moveTo>
                    <a:lnTo>
                      <a:pt x="8305801" y="3312266"/>
                    </a:lnTo>
                    <a:lnTo>
                      <a:pt x="6817466" y="4800600"/>
                    </a:lnTo>
                    <a:lnTo>
                      <a:pt x="6601940" y="4800600"/>
                    </a:lnTo>
                    <a:close/>
                    <a:moveTo>
                      <a:pt x="8305801" y="2234632"/>
                    </a:moveTo>
                    <a:lnTo>
                      <a:pt x="8305801" y="2450159"/>
                    </a:lnTo>
                    <a:lnTo>
                      <a:pt x="5955360" y="4800600"/>
                    </a:lnTo>
                    <a:lnTo>
                      <a:pt x="5739833" y="4800600"/>
                    </a:lnTo>
                    <a:close/>
                    <a:moveTo>
                      <a:pt x="8305801" y="1372530"/>
                    </a:moveTo>
                    <a:lnTo>
                      <a:pt x="8305801" y="1588055"/>
                    </a:lnTo>
                    <a:lnTo>
                      <a:pt x="5093256" y="4800600"/>
                    </a:lnTo>
                    <a:lnTo>
                      <a:pt x="4877731" y="4800600"/>
                    </a:lnTo>
                    <a:close/>
                    <a:moveTo>
                      <a:pt x="8305801" y="510426"/>
                    </a:moveTo>
                    <a:lnTo>
                      <a:pt x="8305801" y="725951"/>
                    </a:lnTo>
                    <a:lnTo>
                      <a:pt x="4231152" y="4800600"/>
                    </a:lnTo>
                    <a:lnTo>
                      <a:pt x="4015628" y="4800600"/>
                    </a:lnTo>
                    <a:close/>
                    <a:moveTo>
                      <a:pt x="7954121" y="0"/>
                    </a:moveTo>
                    <a:lnTo>
                      <a:pt x="8169647" y="0"/>
                    </a:lnTo>
                    <a:lnTo>
                      <a:pt x="3369048" y="4800600"/>
                    </a:lnTo>
                    <a:lnTo>
                      <a:pt x="3153521" y="4800600"/>
                    </a:lnTo>
                    <a:close/>
                    <a:moveTo>
                      <a:pt x="7092015" y="0"/>
                    </a:moveTo>
                    <a:lnTo>
                      <a:pt x="7307541" y="0"/>
                    </a:lnTo>
                    <a:lnTo>
                      <a:pt x="2506943" y="4800600"/>
                    </a:lnTo>
                    <a:lnTo>
                      <a:pt x="2291415" y="4800600"/>
                    </a:lnTo>
                    <a:close/>
                    <a:moveTo>
                      <a:pt x="6229910" y="0"/>
                    </a:moveTo>
                    <a:lnTo>
                      <a:pt x="6445437" y="0"/>
                    </a:lnTo>
                    <a:lnTo>
                      <a:pt x="1644838" y="4800600"/>
                    </a:lnTo>
                    <a:lnTo>
                      <a:pt x="1429312" y="4800600"/>
                    </a:lnTo>
                    <a:close/>
                    <a:moveTo>
                      <a:pt x="5367807" y="0"/>
                    </a:moveTo>
                    <a:lnTo>
                      <a:pt x="5583332" y="0"/>
                    </a:lnTo>
                    <a:lnTo>
                      <a:pt x="782733" y="4800600"/>
                    </a:lnTo>
                    <a:lnTo>
                      <a:pt x="567207" y="4800600"/>
                    </a:lnTo>
                    <a:close/>
                    <a:moveTo>
                      <a:pt x="4505701" y="0"/>
                    </a:moveTo>
                    <a:lnTo>
                      <a:pt x="4721228" y="0"/>
                    </a:lnTo>
                    <a:lnTo>
                      <a:pt x="0" y="4721227"/>
                    </a:lnTo>
                    <a:lnTo>
                      <a:pt x="0" y="4505701"/>
                    </a:lnTo>
                    <a:close/>
                    <a:moveTo>
                      <a:pt x="3643597" y="0"/>
                    </a:moveTo>
                    <a:lnTo>
                      <a:pt x="3859123" y="0"/>
                    </a:lnTo>
                    <a:lnTo>
                      <a:pt x="0" y="3859123"/>
                    </a:lnTo>
                    <a:lnTo>
                      <a:pt x="0" y="3643597"/>
                    </a:lnTo>
                    <a:close/>
                    <a:moveTo>
                      <a:pt x="2781492" y="0"/>
                    </a:moveTo>
                    <a:lnTo>
                      <a:pt x="2997018" y="0"/>
                    </a:lnTo>
                    <a:lnTo>
                      <a:pt x="0" y="2997018"/>
                    </a:lnTo>
                    <a:lnTo>
                      <a:pt x="0" y="2781492"/>
                    </a:lnTo>
                    <a:close/>
                    <a:moveTo>
                      <a:pt x="1919386" y="0"/>
                    </a:moveTo>
                    <a:lnTo>
                      <a:pt x="2134912" y="0"/>
                    </a:lnTo>
                    <a:lnTo>
                      <a:pt x="0" y="2134913"/>
                    </a:lnTo>
                    <a:lnTo>
                      <a:pt x="0" y="1919386"/>
                    </a:lnTo>
                    <a:close/>
                    <a:moveTo>
                      <a:pt x="1057281" y="0"/>
                    </a:moveTo>
                    <a:lnTo>
                      <a:pt x="1272808" y="0"/>
                    </a:lnTo>
                    <a:lnTo>
                      <a:pt x="0" y="1272808"/>
                    </a:lnTo>
                    <a:lnTo>
                      <a:pt x="0" y="1057282"/>
                    </a:lnTo>
                    <a:close/>
                    <a:moveTo>
                      <a:pt x="195178" y="0"/>
                    </a:moveTo>
                    <a:lnTo>
                      <a:pt x="410704" y="0"/>
                    </a:lnTo>
                    <a:lnTo>
                      <a:pt x="0" y="410705"/>
                    </a:lnTo>
                    <a:lnTo>
                      <a:pt x="0" y="1951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 name="矩形 4"/>
            <p:cNvSpPr/>
            <p:nvPr/>
          </p:nvSpPr>
          <p:spPr>
            <a:xfrm>
              <a:off x="1222559" y="1134579"/>
              <a:ext cx="8108583" cy="45888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39" name="直接连接符 38"/>
          <p:cNvCxnSpPr/>
          <p:nvPr/>
        </p:nvCxnSpPr>
        <p:spPr>
          <a:xfrm>
            <a:off x="7515225" y="771524"/>
            <a:ext cx="0" cy="536400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1" name="文本框 40"/>
          <p:cNvSpPr txBox="1"/>
          <p:nvPr/>
        </p:nvSpPr>
        <p:spPr>
          <a:xfrm>
            <a:off x="830520" y="952707"/>
            <a:ext cx="5998932" cy="3970318"/>
          </a:xfrm>
          <a:prstGeom prst="rect">
            <a:avLst/>
          </a:prstGeom>
          <a:noFill/>
        </p:spPr>
        <p:txBody>
          <a:bodyPr wrap="square" rtlCol="0">
            <a:spAutoFit/>
          </a:bodyPr>
          <a:lstStyle/>
          <a:p>
            <a:r>
              <a:rPr lang="en-US" altLang="zh-CN" sz="2800">
                <a:solidFill>
                  <a:schemeClr val="tx2"/>
                </a:solidFill>
                <a:latin typeface="Edwardian Script ITC" panose="030303020407070D0804" pitchFamily="66" charset="0"/>
              </a:rPr>
              <a:t>Christmas is a holiday for friends,However they may be,or not,related.</a:t>
            </a:r>
          </a:p>
          <a:p>
            <a:r>
              <a:rPr lang="en-US" altLang="zh-CN" sz="2800">
                <a:solidFill>
                  <a:schemeClr val="tx2"/>
                </a:solidFill>
                <a:latin typeface="Edwardian Script ITC" panose="030303020407070D0804" pitchFamily="66" charset="0"/>
              </a:rPr>
              <a:t>Remember that the three wise kings were strangers</a:t>
            </a:r>
          </a:p>
          <a:p>
            <a:r>
              <a:rPr lang="en-US" altLang="zh-CN" sz="2800">
                <a:solidFill>
                  <a:schemeClr val="tx2"/>
                </a:solidFill>
                <a:latin typeface="Edwardian Script ITC" panose="030303020407070D0804" pitchFamily="66" charset="0"/>
              </a:rPr>
              <a:t>In search of one remote,uncanny dream.</a:t>
            </a:r>
          </a:p>
          <a:p>
            <a:r>
              <a:rPr lang="en-US" altLang="zh-CN" sz="2800">
                <a:solidFill>
                  <a:schemeClr val="tx2"/>
                </a:solidFill>
                <a:latin typeface="Edwardian Script ITC" panose="030303020407070D0804" pitchFamily="66" charset="0"/>
              </a:rPr>
              <a:t>So may we all be far more than we seem,Together bound for dark and haunting changes,More lovely for the loves we have created</a:t>
            </a:r>
          </a:p>
          <a:p>
            <a:r>
              <a:rPr lang="en-US" altLang="zh-CN" sz="2800">
                <a:solidFill>
                  <a:schemeClr val="tx2"/>
                </a:solidFill>
                <a:latin typeface="Edwardian Script ITC" panose="030303020407070D0804" pitchFamily="66" charset="0"/>
              </a:rPr>
              <a:t>Along the lonely paths from means to ends,</a:t>
            </a:r>
          </a:p>
          <a:p>
            <a:r>
              <a:rPr lang="en-US" altLang="zh-CN" sz="2800">
                <a:solidFill>
                  <a:schemeClr val="tx2"/>
                </a:solidFill>
                <a:latin typeface="Edwardian Script ITC" panose="030303020407070D0804" pitchFamily="66" charset="0"/>
              </a:rPr>
              <a:t>Stumbling towards that star of Bethlehem.</a:t>
            </a:r>
            <a:endParaRPr lang="zh-CN" altLang="en-US" sz="2800">
              <a:solidFill>
                <a:schemeClr val="tx2"/>
              </a:solidFill>
              <a:latin typeface="Edwardian Script ITC" panose="030303020407070D0804" pitchFamily="66" charset="0"/>
            </a:endParaRPr>
          </a:p>
        </p:txBody>
      </p:sp>
      <p:pic>
        <p:nvPicPr>
          <p:cNvPr id="42" name="图片 4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04331" y="5106471"/>
            <a:ext cx="2992888" cy="1700643"/>
          </a:xfrm>
          <a:prstGeom prst="rect">
            <a:avLst/>
          </a:prstGeom>
        </p:spPr>
      </p:pic>
      <p:sp>
        <p:nvSpPr>
          <p:cNvPr id="43" name="文本框 42"/>
          <p:cNvSpPr txBox="1"/>
          <p:nvPr/>
        </p:nvSpPr>
        <p:spPr>
          <a:xfrm>
            <a:off x="7959720" y="4496059"/>
            <a:ext cx="3781379"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44" name="文本框 43"/>
          <p:cNvSpPr txBox="1"/>
          <p:nvPr/>
        </p:nvSpPr>
        <p:spPr>
          <a:xfrm>
            <a:off x="7959720" y="4135117"/>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45" name="矩形 44"/>
          <p:cNvSpPr/>
          <p:nvPr/>
        </p:nvSpPr>
        <p:spPr>
          <a:xfrm>
            <a:off x="8049769" y="4465556"/>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p:nvPr/>
        </p:nvGrpSpPr>
        <p:grpSpPr>
          <a:xfrm>
            <a:off x="10110318" y="593597"/>
            <a:ext cx="1463715" cy="1873378"/>
            <a:chOff x="7795277" y="1610648"/>
            <a:chExt cx="1323975" cy="1694528"/>
          </a:xfrm>
        </p:grpSpPr>
        <p:sp>
          <p:nvSpPr>
            <p:cNvPr id="57" name="任意多边形: 形状 56"/>
            <p:cNvSpPr/>
            <p:nvPr/>
          </p:nvSpPr>
          <p:spPr>
            <a:xfrm>
              <a:off x="7795277" y="1610648"/>
              <a:ext cx="1323975" cy="1694528"/>
            </a:xfrm>
            <a:custGeom>
              <a:avLst/>
              <a:gdLst>
                <a:gd name="connsiteX0" fmla="*/ 0 w 1323975"/>
                <a:gd name="connsiteY0" fmla="*/ 0 h 1694528"/>
                <a:gd name="connsiteX1" fmla="*/ 74865 w 1323975"/>
                <a:gd name="connsiteY1" fmla="*/ 0 h 1694528"/>
                <a:gd name="connsiteX2" fmla="*/ 74639 w 1323975"/>
                <a:gd name="connsiteY2" fmla="*/ 1118 h 1694528"/>
                <a:gd name="connsiteX3" fmla="*/ 137013 w 1323975"/>
                <a:gd name="connsiteY3" fmla="*/ 63492 h 1694528"/>
                <a:gd name="connsiteX4" fmla="*/ 199387 w 1323975"/>
                <a:gd name="connsiteY4" fmla="*/ 1118 h 1694528"/>
                <a:gd name="connsiteX5" fmla="*/ 199162 w 1323975"/>
                <a:gd name="connsiteY5" fmla="*/ 0 h 1694528"/>
                <a:gd name="connsiteX6" fmla="*/ 249237 w 1323975"/>
                <a:gd name="connsiteY6" fmla="*/ 0 h 1694528"/>
                <a:gd name="connsiteX7" fmla="*/ 249011 w 1323975"/>
                <a:gd name="connsiteY7" fmla="*/ 1118 h 1694528"/>
                <a:gd name="connsiteX8" fmla="*/ 311385 w 1323975"/>
                <a:gd name="connsiteY8" fmla="*/ 63492 h 1694528"/>
                <a:gd name="connsiteX9" fmla="*/ 373759 w 1323975"/>
                <a:gd name="connsiteY9" fmla="*/ 1118 h 1694528"/>
                <a:gd name="connsiteX10" fmla="*/ 373534 w 1323975"/>
                <a:gd name="connsiteY10" fmla="*/ 0 h 1694528"/>
                <a:gd name="connsiteX11" fmla="*/ 423609 w 1323975"/>
                <a:gd name="connsiteY11" fmla="*/ 0 h 1694528"/>
                <a:gd name="connsiteX12" fmla="*/ 423383 w 1323975"/>
                <a:gd name="connsiteY12" fmla="*/ 1118 h 1694528"/>
                <a:gd name="connsiteX13" fmla="*/ 485757 w 1323975"/>
                <a:gd name="connsiteY13" fmla="*/ 63492 h 1694528"/>
                <a:gd name="connsiteX14" fmla="*/ 548131 w 1323975"/>
                <a:gd name="connsiteY14" fmla="*/ 1118 h 1694528"/>
                <a:gd name="connsiteX15" fmla="*/ 547906 w 1323975"/>
                <a:gd name="connsiteY15" fmla="*/ 0 h 1694528"/>
                <a:gd name="connsiteX16" fmla="*/ 597981 w 1323975"/>
                <a:gd name="connsiteY16" fmla="*/ 0 h 1694528"/>
                <a:gd name="connsiteX17" fmla="*/ 597755 w 1323975"/>
                <a:gd name="connsiteY17" fmla="*/ 1118 h 1694528"/>
                <a:gd name="connsiteX18" fmla="*/ 660129 w 1323975"/>
                <a:gd name="connsiteY18" fmla="*/ 63492 h 1694528"/>
                <a:gd name="connsiteX19" fmla="*/ 722503 w 1323975"/>
                <a:gd name="connsiteY19" fmla="*/ 1118 h 1694528"/>
                <a:gd name="connsiteX20" fmla="*/ 722277 w 1323975"/>
                <a:gd name="connsiteY20" fmla="*/ 0 h 1694528"/>
                <a:gd name="connsiteX21" fmla="*/ 772353 w 1323975"/>
                <a:gd name="connsiteY21" fmla="*/ 0 h 1694528"/>
                <a:gd name="connsiteX22" fmla="*/ 772127 w 1323975"/>
                <a:gd name="connsiteY22" fmla="*/ 1118 h 1694528"/>
                <a:gd name="connsiteX23" fmla="*/ 834501 w 1323975"/>
                <a:gd name="connsiteY23" fmla="*/ 63492 h 1694528"/>
                <a:gd name="connsiteX24" fmla="*/ 896875 w 1323975"/>
                <a:gd name="connsiteY24" fmla="*/ 1118 h 1694528"/>
                <a:gd name="connsiteX25" fmla="*/ 896649 w 1323975"/>
                <a:gd name="connsiteY25" fmla="*/ 0 h 1694528"/>
                <a:gd name="connsiteX26" fmla="*/ 946725 w 1323975"/>
                <a:gd name="connsiteY26" fmla="*/ 0 h 1694528"/>
                <a:gd name="connsiteX27" fmla="*/ 946499 w 1323975"/>
                <a:gd name="connsiteY27" fmla="*/ 1118 h 1694528"/>
                <a:gd name="connsiteX28" fmla="*/ 1008873 w 1323975"/>
                <a:gd name="connsiteY28" fmla="*/ 63492 h 1694528"/>
                <a:gd name="connsiteX29" fmla="*/ 1071247 w 1323975"/>
                <a:gd name="connsiteY29" fmla="*/ 1118 h 1694528"/>
                <a:gd name="connsiteX30" fmla="*/ 1071021 w 1323975"/>
                <a:gd name="connsiteY30" fmla="*/ 0 h 1694528"/>
                <a:gd name="connsiteX31" fmla="*/ 1121097 w 1323975"/>
                <a:gd name="connsiteY31" fmla="*/ 0 h 1694528"/>
                <a:gd name="connsiteX32" fmla="*/ 1120871 w 1323975"/>
                <a:gd name="connsiteY32" fmla="*/ 1118 h 1694528"/>
                <a:gd name="connsiteX33" fmla="*/ 1183245 w 1323975"/>
                <a:gd name="connsiteY33" fmla="*/ 63492 h 1694528"/>
                <a:gd name="connsiteX34" fmla="*/ 1245619 w 1323975"/>
                <a:gd name="connsiteY34" fmla="*/ 1118 h 1694528"/>
                <a:gd name="connsiteX35" fmla="*/ 1245393 w 1323975"/>
                <a:gd name="connsiteY35" fmla="*/ 0 h 1694528"/>
                <a:gd name="connsiteX36" fmla="*/ 1323975 w 1323975"/>
                <a:gd name="connsiteY36" fmla="*/ 0 h 1694528"/>
                <a:gd name="connsiteX37" fmla="*/ 1323975 w 1323975"/>
                <a:gd name="connsiteY37" fmla="*/ 88640 h 1694528"/>
                <a:gd name="connsiteX38" fmla="*/ 1311710 w 1323975"/>
                <a:gd name="connsiteY38" fmla="*/ 86164 h 1694528"/>
                <a:gd name="connsiteX39" fmla="*/ 1249336 w 1323975"/>
                <a:gd name="connsiteY39" fmla="*/ 148538 h 1694528"/>
                <a:gd name="connsiteX40" fmla="*/ 1311710 w 1323975"/>
                <a:gd name="connsiteY40" fmla="*/ 210912 h 1694528"/>
                <a:gd name="connsiteX41" fmla="*/ 1323975 w 1323975"/>
                <a:gd name="connsiteY41" fmla="*/ 208436 h 1694528"/>
                <a:gd name="connsiteX42" fmla="*/ 1323975 w 1323975"/>
                <a:gd name="connsiteY42" fmla="*/ 262497 h 1694528"/>
                <a:gd name="connsiteX43" fmla="*/ 1311710 w 1323975"/>
                <a:gd name="connsiteY43" fmla="*/ 260021 h 1694528"/>
                <a:gd name="connsiteX44" fmla="*/ 1249336 w 1323975"/>
                <a:gd name="connsiteY44" fmla="*/ 322395 h 1694528"/>
                <a:gd name="connsiteX45" fmla="*/ 1311710 w 1323975"/>
                <a:gd name="connsiteY45" fmla="*/ 384769 h 1694528"/>
                <a:gd name="connsiteX46" fmla="*/ 1323975 w 1323975"/>
                <a:gd name="connsiteY46" fmla="*/ 382293 h 1694528"/>
                <a:gd name="connsiteX47" fmla="*/ 1323975 w 1323975"/>
                <a:gd name="connsiteY47" fmla="*/ 436354 h 1694528"/>
                <a:gd name="connsiteX48" fmla="*/ 1311710 w 1323975"/>
                <a:gd name="connsiteY48" fmla="*/ 433878 h 1694528"/>
                <a:gd name="connsiteX49" fmla="*/ 1249336 w 1323975"/>
                <a:gd name="connsiteY49" fmla="*/ 496252 h 1694528"/>
                <a:gd name="connsiteX50" fmla="*/ 1311710 w 1323975"/>
                <a:gd name="connsiteY50" fmla="*/ 558626 h 1694528"/>
                <a:gd name="connsiteX51" fmla="*/ 1323975 w 1323975"/>
                <a:gd name="connsiteY51" fmla="*/ 556150 h 1694528"/>
                <a:gd name="connsiteX52" fmla="*/ 1323975 w 1323975"/>
                <a:gd name="connsiteY52" fmla="*/ 610211 h 1694528"/>
                <a:gd name="connsiteX53" fmla="*/ 1311710 w 1323975"/>
                <a:gd name="connsiteY53" fmla="*/ 607735 h 1694528"/>
                <a:gd name="connsiteX54" fmla="*/ 1249336 w 1323975"/>
                <a:gd name="connsiteY54" fmla="*/ 670109 h 1694528"/>
                <a:gd name="connsiteX55" fmla="*/ 1311710 w 1323975"/>
                <a:gd name="connsiteY55" fmla="*/ 732483 h 1694528"/>
                <a:gd name="connsiteX56" fmla="*/ 1323975 w 1323975"/>
                <a:gd name="connsiteY56" fmla="*/ 730007 h 1694528"/>
                <a:gd name="connsiteX57" fmla="*/ 1323975 w 1323975"/>
                <a:gd name="connsiteY57" fmla="*/ 784068 h 1694528"/>
                <a:gd name="connsiteX58" fmla="*/ 1311710 w 1323975"/>
                <a:gd name="connsiteY58" fmla="*/ 781592 h 1694528"/>
                <a:gd name="connsiteX59" fmla="*/ 1249336 w 1323975"/>
                <a:gd name="connsiteY59" fmla="*/ 843966 h 1694528"/>
                <a:gd name="connsiteX60" fmla="*/ 1311710 w 1323975"/>
                <a:gd name="connsiteY60" fmla="*/ 906340 h 1694528"/>
                <a:gd name="connsiteX61" fmla="*/ 1323975 w 1323975"/>
                <a:gd name="connsiteY61" fmla="*/ 903864 h 1694528"/>
                <a:gd name="connsiteX62" fmla="*/ 1323975 w 1323975"/>
                <a:gd name="connsiteY62" fmla="*/ 957925 h 1694528"/>
                <a:gd name="connsiteX63" fmla="*/ 1311710 w 1323975"/>
                <a:gd name="connsiteY63" fmla="*/ 955449 h 1694528"/>
                <a:gd name="connsiteX64" fmla="*/ 1249336 w 1323975"/>
                <a:gd name="connsiteY64" fmla="*/ 1017823 h 1694528"/>
                <a:gd name="connsiteX65" fmla="*/ 1311710 w 1323975"/>
                <a:gd name="connsiteY65" fmla="*/ 1080197 h 1694528"/>
                <a:gd name="connsiteX66" fmla="*/ 1323975 w 1323975"/>
                <a:gd name="connsiteY66" fmla="*/ 1077721 h 1694528"/>
                <a:gd name="connsiteX67" fmla="*/ 1323975 w 1323975"/>
                <a:gd name="connsiteY67" fmla="*/ 1131782 h 1694528"/>
                <a:gd name="connsiteX68" fmla="*/ 1311710 w 1323975"/>
                <a:gd name="connsiteY68" fmla="*/ 1129306 h 1694528"/>
                <a:gd name="connsiteX69" fmla="*/ 1249336 w 1323975"/>
                <a:gd name="connsiteY69" fmla="*/ 1191680 h 1694528"/>
                <a:gd name="connsiteX70" fmla="*/ 1311710 w 1323975"/>
                <a:gd name="connsiteY70" fmla="*/ 1254054 h 1694528"/>
                <a:gd name="connsiteX71" fmla="*/ 1323975 w 1323975"/>
                <a:gd name="connsiteY71" fmla="*/ 1251578 h 1694528"/>
                <a:gd name="connsiteX72" fmla="*/ 1323975 w 1323975"/>
                <a:gd name="connsiteY72" fmla="*/ 1305639 h 1694528"/>
                <a:gd name="connsiteX73" fmla="*/ 1311710 w 1323975"/>
                <a:gd name="connsiteY73" fmla="*/ 1303163 h 1694528"/>
                <a:gd name="connsiteX74" fmla="*/ 1249336 w 1323975"/>
                <a:gd name="connsiteY74" fmla="*/ 1365537 h 1694528"/>
                <a:gd name="connsiteX75" fmla="*/ 1311710 w 1323975"/>
                <a:gd name="connsiteY75" fmla="*/ 1427911 h 1694528"/>
                <a:gd name="connsiteX76" fmla="*/ 1323975 w 1323975"/>
                <a:gd name="connsiteY76" fmla="*/ 1425435 h 1694528"/>
                <a:gd name="connsiteX77" fmla="*/ 1323975 w 1323975"/>
                <a:gd name="connsiteY77" fmla="*/ 1479496 h 1694528"/>
                <a:gd name="connsiteX78" fmla="*/ 1311710 w 1323975"/>
                <a:gd name="connsiteY78" fmla="*/ 1477020 h 1694528"/>
                <a:gd name="connsiteX79" fmla="*/ 1249336 w 1323975"/>
                <a:gd name="connsiteY79" fmla="*/ 1539394 h 1694528"/>
                <a:gd name="connsiteX80" fmla="*/ 1311710 w 1323975"/>
                <a:gd name="connsiteY80" fmla="*/ 1601768 h 1694528"/>
                <a:gd name="connsiteX81" fmla="*/ 1323975 w 1323975"/>
                <a:gd name="connsiteY81" fmla="*/ 1599292 h 1694528"/>
                <a:gd name="connsiteX82" fmla="*/ 1323975 w 1323975"/>
                <a:gd name="connsiteY82" fmla="*/ 1694528 h 1694528"/>
                <a:gd name="connsiteX83" fmla="*/ 1225721 w 1323975"/>
                <a:gd name="connsiteY83" fmla="*/ 1694528 h 1694528"/>
                <a:gd name="connsiteX84" fmla="*/ 1228950 w 1323975"/>
                <a:gd name="connsiteY84" fmla="*/ 1678535 h 1694528"/>
                <a:gd name="connsiteX85" fmla="*/ 1166576 w 1323975"/>
                <a:gd name="connsiteY85" fmla="*/ 1616161 h 1694528"/>
                <a:gd name="connsiteX86" fmla="*/ 1104202 w 1323975"/>
                <a:gd name="connsiteY86" fmla="*/ 1678535 h 1694528"/>
                <a:gd name="connsiteX87" fmla="*/ 1107431 w 1323975"/>
                <a:gd name="connsiteY87" fmla="*/ 1694528 h 1694528"/>
                <a:gd name="connsiteX88" fmla="*/ 1051349 w 1323975"/>
                <a:gd name="connsiteY88" fmla="*/ 1694528 h 1694528"/>
                <a:gd name="connsiteX89" fmla="*/ 1054578 w 1323975"/>
                <a:gd name="connsiteY89" fmla="*/ 1678535 h 1694528"/>
                <a:gd name="connsiteX90" fmla="*/ 992204 w 1323975"/>
                <a:gd name="connsiteY90" fmla="*/ 1616161 h 1694528"/>
                <a:gd name="connsiteX91" fmla="*/ 929830 w 1323975"/>
                <a:gd name="connsiteY91" fmla="*/ 1678535 h 1694528"/>
                <a:gd name="connsiteX92" fmla="*/ 933059 w 1323975"/>
                <a:gd name="connsiteY92" fmla="*/ 1694528 h 1694528"/>
                <a:gd name="connsiteX93" fmla="*/ 876977 w 1323975"/>
                <a:gd name="connsiteY93" fmla="*/ 1694528 h 1694528"/>
                <a:gd name="connsiteX94" fmla="*/ 880206 w 1323975"/>
                <a:gd name="connsiteY94" fmla="*/ 1678535 h 1694528"/>
                <a:gd name="connsiteX95" fmla="*/ 817832 w 1323975"/>
                <a:gd name="connsiteY95" fmla="*/ 1616161 h 1694528"/>
                <a:gd name="connsiteX96" fmla="*/ 755458 w 1323975"/>
                <a:gd name="connsiteY96" fmla="*/ 1678535 h 1694528"/>
                <a:gd name="connsiteX97" fmla="*/ 758687 w 1323975"/>
                <a:gd name="connsiteY97" fmla="*/ 1694528 h 1694528"/>
                <a:gd name="connsiteX98" fmla="*/ 702605 w 1323975"/>
                <a:gd name="connsiteY98" fmla="*/ 1694528 h 1694528"/>
                <a:gd name="connsiteX99" fmla="*/ 705834 w 1323975"/>
                <a:gd name="connsiteY99" fmla="*/ 1678535 h 1694528"/>
                <a:gd name="connsiteX100" fmla="*/ 643460 w 1323975"/>
                <a:gd name="connsiteY100" fmla="*/ 1616161 h 1694528"/>
                <a:gd name="connsiteX101" fmla="*/ 581086 w 1323975"/>
                <a:gd name="connsiteY101" fmla="*/ 1678535 h 1694528"/>
                <a:gd name="connsiteX102" fmla="*/ 584315 w 1323975"/>
                <a:gd name="connsiteY102" fmla="*/ 1694528 h 1694528"/>
                <a:gd name="connsiteX103" fmla="*/ 528233 w 1323975"/>
                <a:gd name="connsiteY103" fmla="*/ 1694528 h 1694528"/>
                <a:gd name="connsiteX104" fmla="*/ 531462 w 1323975"/>
                <a:gd name="connsiteY104" fmla="*/ 1678535 h 1694528"/>
                <a:gd name="connsiteX105" fmla="*/ 469088 w 1323975"/>
                <a:gd name="connsiteY105" fmla="*/ 1616161 h 1694528"/>
                <a:gd name="connsiteX106" fmla="*/ 406714 w 1323975"/>
                <a:gd name="connsiteY106" fmla="*/ 1678535 h 1694528"/>
                <a:gd name="connsiteX107" fmla="*/ 409943 w 1323975"/>
                <a:gd name="connsiteY107" fmla="*/ 1694528 h 1694528"/>
                <a:gd name="connsiteX108" fmla="*/ 353861 w 1323975"/>
                <a:gd name="connsiteY108" fmla="*/ 1694528 h 1694528"/>
                <a:gd name="connsiteX109" fmla="*/ 357090 w 1323975"/>
                <a:gd name="connsiteY109" fmla="*/ 1678535 h 1694528"/>
                <a:gd name="connsiteX110" fmla="*/ 294716 w 1323975"/>
                <a:gd name="connsiteY110" fmla="*/ 1616161 h 1694528"/>
                <a:gd name="connsiteX111" fmla="*/ 232342 w 1323975"/>
                <a:gd name="connsiteY111" fmla="*/ 1678535 h 1694528"/>
                <a:gd name="connsiteX112" fmla="*/ 235571 w 1323975"/>
                <a:gd name="connsiteY112" fmla="*/ 1694528 h 1694528"/>
                <a:gd name="connsiteX113" fmla="*/ 179489 w 1323975"/>
                <a:gd name="connsiteY113" fmla="*/ 1694528 h 1694528"/>
                <a:gd name="connsiteX114" fmla="*/ 182718 w 1323975"/>
                <a:gd name="connsiteY114" fmla="*/ 1678535 h 1694528"/>
                <a:gd name="connsiteX115" fmla="*/ 120344 w 1323975"/>
                <a:gd name="connsiteY115" fmla="*/ 1616161 h 1694528"/>
                <a:gd name="connsiteX116" fmla="*/ 57970 w 1323975"/>
                <a:gd name="connsiteY116" fmla="*/ 1678535 h 1694528"/>
                <a:gd name="connsiteX117" fmla="*/ 61199 w 1323975"/>
                <a:gd name="connsiteY117" fmla="*/ 1694528 h 1694528"/>
                <a:gd name="connsiteX118" fmla="*/ 0 w 1323975"/>
                <a:gd name="connsiteY118" fmla="*/ 1694528 h 1694528"/>
                <a:gd name="connsiteX119" fmla="*/ 0 w 1323975"/>
                <a:gd name="connsiteY119" fmla="*/ 1599292 h 1694528"/>
                <a:gd name="connsiteX120" fmla="*/ 12265 w 1323975"/>
                <a:gd name="connsiteY120" fmla="*/ 1601768 h 1694528"/>
                <a:gd name="connsiteX121" fmla="*/ 74639 w 1323975"/>
                <a:gd name="connsiteY121" fmla="*/ 1539394 h 1694528"/>
                <a:gd name="connsiteX122" fmla="*/ 12265 w 1323975"/>
                <a:gd name="connsiteY122" fmla="*/ 1477020 h 1694528"/>
                <a:gd name="connsiteX123" fmla="*/ 0 w 1323975"/>
                <a:gd name="connsiteY123" fmla="*/ 1479496 h 1694528"/>
                <a:gd name="connsiteX124" fmla="*/ 0 w 1323975"/>
                <a:gd name="connsiteY124" fmla="*/ 1425435 h 1694528"/>
                <a:gd name="connsiteX125" fmla="*/ 12265 w 1323975"/>
                <a:gd name="connsiteY125" fmla="*/ 1427911 h 1694528"/>
                <a:gd name="connsiteX126" fmla="*/ 74639 w 1323975"/>
                <a:gd name="connsiteY126" fmla="*/ 1365537 h 1694528"/>
                <a:gd name="connsiteX127" fmla="*/ 12265 w 1323975"/>
                <a:gd name="connsiteY127" fmla="*/ 1303163 h 1694528"/>
                <a:gd name="connsiteX128" fmla="*/ 0 w 1323975"/>
                <a:gd name="connsiteY128" fmla="*/ 1305639 h 1694528"/>
                <a:gd name="connsiteX129" fmla="*/ 0 w 1323975"/>
                <a:gd name="connsiteY129" fmla="*/ 1251578 h 1694528"/>
                <a:gd name="connsiteX130" fmla="*/ 12265 w 1323975"/>
                <a:gd name="connsiteY130" fmla="*/ 1254054 h 1694528"/>
                <a:gd name="connsiteX131" fmla="*/ 74639 w 1323975"/>
                <a:gd name="connsiteY131" fmla="*/ 1191680 h 1694528"/>
                <a:gd name="connsiteX132" fmla="*/ 12265 w 1323975"/>
                <a:gd name="connsiteY132" fmla="*/ 1129306 h 1694528"/>
                <a:gd name="connsiteX133" fmla="*/ 0 w 1323975"/>
                <a:gd name="connsiteY133" fmla="*/ 1131782 h 1694528"/>
                <a:gd name="connsiteX134" fmla="*/ 0 w 1323975"/>
                <a:gd name="connsiteY134" fmla="*/ 1077721 h 1694528"/>
                <a:gd name="connsiteX135" fmla="*/ 12265 w 1323975"/>
                <a:gd name="connsiteY135" fmla="*/ 1080197 h 1694528"/>
                <a:gd name="connsiteX136" fmla="*/ 74639 w 1323975"/>
                <a:gd name="connsiteY136" fmla="*/ 1017823 h 1694528"/>
                <a:gd name="connsiteX137" fmla="*/ 12265 w 1323975"/>
                <a:gd name="connsiteY137" fmla="*/ 955449 h 1694528"/>
                <a:gd name="connsiteX138" fmla="*/ 0 w 1323975"/>
                <a:gd name="connsiteY138" fmla="*/ 957925 h 1694528"/>
                <a:gd name="connsiteX139" fmla="*/ 0 w 1323975"/>
                <a:gd name="connsiteY139" fmla="*/ 903864 h 1694528"/>
                <a:gd name="connsiteX140" fmla="*/ 12265 w 1323975"/>
                <a:gd name="connsiteY140" fmla="*/ 906340 h 1694528"/>
                <a:gd name="connsiteX141" fmla="*/ 74639 w 1323975"/>
                <a:gd name="connsiteY141" fmla="*/ 843966 h 1694528"/>
                <a:gd name="connsiteX142" fmla="*/ 12265 w 1323975"/>
                <a:gd name="connsiteY142" fmla="*/ 781592 h 1694528"/>
                <a:gd name="connsiteX143" fmla="*/ 0 w 1323975"/>
                <a:gd name="connsiteY143" fmla="*/ 784068 h 1694528"/>
                <a:gd name="connsiteX144" fmla="*/ 0 w 1323975"/>
                <a:gd name="connsiteY144" fmla="*/ 730007 h 1694528"/>
                <a:gd name="connsiteX145" fmla="*/ 12265 w 1323975"/>
                <a:gd name="connsiteY145" fmla="*/ 732483 h 1694528"/>
                <a:gd name="connsiteX146" fmla="*/ 74639 w 1323975"/>
                <a:gd name="connsiteY146" fmla="*/ 670109 h 1694528"/>
                <a:gd name="connsiteX147" fmla="*/ 12265 w 1323975"/>
                <a:gd name="connsiteY147" fmla="*/ 607735 h 1694528"/>
                <a:gd name="connsiteX148" fmla="*/ 0 w 1323975"/>
                <a:gd name="connsiteY148" fmla="*/ 610211 h 1694528"/>
                <a:gd name="connsiteX149" fmla="*/ 0 w 1323975"/>
                <a:gd name="connsiteY149" fmla="*/ 556150 h 1694528"/>
                <a:gd name="connsiteX150" fmla="*/ 12265 w 1323975"/>
                <a:gd name="connsiteY150" fmla="*/ 558626 h 1694528"/>
                <a:gd name="connsiteX151" fmla="*/ 74639 w 1323975"/>
                <a:gd name="connsiteY151" fmla="*/ 496252 h 1694528"/>
                <a:gd name="connsiteX152" fmla="*/ 12265 w 1323975"/>
                <a:gd name="connsiteY152" fmla="*/ 433878 h 1694528"/>
                <a:gd name="connsiteX153" fmla="*/ 0 w 1323975"/>
                <a:gd name="connsiteY153" fmla="*/ 436354 h 1694528"/>
                <a:gd name="connsiteX154" fmla="*/ 0 w 1323975"/>
                <a:gd name="connsiteY154" fmla="*/ 382293 h 1694528"/>
                <a:gd name="connsiteX155" fmla="*/ 12265 w 1323975"/>
                <a:gd name="connsiteY155" fmla="*/ 384769 h 1694528"/>
                <a:gd name="connsiteX156" fmla="*/ 74639 w 1323975"/>
                <a:gd name="connsiteY156" fmla="*/ 322395 h 1694528"/>
                <a:gd name="connsiteX157" fmla="*/ 12265 w 1323975"/>
                <a:gd name="connsiteY157" fmla="*/ 260021 h 1694528"/>
                <a:gd name="connsiteX158" fmla="*/ 0 w 1323975"/>
                <a:gd name="connsiteY158" fmla="*/ 262497 h 1694528"/>
                <a:gd name="connsiteX159" fmla="*/ 0 w 1323975"/>
                <a:gd name="connsiteY159" fmla="*/ 208436 h 1694528"/>
                <a:gd name="connsiteX160" fmla="*/ 12265 w 1323975"/>
                <a:gd name="connsiteY160" fmla="*/ 210912 h 1694528"/>
                <a:gd name="connsiteX161" fmla="*/ 74639 w 1323975"/>
                <a:gd name="connsiteY161" fmla="*/ 148538 h 1694528"/>
                <a:gd name="connsiteX162" fmla="*/ 12265 w 1323975"/>
                <a:gd name="connsiteY162" fmla="*/ 86164 h 1694528"/>
                <a:gd name="connsiteX163" fmla="*/ 0 w 1323975"/>
                <a:gd name="connsiteY163" fmla="*/ 88640 h 169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323975" h="1694528">
                  <a:moveTo>
                    <a:pt x="0" y="0"/>
                  </a:moveTo>
                  <a:lnTo>
                    <a:pt x="74865" y="0"/>
                  </a:lnTo>
                  <a:lnTo>
                    <a:pt x="74639" y="1118"/>
                  </a:lnTo>
                  <a:cubicBezTo>
                    <a:pt x="74639" y="35566"/>
                    <a:pt x="102565" y="63492"/>
                    <a:pt x="137013" y="63492"/>
                  </a:cubicBezTo>
                  <a:cubicBezTo>
                    <a:pt x="171461" y="63492"/>
                    <a:pt x="199387" y="35566"/>
                    <a:pt x="199387" y="1118"/>
                  </a:cubicBezTo>
                  <a:lnTo>
                    <a:pt x="199162" y="0"/>
                  </a:lnTo>
                  <a:lnTo>
                    <a:pt x="249237" y="0"/>
                  </a:lnTo>
                  <a:lnTo>
                    <a:pt x="249011" y="1118"/>
                  </a:lnTo>
                  <a:cubicBezTo>
                    <a:pt x="249011" y="35566"/>
                    <a:pt x="276937" y="63492"/>
                    <a:pt x="311385" y="63492"/>
                  </a:cubicBezTo>
                  <a:cubicBezTo>
                    <a:pt x="345833" y="63492"/>
                    <a:pt x="373759" y="35566"/>
                    <a:pt x="373759" y="1118"/>
                  </a:cubicBezTo>
                  <a:lnTo>
                    <a:pt x="373534" y="0"/>
                  </a:lnTo>
                  <a:lnTo>
                    <a:pt x="423609" y="0"/>
                  </a:lnTo>
                  <a:lnTo>
                    <a:pt x="423383" y="1118"/>
                  </a:lnTo>
                  <a:cubicBezTo>
                    <a:pt x="423383" y="35566"/>
                    <a:pt x="451309" y="63492"/>
                    <a:pt x="485757" y="63492"/>
                  </a:cubicBezTo>
                  <a:cubicBezTo>
                    <a:pt x="520205" y="63492"/>
                    <a:pt x="548131" y="35566"/>
                    <a:pt x="548131" y="1118"/>
                  </a:cubicBezTo>
                  <a:lnTo>
                    <a:pt x="547906" y="0"/>
                  </a:lnTo>
                  <a:lnTo>
                    <a:pt x="597981" y="0"/>
                  </a:lnTo>
                  <a:lnTo>
                    <a:pt x="597755" y="1118"/>
                  </a:lnTo>
                  <a:cubicBezTo>
                    <a:pt x="597755" y="35566"/>
                    <a:pt x="625681" y="63492"/>
                    <a:pt x="660129" y="63492"/>
                  </a:cubicBezTo>
                  <a:cubicBezTo>
                    <a:pt x="694577" y="63492"/>
                    <a:pt x="722503" y="35566"/>
                    <a:pt x="722503" y="1118"/>
                  </a:cubicBezTo>
                  <a:lnTo>
                    <a:pt x="722277" y="0"/>
                  </a:lnTo>
                  <a:lnTo>
                    <a:pt x="772353" y="0"/>
                  </a:lnTo>
                  <a:lnTo>
                    <a:pt x="772127" y="1118"/>
                  </a:lnTo>
                  <a:cubicBezTo>
                    <a:pt x="772127" y="35566"/>
                    <a:pt x="800053" y="63492"/>
                    <a:pt x="834501" y="63492"/>
                  </a:cubicBezTo>
                  <a:cubicBezTo>
                    <a:pt x="868949" y="63492"/>
                    <a:pt x="896875" y="35566"/>
                    <a:pt x="896875" y="1118"/>
                  </a:cubicBezTo>
                  <a:lnTo>
                    <a:pt x="896649" y="0"/>
                  </a:lnTo>
                  <a:lnTo>
                    <a:pt x="946725" y="0"/>
                  </a:lnTo>
                  <a:lnTo>
                    <a:pt x="946499" y="1118"/>
                  </a:lnTo>
                  <a:cubicBezTo>
                    <a:pt x="946499" y="35566"/>
                    <a:pt x="974425" y="63492"/>
                    <a:pt x="1008873" y="63492"/>
                  </a:cubicBezTo>
                  <a:cubicBezTo>
                    <a:pt x="1043321" y="63492"/>
                    <a:pt x="1071247" y="35566"/>
                    <a:pt x="1071247" y="1118"/>
                  </a:cubicBezTo>
                  <a:lnTo>
                    <a:pt x="1071021" y="0"/>
                  </a:lnTo>
                  <a:lnTo>
                    <a:pt x="1121097" y="0"/>
                  </a:lnTo>
                  <a:lnTo>
                    <a:pt x="1120871" y="1118"/>
                  </a:lnTo>
                  <a:cubicBezTo>
                    <a:pt x="1120871" y="35566"/>
                    <a:pt x="1148797" y="63492"/>
                    <a:pt x="1183245" y="63492"/>
                  </a:cubicBezTo>
                  <a:cubicBezTo>
                    <a:pt x="1217693" y="63492"/>
                    <a:pt x="1245619" y="35566"/>
                    <a:pt x="1245619" y="1118"/>
                  </a:cubicBezTo>
                  <a:lnTo>
                    <a:pt x="1245393" y="0"/>
                  </a:lnTo>
                  <a:lnTo>
                    <a:pt x="1323975" y="0"/>
                  </a:lnTo>
                  <a:lnTo>
                    <a:pt x="1323975" y="88640"/>
                  </a:lnTo>
                  <a:lnTo>
                    <a:pt x="1311710" y="86164"/>
                  </a:lnTo>
                  <a:cubicBezTo>
                    <a:pt x="1277262" y="86164"/>
                    <a:pt x="1249336" y="114090"/>
                    <a:pt x="1249336" y="148538"/>
                  </a:cubicBezTo>
                  <a:cubicBezTo>
                    <a:pt x="1249336" y="182986"/>
                    <a:pt x="1277262" y="210912"/>
                    <a:pt x="1311710" y="210912"/>
                  </a:cubicBezTo>
                  <a:lnTo>
                    <a:pt x="1323975" y="208436"/>
                  </a:lnTo>
                  <a:lnTo>
                    <a:pt x="1323975" y="262497"/>
                  </a:lnTo>
                  <a:lnTo>
                    <a:pt x="1311710" y="260021"/>
                  </a:lnTo>
                  <a:cubicBezTo>
                    <a:pt x="1277262" y="260021"/>
                    <a:pt x="1249336" y="287947"/>
                    <a:pt x="1249336" y="322395"/>
                  </a:cubicBezTo>
                  <a:cubicBezTo>
                    <a:pt x="1249336" y="356843"/>
                    <a:pt x="1277262" y="384769"/>
                    <a:pt x="1311710" y="384769"/>
                  </a:cubicBezTo>
                  <a:lnTo>
                    <a:pt x="1323975" y="382293"/>
                  </a:lnTo>
                  <a:lnTo>
                    <a:pt x="1323975" y="436354"/>
                  </a:lnTo>
                  <a:lnTo>
                    <a:pt x="1311710" y="433878"/>
                  </a:lnTo>
                  <a:cubicBezTo>
                    <a:pt x="1277262" y="433878"/>
                    <a:pt x="1249336" y="461804"/>
                    <a:pt x="1249336" y="496252"/>
                  </a:cubicBezTo>
                  <a:cubicBezTo>
                    <a:pt x="1249336" y="530700"/>
                    <a:pt x="1277262" y="558626"/>
                    <a:pt x="1311710" y="558626"/>
                  </a:cubicBezTo>
                  <a:lnTo>
                    <a:pt x="1323975" y="556150"/>
                  </a:lnTo>
                  <a:lnTo>
                    <a:pt x="1323975" y="610211"/>
                  </a:lnTo>
                  <a:lnTo>
                    <a:pt x="1311710" y="607735"/>
                  </a:lnTo>
                  <a:cubicBezTo>
                    <a:pt x="1277262" y="607735"/>
                    <a:pt x="1249336" y="635661"/>
                    <a:pt x="1249336" y="670109"/>
                  </a:cubicBezTo>
                  <a:cubicBezTo>
                    <a:pt x="1249336" y="704557"/>
                    <a:pt x="1277262" y="732483"/>
                    <a:pt x="1311710" y="732483"/>
                  </a:cubicBezTo>
                  <a:lnTo>
                    <a:pt x="1323975" y="730007"/>
                  </a:lnTo>
                  <a:lnTo>
                    <a:pt x="1323975" y="784068"/>
                  </a:lnTo>
                  <a:lnTo>
                    <a:pt x="1311710" y="781592"/>
                  </a:lnTo>
                  <a:cubicBezTo>
                    <a:pt x="1277262" y="781592"/>
                    <a:pt x="1249336" y="809518"/>
                    <a:pt x="1249336" y="843966"/>
                  </a:cubicBezTo>
                  <a:cubicBezTo>
                    <a:pt x="1249336" y="878414"/>
                    <a:pt x="1277262" y="906340"/>
                    <a:pt x="1311710" y="906340"/>
                  </a:cubicBezTo>
                  <a:lnTo>
                    <a:pt x="1323975" y="903864"/>
                  </a:lnTo>
                  <a:lnTo>
                    <a:pt x="1323975" y="957925"/>
                  </a:lnTo>
                  <a:lnTo>
                    <a:pt x="1311710" y="955449"/>
                  </a:lnTo>
                  <a:cubicBezTo>
                    <a:pt x="1277262" y="955449"/>
                    <a:pt x="1249336" y="983375"/>
                    <a:pt x="1249336" y="1017823"/>
                  </a:cubicBezTo>
                  <a:cubicBezTo>
                    <a:pt x="1249336" y="1052271"/>
                    <a:pt x="1277262" y="1080197"/>
                    <a:pt x="1311710" y="1080197"/>
                  </a:cubicBezTo>
                  <a:lnTo>
                    <a:pt x="1323975" y="1077721"/>
                  </a:lnTo>
                  <a:lnTo>
                    <a:pt x="1323975" y="1131782"/>
                  </a:lnTo>
                  <a:lnTo>
                    <a:pt x="1311710" y="1129306"/>
                  </a:lnTo>
                  <a:cubicBezTo>
                    <a:pt x="1277262" y="1129306"/>
                    <a:pt x="1249336" y="1157232"/>
                    <a:pt x="1249336" y="1191680"/>
                  </a:cubicBezTo>
                  <a:cubicBezTo>
                    <a:pt x="1249336" y="1226128"/>
                    <a:pt x="1277262" y="1254054"/>
                    <a:pt x="1311710" y="1254054"/>
                  </a:cubicBezTo>
                  <a:lnTo>
                    <a:pt x="1323975" y="1251578"/>
                  </a:lnTo>
                  <a:lnTo>
                    <a:pt x="1323975" y="1305639"/>
                  </a:lnTo>
                  <a:lnTo>
                    <a:pt x="1311710" y="1303163"/>
                  </a:lnTo>
                  <a:cubicBezTo>
                    <a:pt x="1277262" y="1303163"/>
                    <a:pt x="1249336" y="1331089"/>
                    <a:pt x="1249336" y="1365537"/>
                  </a:cubicBezTo>
                  <a:cubicBezTo>
                    <a:pt x="1249336" y="1399985"/>
                    <a:pt x="1277262" y="1427911"/>
                    <a:pt x="1311710" y="1427911"/>
                  </a:cubicBezTo>
                  <a:lnTo>
                    <a:pt x="1323975" y="1425435"/>
                  </a:lnTo>
                  <a:lnTo>
                    <a:pt x="1323975" y="1479496"/>
                  </a:lnTo>
                  <a:lnTo>
                    <a:pt x="1311710" y="1477020"/>
                  </a:lnTo>
                  <a:cubicBezTo>
                    <a:pt x="1277262" y="1477020"/>
                    <a:pt x="1249336" y="1504946"/>
                    <a:pt x="1249336" y="1539394"/>
                  </a:cubicBezTo>
                  <a:cubicBezTo>
                    <a:pt x="1249336" y="1573842"/>
                    <a:pt x="1277262" y="1601768"/>
                    <a:pt x="1311710" y="1601768"/>
                  </a:cubicBezTo>
                  <a:lnTo>
                    <a:pt x="1323975" y="1599292"/>
                  </a:lnTo>
                  <a:lnTo>
                    <a:pt x="1323975" y="1694528"/>
                  </a:lnTo>
                  <a:lnTo>
                    <a:pt x="1225721" y="1694528"/>
                  </a:lnTo>
                  <a:lnTo>
                    <a:pt x="1228950" y="1678535"/>
                  </a:lnTo>
                  <a:cubicBezTo>
                    <a:pt x="1228950" y="1644087"/>
                    <a:pt x="1201024" y="1616161"/>
                    <a:pt x="1166576" y="1616161"/>
                  </a:cubicBezTo>
                  <a:cubicBezTo>
                    <a:pt x="1132128" y="1616161"/>
                    <a:pt x="1104202" y="1644087"/>
                    <a:pt x="1104202" y="1678535"/>
                  </a:cubicBezTo>
                  <a:lnTo>
                    <a:pt x="1107431" y="1694528"/>
                  </a:lnTo>
                  <a:lnTo>
                    <a:pt x="1051349" y="1694528"/>
                  </a:lnTo>
                  <a:lnTo>
                    <a:pt x="1054578" y="1678535"/>
                  </a:lnTo>
                  <a:cubicBezTo>
                    <a:pt x="1054578" y="1644087"/>
                    <a:pt x="1026652" y="1616161"/>
                    <a:pt x="992204" y="1616161"/>
                  </a:cubicBezTo>
                  <a:cubicBezTo>
                    <a:pt x="957756" y="1616161"/>
                    <a:pt x="929830" y="1644087"/>
                    <a:pt x="929830" y="1678535"/>
                  </a:cubicBezTo>
                  <a:lnTo>
                    <a:pt x="933059" y="1694528"/>
                  </a:lnTo>
                  <a:lnTo>
                    <a:pt x="876977" y="1694528"/>
                  </a:lnTo>
                  <a:lnTo>
                    <a:pt x="880206" y="1678535"/>
                  </a:lnTo>
                  <a:cubicBezTo>
                    <a:pt x="880206" y="1644087"/>
                    <a:pt x="852280" y="1616161"/>
                    <a:pt x="817832" y="1616161"/>
                  </a:cubicBezTo>
                  <a:cubicBezTo>
                    <a:pt x="783384" y="1616161"/>
                    <a:pt x="755458" y="1644087"/>
                    <a:pt x="755458" y="1678535"/>
                  </a:cubicBezTo>
                  <a:lnTo>
                    <a:pt x="758687" y="1694528"/>
                  </a:lnTo>
                  <a:lnTo>
                    <a:pt x="702605" y="1694528"/>
                  </a:lnTo>
                  <a:lnTo>
                    <a:pt x="705834" y="1678535"/>
                  </a:lnTo>
                  <a:cubicBezTo>
                    <a:pt x="705834" y="1644087"/>
                    <a:pt x="677908" y="1616161"/>
                    <a:pt x="643460" y="1616161"/>
                  </a:cubicBezTo>
                  <a:cubicBezTo>
                    <a:pt x="609012" y="1616161"/>
                    <a:pt x="581086" y="1644087"/>
                    <a:pt x="581086" y="1678535"/>
                  </a:cubicBezTo>
                  <a:lnTo>
                    <a:pt x="584315" y="1694528"/>
                  </a:lnTo>
                  <a:lnTo>
                    <a:pt x="528233" y="1694528"/>
                  </a:lnTo>
                  <a:lnTo>
                    <a:pt x="531462" y="1678535"/>
                  </a:lnTo>
                  <a:cubicBezTo>
                    <a:pt x="531462" y="1644087"/>
                    <a:pt x="503536" y="1616161"/>
                    <a:pt x="469088" y="1616161"/>
                  </a:cubicBezTo>
                  <a:cubicBezTo>
                    <a:pt x="434640" y="1616161"/>
                    <a:pt x="406714" y="1644087"/>
                    <a:pt x="406714" y="1678535"/>
                  </a:cubicBezTo>
                  <a:lnTo>
                    <a:pt x="409943" y="1694528"/>
                  </a:lnTo>
                  <a:lnTo>
                    <a:pt x="353861" y="1694528"/>
                  </a:lnTo>
                  <a:lnTo>
                    <a:pt x="357090" y="1678535"/>
                  </a:lnTo>
                  <a:cubicBezTo>
                    <a:pt x="357090" y="1644087"/>
                    <a:pt x="329164" y="1616161"/>
                    <a:pt x="294716" y="1616161"/>
                  </a:cubicBezTo>
                  <a:cubicBezTo>
                    <a:pt x="260268" y="1616161"/>
                    <a:pt x="232342" y="1644087"/>
                    <a:pt x="232342" y="1678535"/>
                  </a:cubicBezTo>
                  <a:lnTo>
                    <a:pt x="235571" y="1694528"/>
                  </a:lnTo>
                  <a:lnTo>
                    <a:pt x="179489" y="1694528"/>
                  </a:lnTo>
                  <a:lnTo>
                    <a:pt x="182718" y="1678535"/>
                  </a:lnTo>
                  <a:cubicBezTo>
                    <a:pt x="182718" y="1644087"/>
                    <a:pt x="154792" y="1616161"/>
                    <a:pt x="120344" y="1616161"/>
                  </a:cubicBezTo>
                  <a:cubicBezTo>
                    <a:pt x="85896" y="1616161"/>
                    <a:pt x="57970" y="1644087"/>
                    <a:pt x="57970" y="1678535"/>
                  </a:cubicBezTo>
                  <a:lnTo>
                    <a:pt x="61199" y="1694528"/>
                  </a:lnTo>
                  <a:lnTo>
                    <a:pt x="0" y="1694528"/>
                  </a:lnTo>
                  <a:lnTo>
                    <a:pt x="0" y="1599292"/>
                  </a:lnTo>
                  <a:lnTo>
                    <a:pt x="12265" y="1601768"/>
                  </a:lnTo>
                  <a:cubicBezTo>
                    <a:pt x="46713" y="1601768"/>
                    <a:pt x="74639" y="1573842"/>
                    <a:pt x="74639" y="1539394"/>
                  </a:cubicBezTo>
                  <a:cubicBezTo>
                    <a:pt x="74639" y="1504946"/>
                    <a:pt x="46713" y="1477020"/>
                    <a:pt x="12265" y="1477020"/>
                  </a:cubicBezTo>
                  <a:lnTo>
                    <a:pt x="0" y="1479496"/>
                  </a:lnTo>
                  <a:lnTo>
                    <a:pt x="0" y="1425435"/>
                  </a:lnTo>
                  <a:lnTo>
                    <a:pt x="12265" y="1427911"/>
                  </a:lnTo>
                  <a:cubicBezTo>
                    <a:pt x="46713" y="1427911"/>
                    <a:pt x="74639" y="1399985"/>
                    <a:pt x="74639" y="1365537"/>
                  </a:cubicBezTo>
                  <a:cubicBezTo>
                    <a:pt x="74639" y="1331089"/>
                    <a:pt x="46713" y="1303163"/>
                    <a:pt x="12265" y="1303163"/>
                  </a:cubicBezTo>
                  <a:lnTo>
                    <a:pt x="0" y="1305639"/>
                  </a:lnTo>
                  <a:lnTo>
                    <a:pt x="0" y="1251578"/>
                  </a:lnTo>
                  <a:lnTo>
                    <a:pt x="12265" y="1254054"/>
                  </a:lnTo>
                  <a:cubicBezTo>
                    <a:pt x="46713" y="1254054"/>
                    <a:pt x="74639" y="1226128"/>
                    <a:pt x="74639" y="1191680"/>
                  </a:cubicBezTo>
                  <a:cubicBezTo>
                    <a:pt x="74639" y="1157232"/>
                    <a:pt x="46713" y="1129306"/>
                    <a:pt x="12265" y="1129306"/>
                  </a:cubicBezTo>
                  <a:lnTo>
                    <a:pt x="0" y="1131782"/>
                  </a:lnTo>
                  <a:lnTo>
                    <a:pt x="0" y="1077721"/>
                  </a:lnTo>
                  <a:lnTo>
                    <a:pt x="12265" y="1080197"/>
                  </a:lnTo>
                  <a:cubicBezTo>
                    <a:pt x="46713" y="1080197"/>
                    <a:pt x="74639" y="1052271"/>
                    <a:pt x="74639" y="1017823"/>
                  </a:cubicBezTo>
                  <a:cubicBezTo>
                    <a:pt x="74639" y="983375"/>
                    <a:pt x="46713" y="955449"/>
                    <a:pt x="12265" y="955449"/>
                  </a:cubicBezTo>
                  <a:lnTo>
                    <a:pt x="0" y="957925"/>
                  </a:lnTo>
                  <a:lnTo>
                    <a:pt x="0" y="903864"/>
                  </a:lnTo>
                  <a:lnTo>
                    <a:pt x="12265" y="906340"/>
                  </a:lnTo>
                  <a:cubicBezTo>
                    <a:pt x="46713" y="906340"/>
                    <a:pt x="74639" y="878414"/>
                    <a:pt x="74639" y="843966"/>
                  </a:cubicBezTo>
                  <a:cubicBezTo>
                    <a:pt x="74639" y="809518"/>
                    <a:pt x="46713" y="781592"/>
                    <a:pt x="12265" y="781592"/>
                  </a:cubicBezTo>
                  <a:lnTo>
                    <a:pt x="0" y="784068"/>
                  </a:lnTo>
                  <a:lnTo>
                    <a:pt x="0" y="730007"/>
                  </a:lnTo>
                  <a:lnTo>
                    <a:pt x="12265" y="732483"/>
                  </a:lnTo>
                  <a:cubicBezTo>
                    <a:pt x="46713" y="732483"/>
                    <a:pt x="74639" y="704557"/>
                    <a:pt x="74639" y="670109"/>
                  </a:cubicBezTo>
                  <a:cubicBezTo>
                    <a:pt x="74639" y="635661"/>
                    <a:pt x="46713" y="607735"/>
                    <a:pt x="12265" y="607735"/>
                  </a:cubicBezTo>
                  <a:lnTo>
                    <a:pt x="0" y="610211"/>
                  </a:lnTo>
                  <a:lnTo>
                    <a:pt x="0" y="556150"/>
                  </a:lnTo>
                  <a:lnTo>
                    <a:pt x="12265" y="558626"/>
                  </a:lnTo>
                  <a:cubicBezTo>
                    <a:pt x="46713" y="558626"/>
                    <a:pt x="74639" y="530700"/>
                    <a:pt x="74639" y="496252"/>
                  </a:cubicBezTo>
                  <a:cubicBezTo>
                    <a:pt x="74639" y="461804"/>
                    <a:pt x="46713" y="433878"/>
                    <a:pt x="12265" y="433878"/>
                  </a:cubicBezTo>
                  <a:lnTo>
                    <a:pt x="0" y="436354"/>
                  </a:lnTo>
                  <a:lnTo>
                    <a:pt x="0" y="382293"/>
                  </a:lnTo>
                  <a:lnTo>
                    <a:pt x="12265" y="384769"/>
                  </a:lnTo>
                  <a:cubicBezTo>
                    <a:pt x="46713" y="384769"/>
                    <a:pt x="74639" y="356843"/>
                    <a:pt x="74639" y="322395"/>
                  </a:cubicBezTo>
                  <a:cubicBezTo>
                    <a:pt x="74639" y="287947"/>
                    <a:pt x="46713" y="260021"/>
                    <a:pt x="12265" y="260021"/>
                  </a:cubicBezTo>
                  <a:lnTo>
                    <a:pt x="0" y="262497"/>
                  </a:lnTo>
                  <a:lnTo>
                    <a:pt x="0" y="208436"/>
                  </a:lnTo>
                  <a:lnTo>
                    <a:pt x="12265" y="210912"/>
                  </a:lnTo>
                  <a:cubicBezTo>
                    <a:pt x="46713" y="210912"/>
                    <a:pt x="74639" y="182986"/>
                    <a:pt x="74639" y="148538"/>
                  </a:cubicBezTo>
                  <a:cubicBezTo>
                    <a:pt x="74639" y="114090"/>
                    <a:pt x="46713" y="86164"/>
                    <a:pt x="12265" y="86164"/>
                  </a:cubicBezTo>
                  <a:lnTo>
                    <a:pt x="0" y="88640"/>
                  </a:lnTo>
                  <a:close/>
                </a:path>
              </a:pathLst>
            </a:custGeom>
            <a:solidFill>
              <a:srgbClr val="E6C7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39596" y="1759186"/>
              <a:ext cx="1035335" cy="1380447"/>
            </a:xfrm>
            <a:prstGeom prst="rect">
              <a:avLst/>
            </a:prstGeom>
          </p:spPr>
        </p:pic>
      </p:grpSp>
      <p:pic>
        <p:nvPicPr>
          <p:cNvPr id="58" name="图片 5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552245">
            <a:off x="9397846" y="1472360"/>
            <a:ext cx="1135453" cy="1147542"/>
          </a:xfrm>
          <a:prstGeom prst="rect">
            <a:avLst/>
          </a:prstGeom>
        </p:spPr>
      </p:pic>
    </p:spTree>
    <p:extLst>
      <p:ext uri="{BB962C8B-B14F-4D97-AF65-F5344CB8AC3E}">
        <p14:creationId xmlns:p14="http://schemas.microsoft.com/office/powerpoint/2010/main" val="316243826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组合 84"/>
          <p:cNvGrpSpPr/>
          <p:nvPr/>
        </p:nvGrpSpPr>
        <p:grpSpPr>
          <a:xfrm>
            <a:off x="3832777" y="-2629680"/>
            <a:ext cx="4526447" cy="8659006"/>
            <a:chOff x="3832777" y="-2629680"/>
            <a:chExt cx="4526447" cy="8659006"/>
          </a:xfrm>
        </p:grpSpPr>
        <p:grpSp>
          <p:nvGrpSpPr>
            <p:cNvPr id="84" name="组合 83"/>
            <p:cNvGrpSpPr/>
            <p:nvPr/>
          </p:nvGrpSpPr>
          <p:grpSpPr>
            <a:xfrm>
              <a:off x="3832777" y="611598"/>
              <a:ext cx="4526447" cy="5417728"/>
              <a:chOff x="3832777" y="611598"/>
              <a:chExt cx="4526447" cy="5417728"/>
            </a:xfrm>
          </p:grpSpPr>
          <p:grpSp>
            <p:nvGrpSpPr>
              <p:cNvPr id="34" name="组合 33"/>
              <p:cNvGrpSpPr/>
              <p:nvPr/>
            </p:nvGrpSpPr>
            <p:grpSpPr>
              <a:xfrm>
                <a:off x="5471830" y="611598"/>
                <a:ext cx="1248341" cy="1069015"/>
                <a:chOff x="5375671" y="1465948"/>
                <a:chExt cx="916782" cy="785085"/>
              </a:xfrm>
              <a:solidFill>
                <a:schemeClr val="accent1">
                  <a:lumMod val="50000"/>
                </a:schemeClr>
              </a:solidFill>
            </p:grpSpPr>
            <p:sp>
              <p:nvSpPr>
                <p:cNvPr id="41" name="矩形: 圆角 40"/>
                <p:cNvSpPr/>
                <p:nvPr/>
              </p:nvSpPr>
              <p:spPr>
                <a:xfrm>
                  <a:off x="5455443" y="1834753"/>
                  <a:ext cx="757238" cy="416280"/>
                </a:xfrm>
                <a:prstGeom prst="roundRect">
                  <a:avLst>
                    <a:gd name="adj" fmla="val 1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圆角 41"/>
                <p:cNvSpPr/>
                <p:nvPr/>
              </p:nvSpPr>
              <p:spPr>
                <a:xfrm>
                  <a:off x="5375671" y="1925414"/>
                  <a:ext cx="916782" cy="1080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圆: 空心 42"/>
                <p:cNvSpPr/>
                <p:nvPr/>
              </p:nvSpPr>
              <p:spPr>
                <a:xfrm>
                  <a:off x="5629921" y="1465948"/>
                  <a:ext cx="415340" cy="415338"/>
                </a:xfrm>
                <a:prstGeom prst="donut">
                  <a:avLst>
                    <a:gd name="adj" fmla="val 212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35" name="椭圆 34"/>
              <p:cNvSpPr/>
              <p:nvPr/>
            </p:nvSpPr>
            <p:spPr>
              <a:xfrm>
                <a:off x="3832777" y="1502876"/>
                <a:ext cx="4526447" cy="452645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形状 35"/>
              <p:cNvSpPr/>
              <p:nvPr/>
            </p:nvSpPr>
            <p:spPr>
              <a:xfrm>
                <a:off x="4221562" y="2011877"/>
                <a:ext cx="3748878" cy="487132"/>
              </a:xfrm>
              <a:custGeom>
                <a:avLst/>
                <a:gdLst>
                  <a:gd name="connsiteX0" fmla="*/ 53840 w 2753177"/>
                  <a:gd name="connsiteY0" fmla="*/ 285750 h 357750"/>
                  <a:gd name="connsiteX1" fmla="*/ 2699336 w 2753177"/>
                  <a:gd name="connsiteY1" fmla="*/ 285750 h 357750"/>
                  <a:gd name="connsiteX2" fmla="*/ 2753177 w 2753177"/>
                  <a:gd name="connsiteY2" fmla="*/ 357750 h 357750"/>
                  <a:gd name="connsiteX3" fmla="*/ 0 w 2753177"/>
                  <a:gd name="connsiteY3" fmla="*/ 357750 h 357750"/>
                  <a:gd name="connsiteX4" fmla="*/ 328300 w 2753177"/>
                  <a:gd name="connsiteY4" fmla="*/ 0 h 357750"/>
                  <a:gd name="connsiteX5" fmla="*/ 2424877 w 2753177"/>
                  <a:gd name="connsiteY5" fmla="*/ 0 h 357750"/>
                  <a:gd name="connsiteX6" fmla="*/ 2433846 w 2753177"/>
                  <a:gd name="connsiteY6" fmla="*/ 6707 h 357750"/>
                  <a:gd name="connsiteX7" fmla="*/ 2551879 w 2753177"/>
                  <a:gd name="connsiteY7" fmla="*/ 113983 h 357750"/>
                  <a:gd name="connsiteX8" fmla="*/ 2644598 w 2753177"/>
                  <a:gd name="connsiteY8" fmla="*/ 216000 h 357750"/>
                  <a:gd name="connsiteX9" fmla="*/ 108578 w 2753177"/>
                  <a:gd name="connsiteY9" fmla="*/ 216000 h 357750"/>
                  <a:gd name="connsiteX10" fmla="*/ 201298 w 2753177"/>
                  <a:gd name="connsiteY10" fmla="*/ 113983 h 357750"/>
                  <a:gd name="connsiteX11" fmla="*/ 319331 w 2753177"/>
                  <a:gd name="connsiteY11" fmla="*/ 670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3177" h="357750">
                    <a:moveTo>
                      <a:pt x="53840" y="285750"/>
                    </a:moveTo>
                    <a:lnTo>
                      <a:pt x="2699336" y="285750"/>
                    </a:lnTo>
                    <a:lnTo>
                      <a:pt x="2753177" y="357750"/>
                    </a:lnTo>
                    <a:lnTo>
                      <a:pt x="0" y="357750"/>
                    </a:lnTo>
                    <a:close/>
                    <a:moveTo>
                      <a:pt x="328300" y="0"/>
                    </a:moveTo>
                    <a:lnTo>
                      <a:pt x="2424877" y="0"/>
                    </a:lnTo>
                    <a:lnTo>
                      <a:pt x="2433846" y="6707"/>
                    </a:lnTo>
                    <a:cubicBezTo>
                      <a:pt x="2474890" y="40580"/>
                      <a:pt x="2514281" y="76385"/>
                      <a:pt x="2551879" y="113983"/>
                    </a:cubicBezTo>
                    <a:lnTo>
                      <a:pt x="2644598" y="216000"/>
                    </a:lnTo>
                    <a:lnTo>
                      <a:pt x="108578" y="216000"/>
                    </a:lnTo>
                    <a:lnTo>
                      <a:pt x="201298" y="113983"/>
                    </a:lnTo>
                    <a:cubicBezTo>
                      <a:pt x="238896" y="76385"/>
                      <a:pt x="278286" y="40580"/>
                      <a:pt x="319331" y="6707"/>
                    </a:cubicBez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形状 36"/>
              <p:cNvSpPr/>
              <p:nvPr/>
            </p:nvSpPr>
            <p:spPr>
              <a:xfrm>
                <a:off x="4189332" y="4976272"/>
                <a:ext cx="3813337" cy="487132"/>
              </a:xfrm>
              <a:custGeom>
                <a:avLst/>
                <a:gdLst>
                  <a:gd name="connsiteX0" fmla="*/ 100917 w 2800516"/>
                  <a:gd name="connsiteY0" fmla="*/ 141750 h 357750"/>
                  <a:gd name="connsiteX1" fmla="*/ 2699599 w 2800516"/>
                  <a:gd name="connsiteY1" fmla="*/ 141750 h 357750"/>
                  <a:gd name="connsiteX2" fmla="*/ 2682824 w 2800516"/>
                  <a:gd name="connsiteY2" fmla="*/ 164183 h 357750"/>
                  <a:gd name="connsiteX3" fmla="*/ 2575549 w 2800516"/>
                  <a:gd name="connsiteY3" fmla="*/ 282216 h 357750"/>
                  <a:gd name="connsiteX4" fmla="*/ 2492440 w 2800516"/>
                  <a:gd name="connsiteY4" fmla="*/ 357750 h 357750"/>
                  <a:gd name="connsiteX5" fmla="*/ 308077 w 2800516"/>
                  <a:gd name="connsiteY5" fmla="*/ 357750 h 357750"/>
                  <a:gd name="connsiteX6" fmla="*/ 224968 w 2800516"/>
                  <a:gd name="connsiteY6" fmla="*/ 282216 h 357750"/>
                  <a:gd name="connsiteX7" fmla="*/ 117692 w 2800516"/>
                  <a:gd name="connsiteY7" fmla="*/ 164183 h 357750"/>
                  <a:gd name="connsiteX8" fmla="*/ 0 w 2800516"/>
                  <a:gd name="connsiteY8" fmla="*/ 0 h 357750"/>
                  <a:gd name="connsiteX9" fmla="*/ 2800516 w 2800516"/>
                  <a:gd name="connsiteY9" fmla="*/ 0 h 357750"/>
                  <a:gd name="connsiteX10" fmla="*/ 2778507 w 2800516"/>
                  <a:gd name="connsiteY10" fmla="*/ 36227 h 357750"/>
                  <a:gd name="connsiteX11" fmla="*/ 2751757 w 2800516"/>
                  <a:gd name="connsiteY11" fmla="*/ 72000 h 357750"/>
                  <a:gd name="connsiteX12" fmla="*/ 48759 w 2800516"/>
                  <a:gd name="connsiteY12" fmla="*/ 72000 h 357750"/>
                  <a:gd name="connsiteX13" fmla="*/ 22009 w 2800516"/>
                  <a:gd name="connsiteY13" fmla="*/ 3622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516" h="357750">
                    <a:moveTo>
                      <a:pt x="100917" y="141750"/>
                    </a:moveTo>
                    <a:lnTo>
                      <a:pt x="2699599" y="141750"/>
                    </a:lnTo>
                    <a:lnTo>
                      <a:pt x="2682824" y="164183"/>
                    </a:lnTo>
                    <a:cubicBezTo>
                      <a:pt x="2648952" y="205227"/>
                      <a:pt x="2613147" y="244618"/>
                      <a:pt x="2575549" y="282216"/>
                    </a:cubicBezTo>
                    <a:lnTo>
                      <a:pt x="2492440" y="357750"/>
                    </a:lnTo>
                    <a:lnTo>
                      <a:pt x="308077" y="357750"/>
                    </a:lnTo>
                    <a:lnTo>
                      <a:pt x="224968" y="282216"/>
                    </a:lnTo>
                    <a:cubicBezTo>
                      <a:pt x="187370" y="244618"/>
                      <a:pt x="151565" y="205227"/>
                      <a:pt x="117692" y="164183"/>
                    </a:cubicBezTo>
                    <a:close/>
                    <a:moveTo>
                      <a:pt x="0" y="0"/>
                    </a:moveTo>
                    <a:lnTo>
                      <a:pt x="2800516" y="0"/>
                    </a:lnTo>
                    <a:lnTo>
                      <a:pt x="2778507" y="36227"/>
                    </a:lnTo>
                    <a:lnTo>
                      <a:pt x="2751757" y="72000"/>
                    </a:lnTo>
                    <a:lnTo>
                      <a:pt x="48759" y="72000"/>
                    </a:lnTo>
                    <a:lnTo>
                      <a:pt x="22009" y="36227"/>
                    </a:ln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形状 37"/>
              <p:cNvSpPr/>
              <p:nvPr/>
            </p:nvSpPr>
            <p:spPr>
              <a:xfrm>
                <a:off x="3835074" y="3477096"/>
                <a:ext cx="4521853" cy="392304"/>
              </a:xfrm>
              <a:custGeom>
                <a:avLst/>
                <a:gdLst>
                  <a:gd name="connsiteX0" fmla="*/ 0 w 3320850"/>
                  <a:gd name="connsiteY0" fmla="*/ 196679 h 288108"/>
                  <a:gd name="connsiteX1" fmla="*/ 3320850 w 3320850"/>
                  <a:gd name="connsiteY1" fmla="*/ 196679 h 288108"/>
                  <a:gd name="connsiteX2" fmla="*/ 3316234 w 3320850"/>
                  <a:gd name="connsiteY2" fmla="*/ 288108 h 288108"/>
                  <a:gd name="connsiteX3" fmla="*/ 4617 w 3320850"/>
                  <a:gd name="connsiteY3" fmla="*/ 288108 h 288108"/>
                  <a:gd name="connsiteX4" fmla="*/ 6558 w 3320850"/>
                  <a:gd name="connsiteY4" fmla="*/ 0 h 288108"/>
                  <a:gd name="connsiteX5" fmla="*/ 3314292 w 3320850"/>
                  <a:gd name="connsiteY5" fmla="*/ 0 h 288108"/>
                  <a:gd name="connsiteX6" fmla="*/ 3318909 w 3320850"/>
                  <a:gd name="connsiteY6" fmla="*/ 91429 h 288108"/>
                  <a:gd name="connsiteX7" fmla="*/ 1941 w 3320850"/>
                  <a:gd name="connsiteY7" fmla="*/ 91429 h 28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0850" h="288108">
                    <a:moveTo>
                      <a:pt x="0" y="196679"/>
                    </a:moveTo>
                    <a:lnTo>
                      <a:pt x="3320850" y="196679"/>
                    </a:lnTo>
                    <a:lnTo>
                      <a:pt x="3316234" y="288108"/>
                    </a:lnTo>
                    <a:lnTo>
                      <a:pt x="4617" y="288108"/>
                    </a:lnTo>
                    <a:close/>
                    <a:moveTo>
                      <a:pt x="6558" y="0"/>
                    </a:moveTo>
                    <a:lnTo>
                      <a:pt x="3314292" y="0"/>
                    </a:lnTo>
                    <a:lnTo>
                      <a:pt x="3318909" y="91429"/>
                    </a:lnTo>
                    <a:lnTo>
                      <a:pt x="1941" y="91429"/>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形状 38"/>
              <p:cNvSpPr/>
              <p:nvPr/>
            </p:nvSpPr>
            <p:spPr>
              <a:xfrm>
                <a:off x="3844004" y="2497685"/>
                <a:ext cx="4503993" cy="1046086"/>
              </a:xfrm>
              <a:custGeom>
                <a:avLst/>
                <a:gdLst>
                  <a:gd name="connsiteX0" fmla="*/ 199532 w 3307734"/>
                  <a:gd name="connsiteY0" fmla="*/ 127462 h 768246"/>
                  <a:gd name="connsiteX1" fmla="*/ 449543 w 3307734"/>
                  <a:gd name="connsiteY1" fmla="*/ 768246 h 768246"/>
                  <a:gd name="connsiteX2" fmla="*/ 0 w 3307734"/>
                  <a:gd name="connsiteY2" fmla="*/ 768246 h 768246"/>
                  <a:gd name="connsiteX3" fmla="*/ 337 w 3307734"/>
                  <a:gd name="connsiteY3" fmla="*/ 761583 h 768246"/>
                  <a:gd name="connsiteX4" fmla="*/ 192363 w 3307734"/>
                  <a:gd name="connsiteY4" fmla="*/ 139262 h 768246"/>
                  <a:gd name="connsiteX5" fmla="*/ 3108198 w 3307734"/>
                  <a:gd name="connsiteY5" fmla="*/ 127455 h 768246"/>
                  <a:gd name="connsiteX6" fmla="*/ 3115371 w 3307734"/>
                  <a:gd name="connsiteY6" fmla="*/ 139262 h 768246"/>
                  <a:gd name="connsiteX7" fmla="*/ 3307398 w 3307734"/>
                  <a:gd name="connsiteY7" fmla="*/ 761583 h 768246"/>
                  <a:gd name="connsiteX8" fmla="*/ 3307734 w 3307734"/>
                  <a:gd name="connsiteY8" fmla="*/ 768246 h 768246"/>
                  <a:gd name="connsiteX9" fmla="*/ 2858183 w 3307734"/>
                  <a:gd name="connsiteY9" fmla="*/ 768246 h 768246"/>
                  <a:gd name="connsiteX10" fmla="*/ 2558441 w 3307734"/>
                  <a:gd name="connsiteY10" fmla="*/ 0 h 768246"/>
                  <a:gd name="connsiteX11" fmla="*/ 2858183 w 3307734"/>
                  <a:gd name="connsiteY11" fmla="*/ 768246 h 768246"/>
                  <a:gd name="connsiteX12" fmla="*/ 2258698 w 3307734"/>
                  <a:gd name="connsiteY12" fmla="*/ 768246 h 768246"/>
                  <a:gd name="connsiteX13" fmla="*/ 1956281 w 3307734"/>
                  <a:gd name="connsiteY13" fmla="*/ 0 h 768246"/>
                  <a:gd name="connsiteX14" fmla="*/ 2256023 w 3307734"/>
                  <a:gd name="connsiteY14" fmla="*/ 768246 h 768246"/>
                  <a:gd name="connsiteX15" fmla="*/ 1656538 w 3307734"/>
                  <a:gd name="connsiteY15" fmla="*/ 768246 h 768246"/>
                  <a:gd name="connsiteX16" fmla="*/ 1354121 w 3307734"/>
                  <a:gd name="connsiteY16" fmla="*/ 0 h 768246"/>
                  <a:gd name="connsiteX17" fmla="*/ 1653863 w 3307734"/>
                  <a:gd name="connsiteY17" fmla="*/ 768246 h 768246"/>
                  <a:gd name="connsiteX18" fmla="*/ 1054378 w 3307734"/>
                  <a:gd name="connsiteY18" fmla="*/ 768246 h 768246"/>
                  <a:gd name="connsiteX19" fmla="*/ 751961 w 3307734"/>
                  <a:gd name="connsiteY19" fmla="*/ 0 h 768246"/>
                  <a:gd name="connsiteX20" fmla="*/ 1051703 w 3307734"/>
                  <a:gd name="connsiteY20" fmla="*/ 768246 h 768246"/>
                  <a:gd name="connsiteX21" fmla="*/ 452218 w 3307734"/>
                  <a:gd name="connsiteY21" fmla="*/ 768246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07734" h="768246">
                    <a:moveTo>
                      <a:pt x="199532" y="127462"/>
                    </a:moveTo>
                    <a:lnTo>
                      <a:pt x="449543" y="768246"/>
                    </a:lnTo>
                    <a:lnTo>
                      <a:pt x="0" y="768246"/>
                    </a:lnTo>
                    <a:lnTo>
                      <a:pt x="337" y="761583"/>
                    </a:lnTo>
                    <a:cubicBezTo>
                      <a:pt x="23034" y="538081"/>
                      <a:pt x="90014" y="327670"/>
                      <a:pt x="192363" y="139262"/>
                    </a:cubicBezTo>
                    <a:close/>
                    <a:moveTo>
                      <a:pt x="3108198" y="127455"/>
                    </a:moveTo>
                    <a:lnTo>
                      <a:pt x="3115371" y="139262"/>
                    </a:lnTo>
                    <a:cubicBezTo>
                      <a:pt x="3217720" y="327670"/>
                      <a:pt x="3284700" y="538081"/>
                      <a:pt x="3307398" y="761583"/>
                    </a:cubicBezTo>
                    <a:lnTo>
                      <a:pt x="3307734" y="768246"/>
                    </a:lnTo>
                    <a:lnTo>
                      <a:pt x="2858183" y="768246"/>
                    </a:lnTo>
                    <a:close/>
                    <a:moveTo>
                      <a:pt x="2558441" y="0"/>
                    </a:moveTo>
                    <a:lnTo>
                      <a:pt x="2858183" y="768246"/>
                    </a:lnTo>
                    <a:lnTo>
                      <a:pt x="2258698" y="768246"/>
                    </a:lnTo>
                    <a:close/>
                    <a:moveTo>
                      <a:pt x="1956281" y="0"/>
                    </a:moveTo>
                    <a:lnTo>
                      <a:pt x="2256023" y="768246"/>
                    </a:lnTo>
                    <a:lnTo>
                      <a:pt x="1656538" y="768246"/>
                    </a:lnTo>
                    <a:close/>
                    <a:moveTo>
                      <a:pt x="1354121" y="0"/>
                    </a:moveTo>
                    <a:lnTo>
                      <a:pt x="1653863" y="768246"/>
                    </a:lnTo>
                    <a:lnTo>
                      <a:pt x="1054378" y="768246"/>
                    </a:lnTo>
                    <a:close/>
                    <a:moveTo>
                      <a:pt x="751961" y="0"/>
                    </a:moveTo>
                    <a:lnTo>
                      <a:pt x="1051703" y="768246"/>
                    </a:lnTo>
                    <a:lnTo>
                      <a:pt x="452218" y="768246"/>
                    </a:ln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形状 39"/>
              <p:cNvSpPr/>
              <p:nvPr/>
            </p:nvSpPr>
            <p:spPr>
              <a:xfrm>
                <a:off x="3841361" y="3936077"/>
                <a:ext cx="4509281" cy="1046086"/>
              </a:xfrm>
              <a:custGeom>
                <a:avLst/>
                <a:gdLst>
                  <a:gd name="connsiteX0" fmla="*/ 2860124 w 3311617"/>
                  <a:gd name="connsiteY0" fmla="*/ 0 h 768246"/>
                  <a:gd name="connsiteX1" fmla="*/ 3311617 w 3311617"/>
                  <a:gd name="connsiteY1" fmla="*/ 0 h 768246"/>
                  <a:gd name="connsiteX2" fmla="*/ 3309339 w 3311617"/>
                  <a:gd name="connsiteY2" fmla="*/ 45112 h 768246"/>
                  <a:gd name="connsiteX3" fmla="*/ 3187303 w 3311617"/>
                  <a:gd name="connsiteY3" fmla="*/ 522140 h 768246"/>
                  <a:gd name="connsiteX4" fmla="*/ 3119092 w 3311617"/>
                  <a:gd name="connsiteY4" fmla="*/ 663738 h 768246"/>
                  <a:gd name="connsiteX5" fmla="*/ 2260639 w 3311617"/>
                  <a:gd name="connsiteY5" fmla="*/ 0 h 768246"/>
                  <a:gd name="connsiteX6" fmla="*/ 2860124 w 3311617"/>
                  <a:gd name="connsiteY6" fmla="*/ 0 h 768246"/>
                  <a:gd name="connsiteX7" fmla="*/ 2560382 w 3311617"/>
                  <a:gd name="connsiteY7" fmla="*/ 768246 h 768246"/>
                  <a:gd name="connsiteX8" fmla="*/ 1658479 w 3311617"/>
                  <a:gd name="connsiteY8" fmla="*/ 0 h 768246"/>
                  <a:gd name="connsiteX9" fmla="*/ 2257964 w 3311617"/>
                  <a:gd name="connsiteY9" fmla="*/ 0 h 768246"/>
                  <a:gd name="connsiteX10" fmla="*/ 1958222 w 3311617"/>
                  <a:gd name="connsiteY10" fmla="*/ 768246 h 768246"/>
                  <a:gd name="connsiteX11" fmla="*/ 1056319 w 3311617"/>
                  <a:gd name="connsiteY11" fmla="*/ 0 h 768246"/>
                  <a:gd name="connsiteX12" fmla="*/ 1655804 w 3311617"/>
                  <a:gd name="connsiteY12" fmla="*/ 0 h 768246"/>
                  <a:gd name="connsiteX13" fmla="*/ 1356062 w 3311617"/>
                  <a:gd name="connsiteY13" fmla="*/ 768246 h 768246"/>
                  <a:gd name="connsiteX14" fmla="*/ 454159 w 3311617"/>
                  <a:gd name="connsiteY14" fmla="*/ 0 h 768246"/>
                  <a:gd name="connsiteX15" fmla="*/ 1053644 w 3311617"/>
                  <a:gd name="connsiteY15" fmla="*/ 0 h 768246"/>
                  <a:gd name="connsiteX16" fmla="*/ 753902 w 3311617"/>
                  <a:gd name="connsiteY16" fmla="*/ 768246 h 768246"/>
                  <a:gd name="connsiteX17" fmla="*/ 0 w 3311617"/>
                  <a:gd name="connsiteY17" fmla="*/ 0 h 768246"/>
                  <a:gd name="connsiteX18" fmla="*/ 451484 w 3311617"/>
                  <a:gd name="connsiteY18" fmla="*/ 0 h 768246"/>
                  <a:gd name="connsiteX19" fmla="*/ 192521 w 3311617"/>
                  <a:gd name="connsiteY19" fmla="*/ 663730 h 768246"/>
                  <a:gd name="connsiteX20" fmla="*/ 124313 w 3311617"/>
                  <a:gd name="connsiteY20" fmla="*/ 522140 h 768246"/>
                  <a:gd name="connsiteX21" fmla="*/ 2278 w 3311617"/>
                  <a:gd name="connsiteY21" fmla="*/ 45112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11617" h="768246">
                    <a:moveTo>
                      <a:pt x="2860124" y="0"/>
                    </a:moveTo>
                    <a:lnTo>
                      <a:pt x="3311617" y="0"/>
                    </a:lnTo>
                    <a:lnTo>
                      <a:pt x="3309339" y="45112"/>
                    </a:lnTo>
                    <a:cubicBezTo>
                      <a:pt x="3292315" y="212738"/>
                      <a:pt x="3250384" y="373000"/>
                      <a:pt x="3187303" y="522140"/>
                    </a:cubicBezTo>
                    <a:lnTo>
                      <a:pt x="3119092" y="663738"/>
                    </a:lnTo>
                    <a:close/>
                    <a:moveTo>
                      <a:pt x="2260639" y="0"/>
                    </a:moveTo>
                    <a:lnTo>
                      <a:pt x="2860124" y="0"/>
                    </a:lnTo>
                    <a:lnTo>
                      <a:pt x="2560382" y="768246"/>
                    </a:lnTo>
                    <a:close/>
                    <a:moveTo>
                      <a:pt x="1658479" y="0"/>
                    </a:moveTo>
                    <a:lnTo>
                      <a:pt x="2257964" y="0"/>
                    </a:lnTo>
                    <a:lnTo>
                      <a:pt x="1958222" y="768246"/>
                    </a:lnTo>
                    <a:close/>
                    <a:moveTo>
                      <a:pt x="1056319" y="0"/>
                    </a:moveTo>
                    <a:lnTo>
                      <a:pt x="1655804" y="0"/>
                    </a:lnTo>
                    <a:lnTo>
                      <a:pt x="1356062" y="768246"/>
                    </a:lnTo>
                    <a:close/>
                    <a:moveTo>
                      <a:pt x="454159" y="0"/>
                    </a:moveTo>
                    <a:lnTo>
                      <a:pt x="1053644" y="0"/>
                    </a:lnTo>
                    <a:lnTo>
                      <a:pt x="753902" y="768246"/>
                    </a:lnTo>
                    <a:close/>
                    <a:moveTo>
                      <a:pt x="0" y="0"/>
                    </a:moveTo>
                    <a:lnTo>
                      <a:pt x="451484" y="0"/>
                    </a:lnTo>
                    <a:lnTo>
                      <a:pt x="192521" y="663730"/>
                    </a:lnTo>
                    <a:lnTo>
                      <a:pt x="124313" y="522140"/>
                    </a:lnTo>
                    <a:cubicBezTo>
                      <a:pt x="61233" y="373000"/>
                      <a:pt x="19301" y="212738"/>
                      <a:pt x="2278" y="45112"/>
                    </a:cubicBez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33" name="直接连接符 32"/>
            <p:cNvCxnSpPr/>
            <p:nvPr/>
          </p:nvCxnSpPr>
          <p:spPr>
            <a:xfrm flipH="1" flipV="1">
              <a:off x="6071123" y="-2629680"/>
              <a:ext cx="24879" cy="3431371"/>
            </a:xfrm>
            <a:prstGeom prst="line">
              <a:avLst/>
            </a:prstGeom>
            <a:solidFill>
              <a:schemeClr val="accent1">
                <a:lumMod val="50000"/>
              </a:schemeClr>
            </a:solidFill>
            <a:ln w="28575" cap="rnd">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4" name="文本框 23"/>
          <p:cNvSpPr txBox="1"/>
          <p:nvPr/>
        </p:nvSpPr>
        <p:spPr>
          <a:xfrm>
            <a:off x="4223841" y="2752431"/>
            <a:ext cx="3741537" cy="923330"/>
          </a:xfrm>
          <a:prstGeom prst="rect">
            <a:avLst/>
          </a:prstGeom>
          <a:noFill/>
        </p:spPr>
        <p:txBody>
          <a:bodyPr wrap="none" rtlCol="0">
            <a:spAutoFit/>
          </a:bodyPr>
          <a:lstStyle/>
          <a:p>
            <a:pPr algn="ctr"/>
            <a:r>
              <a:rPr lang="en-US" altLang="zh-CN" sz="5400">
                <a:solidFill>
                  <a:schemeClr val="bg1"/>
                </a:solidFill>
                <a:latin typeface="Gill Sans Ultra Bold" panose="020B0A02020104020203" pitchFamily="34" charset="0"/>
              </a:rPr>
              <a:t>goodbye</a:t>
            </a:r>
          </a:p>
        </p:txBody>
      </p:sp>
      <p:sp>
        <p:nvSpPr>
          <p:cNvPr id="44" name="文本框 43"/>
          <p:cNvSpPr txBox="1"/>
          <p:nvPr/>
        </p:nvSpPr>
        <p:spPr>
          <a:xfrm>
            <a:off x="4325040" y="3681791"/>
            <a:ext cx="3541920" cy="276999"/>
          </a:xfrm>
          <a:prstGeom prst="rect">
            <a:avLst/>
          </a:prstGeom>
          <a:noFill/>
        </p:spPr>
        <p:txBody>
          <a:bodyPr wrap="square" rtlCol="0">
            <a:spAutoFit/>
          </a:bodyPr>
          <a:lstStyle/>
          <a:p>
            <a:pPr algn="ctr"/>
            <a:r>
              <a:rPr lang="en-US" altLang="zh-CN" sz="1200">
                <a:solidFill>
                  <a:schemeClr val="bg2"/>
                </a:solidFill>
              </a:rPr>
              <a:t>Please add your company name here</a:t>
            </a:r>
            <a:endParaRPr lang="zh-CN" altLang="en-US" sz="1200">
              <a:solidFill>
                <a:schemeClr val="bg2"/>
              </a:solidFill>
            </a:endParaRPr>
          </a:p>
        </p:txBody>
      </p:sp>
      <p:sp>
        <p:nvSpPr>
          <p:cNvPr id="45" name="文本框 44"/>
          <p:cNvSpPr txBox="1"/>
          <p:nvPr/>
        </p:nvSpPr>
        <p:spPr>
          <a:xfrm>
            <a:off x="4843618" y="3997738"/>
            <a:ext cx="2504764" cy="276999"/>
          </a:xfrm>
          <a:prstGeom prst="rect">
            <a:avLst/>
          </a:prstGeom>
          <a:noFill/>
        </p:spPr>
        <p:txBody>
          <a:bodyPr wrap="square" rtlCol="0">
            <a:spAutoFit/>
          </a:bodyPr>
          <a:lstStyle/>
          <a:p>
            <a:pPr algn="ctr"/>
            <a:r>
              <a:rPr lang="en-US" altLang="zh-CN" sz="1200">
                <a:solidFill>
                  <a:schemeClr val="bg2"/>
                </a:solidFill>
              </a:rPr>
              <a:t>2016.12.25</a:t>
            </a:r>
            <a:endParaRPr lang="zh-CN" altLang="en-US" sz="1200">
              <a:solidFill>
                <a:schemeClr val="bg2"/>
              </a:solidFill>
            </a:endParaRPr>
          </a:p>
        </p:txBody>
      </p:sp>
      <p:sp>
        <p:nvSpPr>
          <p:cNvPr id="46" name="Freeform 72"/>
          <p:cNvSpPr>
            <a:spLocks/>
          </p:cNvSpPr>
          <p:nvPr/>
        </p:nvSpPr>
        <p:spPr bwMode="auto">
          <a:xfrm rot="2700000">
            <a:off x="9072512" y="2766634"/>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72"/>
          <p:cNvSpPr>
            <a:spLocks/>
          </p:cNvSpPr>
          <p:nvPr/>
        </p:nvSpPr>
        <p:spPr bwMode="auto">
          <a:xfrm rot="2700000">
            <a:off x="10262970" y="75773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72"/>
          <p:cNvSpPr>
            <a:spLocks/>
          </p:cNvSpPr>
          <p:nvPr/>
        </p:nvSpPr>
        <p:spPr bwMode="auto">
          <a:xfrm rot="2700000">
            <a:off x="10154064" y="5445211"/>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72"/>
          <p:cNvSpPr>
            <a:spLocks/>
          </p:cNvSpPr>
          <p:nvPr/>
        </p:nvSpPr>
        <p:spPr bwMode="auto">
          <a:xfrm rot="2700000">
            <a:off x="3025689" y="1860328"/>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72"/>
          <p:cNvSpPr>
            <a:spLocks/>
          </p:cNvSpPr>
          <p:nvPr/>
        </p:nvSpPr>
        <p:spPr bwMode="auto">
          <a:xfrm rot="2700000">
            <a:off x="11206418" y="146199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72"/>
          <p:cNvSpPr>
            <a:spLocks/>
          </p:cNvSpPr>
          <p:nvPr/>
        </p:nvSpPr>
        <p:spPr bwMode="auto">
          <a:xfrm rot="2700000">
            <a:off x="990187" y="164232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72"/>
          <p:cNvSpPr>
            <a:spLocks/>
          </p:cNvSpPr>
          <p:nvPr/>
        </p:nvSpPr>
        <p:spPr bwMode="auto">
          <a:xfrm rot="2700000">
            <a:off x="2109710" y="511889"/>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72"/>
          <p:cNvSpPr>
            <a:spLocks/>
          </p:cNvSpPr>
          <p:nvPr/>
        </p:nvSpPr>
        <p:spPr bwMode="auto">
          <a:xfrm rot="2700000">
            <a:off x="2646811" y="2299299"/>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72"/>
          <p:cNvSpPr>
            <a:spLocks/>
          </p:cNvSpPr>
          <p:nvPr/>
        </p:nvSpPr>
        <p:spPr bwMode="auto">
          <a:xfrm rot="2700000">
            <a:off x="3222466" y="5510851"/>
            <a:ext cx="228409" cy="227445"/>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72"/>
          <p:cNvSpPr>
            <a:spLocks/>
          </p:cNvSpPr>
          <p:nvPr/>
        </p:nvSpPr>
        <p:spPr bwMode="auto">
          <a:xfrm rot="2700000">
            <a:off x="1341122" y="4712922"/>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72"/>
          <p:cNvSpPr>
            <a:spLocks/>
          </p:cNvSpPr>
          <p:nvPr/>
        </p:nvSpPr>
        <p:spPr bwMode="auto">
          <a:xfrm rot="2700000">
            <a:off x="10822722" y="3092260"/>
            <a:ext cx="260372" cy="259273"/>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5" name="组合 94"/>
          <p:cNvGrpSpPr/>
          <p:nvPr/>
        </p:nvGrpSpPr>
        <p:grpSpPr>
          <a:xfrm>
            <a:off x="5175627" y="4867751"/>
            <a:ext cx="1776503" cy="1161931"/>
            <a:chOff x="5175627" y="4867751"/>
            <a:chExt cx="1776503" cy="1161931"/>
          </a:xfrm>
        </p:grpSpPr>
        <p:sp>
          <p:nvSpPr>
            <p:cNvPr id="58" name="椭圆 57"/>
            <p:cNvSpPr/>
            <p:nvPr/>
          </p:nvSpPr>
          <p:spPr>
            <a:xfrm>
              <a:off x="5657955" y="5274852"/>
              <a:ext cx="878355" cy="505615"/>
            </a:xfrm>
            <a:prstGeom prst="ellipse">
              <a:avLst/>
            </a:prstGeom>
            <a:solidFill>
              <a:srgbClr val="F7CE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梯形 17"/>
            <p:cNvSpPr/>
            <p:nvPr/>
          </p:nvSpPr>
          <p:spPr>
            <a:xfrm>
              <a:off x="5657955" y="4867751"/>
              <a:ext cx="1167205" cy="839606"/>
            </a:xfrm>
            <a:custGeom>
              <a:avLst/>
              <a:gdLst>
                <a:gd name="connsiteX0" fmla="*/ 0 w 3699902"/>
                <a:gd name="connsiteY0" fmla="*/ 1076325 h 1076325"/>
                <a:gd name="connsiteX1" fmla="*/ 269081 w 3699902"/>
                <a:gd name="connsiteY1" fmla="*/ 0 h 1076325"/>
                <a:gd name="connsiteX2" fmla="*/ 3430821 w 3699902"/>
                <a:gd name="connsiteY2" fmla="*/ 0 h 1076325"/>
                <a:gd name="connsiteX3" fmla="*/ 3699902 w 3699902"/>
                <a:gd name="connsiteY3" fmla="*/ 1076325 h 1076325"/>
                <a:gd name="connsiteX4" fmla="*/ 0 w 3699902"/>
                <a:gd name="connsiteY4" fmla="*/ 1076325 h 1076325"/>
                <a:gd name="connsiteX0" fmla="*/ 0 w 3714190"/>
                <a:gd name="connsiteY0" fmla="*/ 1157288 h 1157288"/>
                <a:gd name="connsiteX1" fmla="*/ 283369 w 3714190"/>
                <a:gd name="connsiteY1" fmla="*/ 0 h 1157288"/>
                <a:gd name="connsiteX2" fmla="*/ 3445109 w 3714190"/>
                <a:gd name="connsiteY2" fmla="*/ 0 h 1157288"/>
                <a:gd name="connsiteX3" fmla="*/ 3714190 w 3714190"/>
                <a:gd name="connsiteY3" fmla="*/ 1076325 h 1157288"/>
                <a:gd name="connsiteX4" fmla="*/ 0 w 3714190"/>
                <a:gd name="connsiteY4" fmla="*/ 1157288 h 1157288"/>
                <a:gd name="connsiteX0" fmla="*/ 0 w 3604652"/>
                <a:gd name="connsiteY0" fmla="*/ 1157288 h 1881188"/>
                <a:gd name="connsiteX1" fmla="*/ 283369 w 3604652"/>
                <a:gd name="connsiteY1" fmla="*/ 0 h 1881188"/>
                <a:gd name="connsiteX2" fmla="*/ 3445109 w 3604652"/>
                <a:gd name="connsiteY2" fmla="*/ 0 h 1881188"/>
                <a:gd name="connsiteX3" fmla="*/ 3604652 w 3604652"/>
                <a:gd name="connsiteY3" fmla="*/ 1881188 h 1881188"/>
                <a:gd name="connsiteX4" fmla="*/ 0 w 3604652"/>
                <a:gd name="connsiteY4" fmla="*/ 1157288 h 1881188"/>
                <a:gd name="connsiteX0" fmla="*/ 0 w 3604652"/>
                <a:gd name="connsiteY0" fmla="*/ 1157288 h 1881188"/>
                <a:gd name="connsiteX1" fmla="*/ 283369 w 3604652"/>
                <a:gd name="connsiteY1" fmla="*/ 0 h 1881188"/>
                <a:gd name="connsiteX2" fmla="*/ 3445109 w 3604652"/>
                <a:gd name="connsiteY2" fmla="*/ 0 h 1881188"/>
                <a:gd name="connsiteX3" fmla="*/ 3604652 w 3604652"/>
                <a:gd name="connsiteY3" fmla="*/ 1881188 h 1881188"/>
                <a:gd name="connsiteX4" fmla="*/ 0 w 3604652"/>
                <a:gd name="connsiteY4" fmla="*/ 1157288 h 1881188"/>
                <a:gd name="connsiteX0" fmla="*/ 0 w 3604652"/>
                <a:gd name="connsiteY0" fmla="*/ 1157288 h 1881188"/>
                <a:gd name="connsiteX1" fmla="*/ 283369 w 3604652"/>
                <a:gd name="connsiteY1" fmla="*/ 0 h 1881188"/>
                <a:gd name="connsiteX2" fmla="*/ 3445109 w 3604652"/>
                <a:gd name="connsiteY2" fmla="*/ 0 h 1881188"/>
                <a:gd name="connsiteX3" fmla="*/ 3604652 w 3604652"/>
                <a:gd name="connsiteY3" fmla="*/ 1881188 h 1881188"/>
                <a:gd name="connsiteX4" fmla="*/ 0 w 3604652"/>
                <a:gd name="connsiteY4" fmla="*/ 1157288 h 1881188"/>
                <a:gd name="connsiteX0" fmla="*/ 0 w 3604652"/>
                <a:gd name="connsiteY0" fmla="*/ 1843088 h 2566988"/>
                <a:gd name="connsiteX1" fmla="*/ 2040732 w 3604652"/>
                <a:gd name="connsiteY1" fmla="*/ 0 h 2566988"/>
                <a:gd name="connsiteX2" fmla="*/ 3445109 w 3604652"/>
                <a:gd name="connsiteY2" fmla="*/ 685800 h 2566988"/>
                <a:gd name="connsiteX3" fmla="*/ 3604652 w 3604652"/>
                <a:gd name="connsiteY3" fmla="*/ 2566988 h 2566988"/>
                <a:gd name="connsiteX4" fmla="*/ 0 w 3604652"/>
                <a:gd name="connsiteY4" fmla="*/ 1843088 h 2566988"/>
                <a:gd name="connsiteX0" fmla="*/ 0 w 3604652"/>
                <a:gd name="connsiteY0" fmla="*/ 1843088 h 2566988"/>
                <a:gd name="connsiteX1" fmla="*/ 2040732 w 3604652"/>
                <a:gd name="connsiteY1" fmla="*/ 0 h 2566988"/>
                <a:gd name="connsiteX2" fmla="*/ 3445109 w 3604652"/>
                <a:gd name="connsiteY2" fmla="*/ 685800 h 2566988"/>
                <a:gd name="connsiteX3" fmla="*/ 3604652 w 3604652"/>
                <a:gd name="connsiteY3" fmla="*/ 2566988 h 2566988"/>
                <a:gd name="connsiteX4" fmla="*/ 0 w 3604652"/>
                <a:gd name="connsiteY4" fmla="*/ 1843088 h 2566988"/>
                <a:gd name="connsiteX0" fmla="*/ 0 w 4702409"/>
                <a:gd name="connsiteY0" fmla="*/ 1843088 h 2967038"/>
                <a:gd name="connsiteX1" fmla="*/ 2040732 w 4702409"/>
                <a:gd name="connsiteY1" fmla="*/ 0 h 2967038"/>
                <a:gd name="connsiteX2" fmla="*/ 4702409 w 4702409"/>
                <a:gd name="connsiteY2" fmla="*/ 2967038 h 2967038"/>
                <a:gd name="connsiteX3" fmla="*/ 3604652 w 4702409"/>
                <a:gd name="connsiteY3" fmla="*/ 2566988 h 2967038"/>
                <a:gd name="connsiteX4" fmla="*/ 0 w 4702409"/>
                <a:gd name="connsiteY4" fmla="*/ 1843088 h 2967038"/>
                <a:gd name="connsiteX0" fmla="*/ 0 w 4702409"/>
                <a:gd name="connsiteY0" fmla="*/ 1843088 h 3391065"/>
                <a:gd name="connsiteX1" fmla="*/ 2040732 w 4702409"/>
                <a:gd name="connsiteY1" fmla="*/ 0 h 3391065"/>
                <a:gd name="connsiteX2" fmla="*/ 4702409 w 4702409"/>
                <a:gd name="connsiteY2" fmla="*/ 2967038 h 3391065"/>
                <a:gd name="connsiteX3" fmla="*/ 4443413 w 4702409"/>
                <a:gd name="connsiteY3" fmla="*/ 3386136 h 3391065"/>
                <a:gd name="connsiteX4" fmla="*/ 3604652 w 4702409"/>
                <a:gd name="connsiteY4" fmla="*/ 2566988 h 3391065"/>
                <a:gd name="connsiteX5" fmla="*/ 0 w 4702409"/>
                <a:gd name="connsiteY5" fmla="*/ 1843088 h 3391065"/>
                <a:gd name="connsiteX0" fmla="*/ 0 w 4702409"/>
                <a:gd name="connsiteY0" fmla="*/ 1843088 h 3386136"/>
                <a:gd name="connsiteX1" fmla="*/ 2040732 w 4702409"/>
                <a:gd name="connsiteY1" fmla="*/ 0 h 3386136"/>
                <a:gd name="connsiteX2" fmla="*/ 4702409 w 4702409"/>
                <a:gd name="connsiteY2" fmla="*/ 2967038 h 3386136"/>
                <a:gd name="connsiteX3" fmla="*/ 4443413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3413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5904 h 3398952"/>
                <a:gd name="connsiteX1" fmla="*/ 2040732 w 4702409"/>
                <a:gd name="connsiteY1" fmla="*/ 12816 h 3398952"/>
                <a:gd name="connsiteX2" fmla="*/ 3581400 w 4702409"/>
                <a:gd name="connsiteY2" fmla="*/ 755765 h 3398952"/>
                <a:gd name="connsiteX3" fmla="*/ 4702409 w 4702409"/>
                <a:gd name="connsiteY3" fmla="*/ 2979854 h 3398952"/>
                <a:gd name="connsiteX4" fmla="*/ 4448175 w 4702409"/>
                <a:gd name="connsiteY4" fmla="*/ 3398952 h 3398952"/>
                <a:gd name="connsiteX5" fmla="*/ 3604652 w 4702409"/>
                <a:gd name="connsiteY5" fmla="*/ 2579804 h 3398952"/>
                <a:gd name="connsiteX6" fmla="*/ 0 w 4702409"/>
                <a:gd name="connsiteY6" fmla="*/ 1855904 h 3398952"/>
                <a:gd name="connsiteX0" fmla="*/ 0 w 4702409"/>
                <a:gd name="connsiteY0" fmla="*/ 1844227 h 3387275"/>
                <a:gd name="connsiteX1" fmla="*/ 2040732 w 4702409"/>
                <a:gd name="connsiteY1" fmla="*/ 1139 h 3387275"/>
                <a:gd name="connsiteX2" fmla="*/ 3581400 w 4702409"/>
                <a:gd name="connsiteY2" fmla="*/ 744088 h 3387275"/>
                <a:gd name="connsiteX3" fmla="*/ 4702409 w 4702409"/>
                <a:gd name="connsiteY3" fmla="*/ 2968177 h 3387275"/>
                <a:gd name="connsiteX4" fmla="*/ 4448175 w 4702409"/>
                <a:gd name="connsiteY4" fmla="*/ 3387275 h 3387275"/>
                <a:gd name="connsiteX5" fmla="*/ 3604652 w 4702409"/>
                <a:gd name="connsiteY5" fmla="*/ 2568127 h 3387275"/>
                <a:gd name="connsiteX6" fmla="*/ 0 w 4702409"/>
                <a:gd name="connsiteY6" fmla="*/ 1844227 h 3387275"/>
                <a:gd name="connsiteX0" fmla="*/ 0 w 4702409"/>
                <a:gd name="connsiteY0" fmla="*/ 1844227 h 3387275"/>
                <a:gd name="connsiteX1" fmla="*/ 2040732 w 4702409"/>
                <a:gd name="connsiteY1" fmla="*/ 1139 h 3387275"/>
                <a:gd name="connsiteX2" fmla="*/ 3581400 w 4702409"/>
                <a:gd name="connsiteY2" fmla="*/ 744088 h 3387275"/>
                <a:gd name="connsiteX3" fmla="*/ 4702409 w 4702409"/>
                <a:gd name="connsiteY3" fmla="*/ 2968177 h 3387275"/>
                <a:gd name="connsiteX4" fmla="*/ 4448175 w 4702409"/>
                <a:gd name="connsiteY4" fmla="*/ 3387275 h 3387275"/>
                <a:gd name="connsiteX5" fmla="*/ 3604652 w 4702409"/>
                <a:gd name="connsiteY5" fmla="*/ 2568127 h 3387275"/>
                <a:gd name="connsiteX6" fmla="*/ 0 w 4702409"/>
                <a:gd name="connsiteY6" fmla="*/ 1844227 h 3387275"/>
                <a:gd name="connsiteX0" fmla="*/ 2424 w 4704833"/>
                <a:gd name="connsiteY0" fmla="*/ 1844227 h 3387275"/>
                <a:gd name="connsiteX1" fmla="*/ 2043156 w 4704833"/>
                <a:gd name="connsiteY1" fmla="*/ 1139 h 3387275"/>
                <a:gd name="connsiteX2" fmla="*/ 3583824 w 4704833"/>
                <a:gd name="connsiteY2" fmla="*/ 744088 h 3387275"/>
                <a:gd name="connsiteX3" fmla="*/ 4704833 w 4704833"/>
                <a:gd name="connsiteY3" fmla="*/ 2968177 h 3387275"/>
                <a:gd name="connsiteX4" fmla="*/ 4450599 w 4704833"/>
                <a:gd name="connsiteY4" fmla="*/ 3387275 h 3387275"/>
                <a:gd name="connsiteX5" fmla="*/ 3607076 w 4704833"/>
                <a:gd name="connsiteY5" fmla="*/ 2568127 h 3387275"/>
                <a:gd name="connsiteX6" fmla="*/ 2424 w 4704833"/>
                <a:gd name="connsiteY6" fmla="*/ 1844227 h 3387275"/>
                <a:gd name="connsiteX0" fmla="*/ 2424 w 4704833"/>
                <a:gd name="connsiteY0" fmla="*/ 1868039 h 3387275"/>
                <a:gd name="connsiteX1" fmla="*/ 2043156 w 4704833"/>
                <a:gd name="connsiteY1" fmla="*/ 1139 h 3387275"/>
                <a:gd name="connsiteX2" fmla="*/ 3583824 w 4704833"/>
                <a:gd name="connsiteY2" fmla="*/ 744088 h 3387275"/>
                <a:gd name="connsiteX3" fmla="*/ 4704833 w 4704833"/>
                <a:gd name="connsiteY3" fmla="*/ 2968177 h 3387275"/>
                <a:gd name="connsiteX4" fmla="*/ 4450599 w 4704833"/>
                <a:gd name="connsiteY4" fmla="*/ 3387275 h 3387275"/>
                <a:gd name="connsiteX5" fmla="*/ 3607076 w 4704833"/>
                <a:gd name="connsiteY5" fmla="*/ 2568127 h 3387275"/>
                <a:gd name="connsiteX6" fmla="*/ 2424 w 4704833"/>
                <a:gd name="connsiteY6" fmla="*/ 1868039 h 3387275"/>
                <a:gd name="connsiteX0" fmla="*/ 7258 w 4709667"/>
                <a:gd name="connsiteY0" fmla="*/ 1868039 h 3387275"/>
                <a:gd name="connsiteX1" fmla="*/ 2047990 w 4709667"/>
                <a:gd name="connsiteY1" fmla="*/ 1139 h 3387275"/>
                <a:gd name="connsiteX2" fmla="*/ 3588658 w 4709667"/>
                <a:gd name="connsiteY2" fmla="*/ 744088 h 3387275"/>
                <a:gd name="connsiteX3" fmla="*/ 4709667 w 4709667"/>
                <a:gd name="connsiteY3" fmla="*/ 2968177 h 3387275"/>
                <a:gd name="connsiteX4" fmla="*/ 4455433 w 4709667"/>
                <a:gd name="connsiteY4" fmla="*/ 3387275 h 3387275"/>
                <a:gd name="connsiteX5" fmla="*/ 3611910 w 4709667"/>
                <a:gd name="connsiteY5" fmla="*/ 2568127 h 3387275"/>
                <a:gd name="connsiteX6" fmla="*/ 7258 w 4709667"/>
                <a:gd name="connsiteY6" fmla="*/ 1868039 h 3387275"/>
                <a:gd name="connsiteX0" fmla="*/ 6520 w 4708929"/>
                <a:gd name="connsiteY0" fmla="*/ 1868039 h 3387275"/>
                <a:gd name="connsiteX1" fmla="*/ 2047252 w 4708929"/>
                <a:gd name="connsiteY1" fmla="*/ 1139 h 3387275"/>
                <a:gd name="connsiteX2" fmla="*/ 3587920 w 4708929"/>
                <a:gd name="connsiteY2" fmla="*/ 744088 h 3387275"/>
                <a:gd name="connsiteX3" fmla="*/ 4708929 w 4708929"/>
                <a:gd name="connsiteY3" fmla="*/ 2968177 h 3387275"/>
                <a:gd name="connsiteX4" fmla="*/ 4454695 w 4708929"/>
                <a:gd name="connsiteY4" fmla="*/ 3387275 h 3387275"/>
                <a:gd name="connsiteX5" fmla="*/ 3611172 w 4708929"/>
                <a:gd name="connsiteY5" fmla="*/ 2568127 h 3387275"/>
                <a:gd name="connsiteX6" fmla="*/ 6520 w 4708929"/>
                <a:gd name="connsiteY6" fmla="*/ 1868039 h 3387275"/>
                <a:gd name="connsiteX0" fmla="*/ 6520 w 4708929"/>
                <a:gd name="connsiteY0" fmla="*/ 1868039 h 3387275"/>
                <a:gd name="connsiteX1" fmla="*/ 2047252 w 4708929"/>
                <a:gd name="connsiteY1" fmla="*/ 1139 h 3387275"/>
                <a:gd name="connsiteX2" fmla="*/ 3587920 w 4708929"/>
                <a:gd name="connsiteY2" fmla="*/ 744088 h 3387275"/>
                <a:gd name="connsiteX3" fmla="*/ 4708929 w 4708929"/>
                <a:gd name="connsiteY3" fmla="*/ 2968177 h 3387275"/>
                <a:gd name="connsiteX4" fmla="*/ 4454695 w 4708929"/>
                <a:gd name="connsiteY4" fmla="*/ 3387275 h 3387275"/>
                <a:gd name="connsiteX5" fmla="*/ 3611172 w 4708929"/>
                <a:gd name="connsiteY5" fmla="*/ 2568127 h 3387275"/>
                <a:gd name="connsiteX6" fmla="*/ 6520 w 4708929"/>
                <a:gd name="connsiteY6" fmla="*/ 1868039 h 338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08929" h="3387275">
                  <a:moveTo>
                    <a:pt x="6520" y="1868039"/>
                  </a:moveTo>
                  <a:cubicBezTo>
                    <a:pt x="-65712" y="1563239"/>
                    <a:pt x="452608" y="-27435"/>
                    <a:pt x="2047252" y="1139"/>
                  </a:cubicBezTo>
                  <a:cubicBezTo>
                    <a:pt x="2602083" y="-21880"/>
                    <a:pt x="3163357" y="306732"/>
                    <a:pt x="3587920" y="744088"/>
                  </a:cubicBezTo>
                  <a:cubicBezTo>
                    <a:pt x="4045821" y="1252881"/>
                    <a:pt x="4255698" y="2440333"/>
                    <a:pt x="4708929" y="2968177"/>
                  </a:cubicBezTo>
                  <a:cubicBezTo>
                    <a:pt x="4695622" y="3196777"/>
                    <a:pt x="4715652" y="3320601"/>
                    <a:pt x="4454695" y="3387275"/>
                  </a:cubicBezTo>
                  <a:cubicBezTo>
                    <a:pt x="3878246" y="3176138"/>
                    <a:pt x="3825671" y="2874513"/>
                    <a:pt x="3611172" y="2568127"/>
                  </a:cubicBezTo>
                  <a:cubicBezTo>
                    <a:pt x="2904921" y="1383852"/>
                    <a:pt x="1265221" y="1190177"/>
                    <a:pt x="6520" y="1868039"/>
                  </a:cubicBez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等腰三角形 38"/>
            <p:cNvSpPr/>
            <p:nvPr/>
          </p:nvSpPr>
          <p:spPr>
            <a:xfrm>
              <a:off x="6410905" y="5054894"/>
              <a:ext cx="131910" cy="342378"/>
            </a:xfrm>
            <a:custGeom>
              <a:avLst/>
              <a:gdLst>
                <a:gd name="connsiteX0" fmla="*/ 0 w 548640"/>
                <a:gd name="connsiteY0" fmla="*/ 1362028 h 1362028"/>
                <a:gd name="connsiteX1" fmla="*/ 274320 w 548640"/>
                <a:gd name="connsiteY1" fmla="*/ 0 h 1362028"/>
                <a:gd name="connsiteX2" fmla="*/ 548640 w 548640"/>
                <a:gd name="connsiteY2" fmla="*/ 1362028 h 1362028"/>
                <a:gd name="connsiteX3" fmla="*/ 0 w 548640"/>
                <a:gd name="connsiteY3" fmla="*/ 1362028 h 1362028"/>
                <a:gd name="connsiteX0" fmla="*/ 0 w 529390"/>
                <a:gd name="connsiteY0" fmla="*/ 1362028 h 1448655"/>
                <a:gd name="connsiteX1" fmla="*/ 274320 w 529390"/>
                <a:gd name="connsiteY1" fmla="*/ 0 h 1448655"/>
                <a:gd name="connsiteX2" fmla="*/ 529390 w 529390"/>
                <a:gd name="connsiteY2" fmla="*/ 1448655 h 1448655"/>
                <a:gd name="connsiteX3" fmla="*/ 0 w 529390"/>
                <a:gd name="connsiteY3" fmla="*/ 1362028 h 1448655"/>
                <a:gd name="connsiteX0" fmla="*/ 0 w 529390"/>
                <a:gd name="connsiteY0" fmla="*/ 1294651 h 1381278"/>
                <a:gd name="connsiteX1" fmla="*/ 52939 w 529390"/>
                <a:gd name="connsiteY1" fmla="*/ 0 h 1381278"/>
                <a:gd name="connsiteX2" fmla="*/ 529390 w 529390"/>
                <a:gd name="connsiteY2" fmla="*/ 1381278 h 1381278"/>
                <a:gd name="connsiteX3" fmla="*/ 0 w 529390"/>
                <a:gd name="connsiteY3" fmla="*/ 1294651 h 1381278"/>
                <a:gd name="connsiteX0" fmla="*/ 0 w 529390"/>
                <a:gd name="connsiteY0" fmla="*/ 1294651 h 1381278"/>
                <a:gd name="connsiteX1" fmla="*/ 52939 w 529390"/>
                <a:gd name="connsiteY1" fmla="*/ 0 h 1381278"/>
                <a:gd name="connsiteX2" fmla="*/ 529390 w 529390"/>
                <a:gd name="connsiteY2" fmla="*/ 1381278 h 1381278"/>
                <a:gd name="connsiteX3" fmla="*/ 0 w 529390"/>
                <a:gd name="connsiteY3" fmla="*/ 1294651 h 1381278"/>
                <a:gd name="connsiteX0" fmla="*/ 0 w 624822"/>
                <a:gd name="connsiteY0" fmla="*/ 1294651 h 1381278"/>
                <a:gd name="connsiteX1" fmla="*/ 52939 w 624822"/>
                <a:gd name="connsiteY1" fmla="*/ 0 h 1381278"/>
                <a:gd name="connsiteX2" fmla="*/ 529390 w 624822"/>
                <a:gd name="connsiteY2" fmla="*/ 1381278 h 1381278"/>
                <a:gd name="connsiteX3" fmla="*/ 0 w 624822"/>
                <a:gd name="connsiteY3" fmla="*/ 1294651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55016"/>
                <a:gd name="connsiteY0" fmla="*/ 1246524 h 1381278"/>
                <a:gd name="connsiteX1" fmla="*/ 0 w 555016"/>
                <a:gd name="connsiteY1" fmla="*/ 0 h 1381278"/>
                <a:gd name="connsiteX2" fmla="*/ 476451 w 555016"/>
                <a:gd name="connsiteY2" fmla="*/ 1381278 h 1381278"/>
                <a:gd name="connsiteX3" fmla="*/ 283945 w 555016"/>
                <a:gd name="connsiteY3" fmla="*/ 1246524 h 1381278"/>
                <a:gd name="connsiteX0" fmla="*/ 283945 w 555016"/>
                <a:gd name="connsiteY0" fmla="*/ 1246524 h 1381278"/>
                <a:gd name="connsiteX1" fmla="*/ 0 w 555016"/>
                <a:gd name="connsiteY1" fmla="*/ 0 h 1381278"/>
                <a:gd name="connsiteX2" fmla="*/ 476451 w 555016"/>
                <a:gd name="connsiteY2" fmla="*/ 1381278 h 1381278"/>
                <a:gd name="connsiteX3" fmla="*/ 283945 w 555016"/>
                <a:gd name="connsiteY3" fmla="*/ 1246524 h 1381278"/>
                <a:gd name="connsiteX0" fmla="*/ 283945 w 530104"/>
                <a:gd name="connsiteY0" fmla="*/ 1246524 h 1381278"/>
                <a:gd name="connsiteX1" fmla="*/ 0 w 530104"/>
                <a:gd name="connsiteY1" fmla="*/ 0 h 1381278"/>
                <a:gd name="connsiteX2" fmla="*/ 476451 w 530104"/>
                <a:gd name="connsiteY2" fmla="*/ 1381278 h 1381278"/>
                <a:gd name="connsiteX3" fmla="*/ 283945 w 530104"/>
                <a:gd name="connsiteY3" fmla="*/ 1246524 h 1381278"/>
                <a:gd name="connsiteX0" fmla="*/ 283945 w 532173"/>
                <a:gd name="connsiteY0" fmla="*/ 1246524 h 1381278"/>
                <a:gd name="connsiteX1" fmla="*/ 0 w 532173"/>
                <a:gd name="connsiteY1" fmla="*/ 0 h 1381278"/>
                <a:gd name="connsiteX2" fmla="*/ 476451 w 532173"/>
                <a:gd name="connsiteY2" fmla="*/ 1381278 h 1381278"/>
                <a:gd name="connsiteX3" fmla="*/ 283945 w 532173"/>
                <a:gd name="connsiteY3" fmla="*/ 1246524 h 1381278"/>
                <a:gd name="connsiteX0" fmla="*/ 283945 w 532173"/>
                <a:gd name="connsiteY0" fmla="*/ 1246524 h 1381278"/>
                <a:gd name="connsiteX1" fmla="*/ 0 w 532173"/>
                <a:gd name="connsiteY1" fmla="*/ 0 h 1381278"/>
                <a:gd name="connsiteX2" fmla="*/ 476451 w 532173"/>
                <a:gd name="connsiteY2" fmla="*/ 1381278 h 1381278"/>
                <a:gd name="connsiteX3" fmla="*/ 283945 w 532173"/>
                <a:gd name="connsiteY3" fmla="*/ 1246524 h 1381278"/>
              </a:gdLst>
              <a:ahLst/>
              <a:cxnLst>
                <a:cxn ang="0">
                  <a:pos x="connsiteX0" y="connsiteY0"/>
                </a:cxn>
                <a:cxn ang="0">
                  <a:pos x="connsiteX1" y="connsiteY1"/>
                </a:cxn>
                <a:cxn ang="0">
                  <a:pos x="connsiteX2" y="connsiteY2"/>
                </a:cxn>
                <a:cxn ang="0">
                  <a:pos x="connsiteX3" y="connsiteY3"/>
                </a:cxn>
              </a:cxnLst>
              <a:rect l="l" t="t" r="r" b="b"/>
              <a:pathLst>
                <a:path w="532173" h="1381278">
                  <a:moveTo>
                    <a:pt x="283945" y="1246524"/>
                  </a:moveTo>
                  <a:cubicBezTo>
                    <a:pt x="622634" y="879443"/>
                    <a:pt x="283494" y="354999"/>
                    <a:pt x="0" y="0"/>
                  </a:cubicBezTo>
                  <a:cubicBezTo>
                    <a:pt x="717082" y="701058"/>
                    <a:pt x="515504" y="1188756"/>
                    <a:pt x="476451" y="1381278"/>
                  </a:cubicBezTo>
                  <a:lnTo>
                    <a:pt x="283945" y="1246524"/>
                  </a:lnTo>
                  <a:close/>
                </a:path>
              </a:pathLst>
            </a:custGeom>
            <a:solidFill>
              <a:srgbClr val="BA0F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矩形 15"/>
            <p:cNvSpPr/>
            <p:nvPr/>
          </p:nvSpPr>
          <p:spPr>
            <a:xfrm>
              <a:off x="5619765" y="5090539"/>
              <a:ext cx="960445" cy="436204"/>
            </a:xfrm>
            <a:custGeom>
              <a:avLst/>
              <a:gdLst>
                <a:gd name="connsiteX0" fmla="*/ 0 w 3600450"/>
                <a:gd name="connsiteY0" fmla="*/ 0 h 1762125"/>
                <a:gd name="connsiteX1" fmla="*/ 3600450 w 3600450"/>
                <a:gd name="connsiteY1" fmla="*/ 0 h 1762125"/>
                <a:gd name="connsiteX2" fmla="*/ 3600450 w 3600450"/>
                <a:gd name="connsiteY2" fmla="*/ 1762125 h 1762125"/>
                <a:gd name="connsiteX3" fmla="*/ 0 w 3600450"/>
                <a:gd name="connsiteY3" fmla="*/ 1762125 h 1762125"/>
                <a:gd name="connsiteX4" fmla="*/ 0 w 3600450"/>
                <a:gd name="connsiteY4" fmla="*/ 0 h 1762125"/>
                <a:gd name="connsiteX0" fmla="*/ 0 w 3686175"/>
                <a:gd name="connsiteY0" fmla="*/ 1076325 h 1762125"/>
                <a:gd name="connsiteX1" fmla="*/ 3686175 w 3686175"/>
                <a:gd name="connsiteY1" fmla="*/ 0 h 1762125"/>
                <a:gd name="connsiteX2" fmla="*/ 3686175 w 3686175"/>
                <a:gd name="connsiteY2" fmla="*/ 1762125 h 1762125"/>
                <a:gd name="connsiteX3" fmla="*/ 85725 w 3686175"/>
                <a:gd name="connsiteY3" fmla="*/ 1762125 h 1762125"/>
                <a:gd name="connsiteX4" fmla="*/ 0 w 3686175"/>
                <a:gd name="connsiteY4" fmla="*/ 1076325 h 1762125"/>
                <a:gd name="connsiteX0" fmla="*/ 0 w 3686175"/>
                <a:gd name="connsiteY0" fmla="*/ 1076325 h 1762125"/>
                <a:gd name="connsiteX1" fmla="*/ 3686175 w 3686175"/>
                <a:gd name="connsiteY1" fmla="*/ 0 h 1762125"/>
                <a:gd name="connsiteX2" fmla="*/ 3686175 w 3686175"/>
                <a:gd name="connsiteY2" fmla="*/ 1762125 h 1762125"/>
                <a:gd name="connsiteX3" fmla="*/ 85725 w 3686175"/>
                <a:gd name="connsiteY3" fmla="*/ 1762125 h 1762125"/>
                <a:gd name="connsiteX4" fmla="*/ 0 w 3686175"/>
                <a:gd name="connsiteY4" fmla="*/ 1076325 h 1762125"/>
                <a:gd name="connsiteX0" fmla="*/ 71427 w 3757602"/>
                <a:gd name="connsiteY0" fmla="*/ 1076325 h 1762125"/>
                <a:gd name="connsiteX1" fmla="*/ 3757602 w 3757602"/>
                <a:gd name="connsiteY1" fmla="*/ 0 h 1762125"/>
                <a:gd name="connsiteX2" fmla="*/ 3757602 w 3757602"/>
                <a:gd name="connsiteY2" fmla="*/ 1762125 h 1762125"/>
                <a:gd name="connsiteX3" fmla="*/ 157152 w 3757602"/>
                <a:gd name="connsiteY3" fmla="*/ 1762125 h 1762125"/>
                <a:gd name="connsiteX4" fmla="*/ 71427 w 3757602"/>
                <a:gd name="connsiteY4" fmla="*/ 1076325 h 1762125"/>
                <a:gd name="connsiteX0" fmla="*/ 78096 w 3764271"/>
                <a:gd name="connsiteY0" fmla="*/ 1076325 h 1762125"/>
                <a:gd name="connsiteX1" fmla="*/ 3764271 w 3764271"/>
                <a:gd name="connsiteY1" fmla="*/ 0 h 1762125"/>
                <a:gd name="connsiteX2" fmla="*/ 3764271 w 3764271"/>
                <a:gd name="connsiteY2" fmla="*/ 1762125 h 1762125"/>
                <a:gd name="connsiteX3" fmla="*/ 163821 w 3764271"/>
                <a:gd name="connsiteY3" fmla="*/ 1762125 h 1762125"/>
                <a:gd name="connsiteX4" fmla="*/ 78096 w 3764271"/>
                <a:gd name="connsiteY4" fmla="*/ 1076325 h 1762125"/>
                <a:gd name="connsiteX0" fmla="*/ 79129 w 3765304"/>
                <a:gd name="connsiteY0" fmla="*/ 1076325 h 1781175"/>
                <a:gd name="connsiteX1" fmla="*/ 3765304 w 3765304"/>
                <a:gd name="connsiteY1" fmla="*/ 0 h 1781175"/>
                <a:gd name="connsiteX2" fmla="*/ 3765304 w 3765304"/>
                <a:gd name="connsiteY2" fmla="*/ 1762125 h 1781175"/>
                <a:gd name="connsiteX3" fmla="*/ 160092 w 3765304"/>
                <a:gd name="connsiteY3" fmla="*/ 1781175 h 1781175"/>
                <a:gd name="connsiteX4" fmla="*/ 79129 w 3765304"/>
                <a:gd name="connsiteY4" fmla="*/ 1076325 h 1781175"/>
                <a:gd name="connsiteX0" fmla="*/ 80051 w 3766226"/>
                <a:gd name="connsiteY0" fmla="*/ 1076325 h 1781175"/>
                <a:gd name="connsiteX1" fmla="*/ 3766226 w 3766226"/>
                <a:gd name="connsiteY1" fmla="*/ 0 h 1781175"/>
                <a:gd name="connsiteX2" fmla="*/ 3766226 w 3766226"/>
                <a:gd name="connsiteY2" fmla="*/ 1762125 h 1781175"/>
                <a:gd name="connsiteX3" fmla="*/ 161014 w 3766226"/>
                <a:gd name="connsiteY3" fmla="*/ 1781175 h 1781175"/>
                <a:gd name="connsiteX4" fmla="*/ 80051 w 3766226"/>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25149 w 3758487"/>
                <a:gd name="connsiteY2" fmla="*/ 1762125 h 1781175"/>
                <a:gd name="connsiteX3" fmla="*/ 153275 w 3758487"/>
                <a:gd name="connsiteY3" fmla="*/ 1781175 h 1781175"/>
                <a:gd name="connsiteX4" fmla="*/ 72312 w 3758487"/>
                <a:gd name="connsiteY4" fmla="*/ 1076325 h 1781175"/>
                <a:gd name="connsiteX0" fmla="*/ 72312 w 3874150"/>
                <a:gd name="connsiteY0" fmla="*/ 1076325 h 1781175"/>
                <a:gd name="connsiteX1" fmla="*/ 3758487 w 3874150"/>
                <a:gd name="connsiteY1" fmla="*/ 0 h 1781175"/>
                <a:gd name="connsiteX2" fmla="*/ 3725149 w 3874150"/>
                <a:gd name="connsiteY2" fmla="*/ 1762125 h 1781175"/>
                <a:gd name="connsiteX3" fmla="*/ 153275 w 3874150"/>
                <a:gd name="connsiteY3" fmla="*/ 1781175 h 1781175"/>
                <a:gd name="connsiteX4" fmla="*/ 72312 w 3874150"/>
                <a:gd name="connsiteY4" fmla="*/ 1076325 h 1781175"/>
                <a:gd name="connsiteX0" fmla="*/ 72312 w 3867381"/>
                <a:gd name="connsiteY0" fmla="*/ 1076325 h 1781175"/>
                <a:gd name="connsiteX1" fmla="*/ 3758487 w 3867381"/>
                <a:gd name="connsiteY1" fmla="*/ 0 h 1781175"/>
                <a:gd name="connsiteX2" fmla="*/ 3715624 w 3867381"/>
                <a:gd name="connsiteY2" fmla="*/ 1752600 h 1781175"/>
                <a:gd name="connsiteX3" fmla="*/ 153275 w 3867381"/>
                <a:gd name="connsiteY3" fmla="*/ 1781175 h 1781175"/>
                <a:gd name="connsiteX4" fmla="*/ 72312 w 3867381"/>
                <a:gd name="connsiteY4" fmla="*/ 1076325 h 1781175"/>
                <a:gd name="connsiteX0" fmla="*/ 72312 w 3867381"/>
                <a:gd name="connsiteY0" fmla="*/ 1076325 h 1781175"/>
                <a:gd name="connsiteX1" fmla="*/ 3758487 w 3867381"/>
                <a:gd name="connsiteY1" fmla="*/ 0 h 1781175"/>
                <a:gd name="connsiteX2" fmla="*/ 3715624 w 3867381"/>
                <a:gd name="connsiteY2" fmla="*/ 1752600 h 1781175"/>
                <a:gd name="connsiteX3" fmla="*/ 153275 w 3867381"/>
                <a:gd name="connsiteY3" fmla="*/ 1781175 h 1781175"/>
                <a:gd name="connsiteX4" fmla="*/ 72312 w 3867381"/>
                <a:gd name="connsiteY4" fmla="*/ 1076325 h 1781175"/>
                <a:gd name="connsiteX0" fmla="*/ 72312 w 3879485"/>
                <a:gd name="connsiteY0" fmla="*/ 546772 h 1251622"/>
                <a:gd name="connsiteX1" fmla="*/ 3796587 w 3879485"/>
                <a:gd name="connsiteY1" fmla="*/ 575347 h 1251622"/>
                <a:gd name="connsiteX2" fmla="*/ 3715624 w 3879485"/>
                <a:gd name="connsiteY2" fmla="*/ 1223047 h 1251622"/>
                <a:gd name="connsiteX3" fmla="*/ 153275 w 3879485"/>
                <a:gd name="connsiteY3" fmla="*/ 1251622 h 1251622"/>
                <a:gd name="connsiteX4" fmla="*/ 72312 w 3879485"/>
                <a:gd name="connsiteY4" fmla="*/ 546772 h 1251622"/>
                <a:gd name="connsiteX0" fmla="*/ 72312 w 3879485"/>
                <a:gd name="connsiteY0" fmla="*/ 1069790 h 1774640"/>
                <a:gd name="connsiteX1" fmla="*/ 3796587 w 3879485"/>
                <a:gd name="connsiteY1" fmla="*/ 1098365 h 1774640"/>
                <a:gd name="connsiteX2" fmla="*/ 3715624 w 3879485"/>
                <a:gd name="connsiteY2" fmla="*/ 1746065 h 1774640"/>
                <a:gd name="connsiteX3" fmla="*/ 153275 w 3879485"/>
                <a:gd name="connsiteY3" fmla="*/ 1774640 h 1774640"/>
                <a:gd name="connsiteX4" fmla="*/ 72312 w 3879485"/>
                <a:gd name="connsiteY4" fmla="*/ 1069790 h 1774640"/>
                <a:gd name="connsiteX0" fmla="*/ 72312 w 3901219"/>
                <a:gd name="connsiteY0" fmla="*/ 1069790 h 1774640"/>
                <a:gd name="connsiteX1" fmla="*/ 3796587 w 3901219"/>
                <a:gd name="connsiteY1" fmla="*/ 1098365 h 1774640"/>
                <a:gd name="connsiteX2" fmla="*/ 3715624 w 3901219"/>
                <a:gd name="connsiteY2" fmla="*/ 1746065 h 1774640"/>
                <a:gd name="connsiteX3" fmla="*/ 153275 w 3901219"/>
                <a:gd name="connsiteY3" fmla="*/ 1774640 h 1774640"/>
                <a:gd name="connsiteX4" fmla="*/ 72312 w 3901219"/>
                <a:gd name="connsiteY4" fmla="*/ 1069790 h 1774640"/>
                <a:gd name="connsiteX0" fmla="*/ 72312 w 3865067"/>
                <a:gd name="connsiteY0" fmla="*/ 1069790 h 1774640"/>
                <a:gd name="connsiteX1" fmla="*/ 3796587 w 3865067"/>
                <a:gd name="connsiteY1" fmla="*/ 1098365 h 1774640"/>
                <a:gd name="connsiteX2" fmla="*/ 3715624 w 3865067"/>
                <a:gd name="connsiteY2" fmla="*/ 1746065 h 1774640"/>
                <a:gd name="connsiteX3" fmla="*/ 153275 w 3865067"/>
                <a:gd name="connsiteY3" fmla="*/ 1774640 h 1774640"/>
                <a:gd name="connsiteX4" fmla="*/ 72312 w 3865067"/>
                <a:gd name="connsiteY4" fmla="*/ 1069790 h 1774640"/>
                <a:gd name="connsiteX0" fmla="*/ 72312 w 3872228"/>
                <a:gd name="connsiteY0" fmla="*/ 1069790 h 1774640"/>
                <a:gd name="connsiteX1" fmla="*/ 3796587 w 3872228"/>
                <a:gd name="connsiteY1" fmla="*/ 1098365 h 1774640"/>
                <a:gd name="connsiteX2" fmla="*/ 3715624 w 3872228"/>
                <a:gd name="connsiteY2" fmla="*/ 1746065 h 1774640"/>
                <a:gd name="connsiteX3" fmla="*/ 153275 w 3872228"/>
                <a:gd name="connsiteY3" fmla="*/ 1774640 h 1774640"/>
                <a:gd name="connsiteX4" fmla="*/ 72312 w 3872228"/>
                <a:gd name="connsiteY4" fmla="*/ 1069790 h 1774640"/>
                <a:gd name="connsiteX0" fmla="*/ 72312 w 3872228"/>
                <a:gd name="connsiteY0" fmla="*/ 1078769 h 1783619"/>
                <a:gd name="connsiteX1" fmla="*/ 3796587 w 3872228"/>
                <a:gd name="connsiteY1" fmla="*/ 1107344 h 1783619"/>
                <a:gd name="connsiteX2" fmla="*/ 3715624 w 3872228"/>
                <a:gd name="connsiteY2" fmla="*/ 1755044 h 1783619"/>
                <a:gd name="connsiteX3" fmla="*/ 153275 w 3872228"/>
                <a:gd name="connsiteY3" fmla="*/ 1783619 h 1783619"/>
                <a:gd name="connsiteX4" fmla="*/ 72312 w 3872228"/>
                <a:gd name="connsiteY4" fmla="*/ 1078769 h 1783619"/>
                <a:gd name="connsiteX0" fmla="*/ 73926 w 3873842"/>
                <a:gd name="connsiteY0" fmla="*/ 1078769 h 1783619"/>
                <a:gd name="connsiteX1" fmla="*/ 3798201 w 3873842"/>
                <a:gd name="connsiteY1" fmla="*/ 1107344 h 1783619"/>
                <a:gd name="connsiteX2" fmla="*/ 3717238 w 3873842"/>
                <a:gd name="connsiteY2" fmla="*/ 1755044 h 1783619"/>
                <a:gd name="connsiteX3" fmla="*/ 154889 w 3873842"/>
                <a:gd name="connsiteY3" fmla="*/ 1783619 h 1783619"/>
                <a:gd name="connsiteX4" fmla="*/ 73926 w 3873842"/>
                <a:gd name="connsiteY4" fmla="*/ 1078769 h 1783619"/>
                <a:gd name="connsiteX0" fmla="*/ 71234 w 3871150"/>
                <a:gd name="connsiteY0" fmla="*/ 1078769 h 1755044"/>
                <a:gd name="connsiteX1" fmla="*/ 3795509 w 3871150"/>
                <a:gd name="connsiteY1" fmla="*/ 1107344 h 1755044"/>
                <a:gd name="connsiteX2" fmla="*/ 3714546 w 3871150"/>
                <a:gd name="connsiteY2" fmla="*/ 1755044 h 1755044"/>
                <a:gd name="connsiteX3" fmla="*/ 166485 w 3871150"/>
                <a:gd name="connsiteY3" fmla="*/ 1755044 h 1755044"/>
                <a:gd name="connsiteX4" fmla="*/ 71234 w 3871150"/>
                <a:gd name="connsiteY4" fmla="*/ 1078769 h 1755044"/>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4784" h="1759807">
                  <a:moveTo>
                    <a:pt x="74868" y="1078769"/>
                  </a:moveTo>
                  <a:cubicBezTo>
                    <a:pt x="817818" y="-327756"/>
                    <a:pt x="2956180" y="-400781"/>
                    <a:pt x="3799143" y="1107344"/>
                  </a:cubicBezTo>
                  <a:cubicBezTo>
                    <a:pt x="3878517" y="1304194"/>
                    <a:pt x="3948368" y="1572481"/>
                    <a:pt x="3718180" y="1755044"/>
                  </a:cubicBezTo>
                  <a:cubicBezTo>
                    <a:pt x="3326068" y="994632"/>
                    <a:pt x="1224218" y="296132"/>
                    <a:pt x="151069" y="1759807"/>
                  </a:cubicBezTo>
                  <a:cubicBezTo>
                    <a:pt x="112969" y="1726470"/>
                    <a:pt x="-115632" y="1621694"/>
                    <a:pt x="74868" y="107876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zh-CN" altLang="en-US"/>
            </a:p>
          </p:txBody>
        </p:sp>
        <p:sp>
          <p:nvSpPr>
            <p:cNvPr id="62" name="椭圆 61"/>
            <p:cNvSpPr/>
            <p:nvPr/>
          </p:nvSpPr>
          <p:spPr>
            <a:xfrm>
              <a:off x="6751448" y="5586947"/>
              <a:ext cx="200682" cy="2006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形状 70"/>
            <p:cNvSpPr/>
            <p:nvPr/>
          </p:nvSpPr>
          <p:spPr>
            <a:xfrm rot="293946">
              <a:off x="5869800" y="5372332"/>
              <a:ext cx="192474" cy="120856"/>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形状 71"/>
            <p:cNvSpPr/>
            <p:nvPr/>
          </p:nvSpPr>
          <p:spPr>
            <a:xfrm rot="21306054" flipH="1">
              <a:off x="6137511" y="5377510"/>
              <a:ext cx="192474" cy="120856"/>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形状 76"/>
            <p:cNvSpPr/>
            <p:nvPr/>
          </p:nvSpPr>
          <p:spPr>
            <a:xfrm>
              <a:off x="6751448" y="5596125"/>
              <a:ext cx="180728" cy="191505"/>
            </a:xfrm>
            <a:custGeom>
              <a:avLst/>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rgbClr val="E5E7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任意多边形: 形状 80"/>
            <p:cNvSpPr/>
            <p:nvPr/>
          </p:nvSpPr>
          <p:spPr>
            <a:xfrm>
              <a:off x="5599588" y="5507841"/>
              <a:ext cx="1034642" cy="521841"/>
            </a:xfrm>
            <a:custGeom>
              <a:avLst/>
              <a:gdLst>
                <a:gd name="connsiteX0" fmla="*/ 938959 w 1034642"/>
                <a:gd name="connsiteY0" fmla="*/ 0 h 521841"/>
                <a:gd name="connsiteX1" fmla="*/ 1034642 w 1034642"/>
                <a:gd name="connsiteY1" fmla="*/ 423554 h 521841"/>
                <a:gd name="connsiteX2" fmla="*/ 1034242 w 1034642"/>
                <a:gd name="connsiteY2" fmla="*/ 455465 h 521841"/>
                <a:gd name="connsiteX3" fmla="*/ 954923 w 1034642"/>
                <a:gd name="connsiteY3" fmla="*/ 475861 h 521841"/>
                <a:gd name="connsiteX4" fmla="*/ 498804 w 1034642"/>
                <a:gd name="connsiteY4" fmla="*/ 521841 h 521841"/>
                <a:gd name="connsiteX5" fmla="*/ 42686 w 1034642"/>
                <a:gd name="connsiteY5" fmla="*/ 475861 h 521841"/>
                <a:gd name="connsiteX6" fmla="*/ 297 w 1034642"/>
                <a:gd name="connsiteY6" fmla="*/ 464961 h 521841"/>
                <a:gd name="connsiteX7" fmla="*/ 0 w 1034642"/>
                <a:gd name="connsiteY7" fmla="*/ 381203 h 521841"/>
                <a:gd name="connsiteX8" fmla="*/ 58889 w 1034642"/>
                <a:gd name="connsiteY8" fmla="*/ 10370 h 521841"/>
                <a:gd name="connsiteX9" fmla="*/ 938959 w 1034642"/>
                <a:gd name="connsiteY9" fmla="*/ 0 h 52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642" h="521841">
                  <a:moveTo>
                    <a:pt x="938959" y="0"/>
                  </a:moveTo>
                  <a:cubicBezTo>
                    <a:pt x="977426" y="102578"/>
                    <a:pt x="1028626" y="260427"/>
                    <a:pt x="1034642" y="423554"/>
                  </a:cubicBezTo>
                  <a:lnTo>
                    <a:pt x="1034242" y="455465"/>
                  </a:lnTo>
                  <a:lnTo>
                    <a:pt x="954923" y="475861"/>
                  </a:lnTo>
                  <a:cubicBezTo>
                    <a:pt x="807592" y="506009"/>
                    <a:pt x="655047" y="521841"/>
                    <a:pt x="498804" y="521841"/>
                  </a:cubicBezTo>
                  <a:cubicBezTo>
                    <a:pt x="342561" y="521841"/>
                    <a:pt x="190016" y="506009"/>
                    <a:pt x="42686" y="475861"/>
                  </a:cubicBezTo>
                  <a:lnTo>
                    <a:pt x="297" y="464961"/>
                  </a:lnTo>
                  <a:lnTo>
                    <a:pt x="0" y="381203"/>
                  </a:lnTo>
                  <a:cubicBezTo>
                    <a:pt x="8151" y="246249"/>
                    <a:pt x="38581" y="113221"/>
                    <a:pt x="58889" y="10370"/>
                  </a:cubicBezTo>
                  <a:cubicBezTo>
                    <a:pt x="262374" y="263688"/>
                    <a:pt x="683625" y="367385"/>
                    <a:pt x="93895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3" name="椭圆 62"/>
            <p:cNvSpPr/>
            <p:nvPr/>
          </p:nvSpPr>
          <p:spPr>
            <a:xfrm>
              <a:off x="5752196" y="5577440"/>
              <a:ext cx="149677" cy="149677"/>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6315386" y="5579010"/>
              <a:ext cx="149677" cy="149677"/>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p:cNvSpPr/>
            <p:nvPr/>
          </p:nvSpPr>
          <p:spPr>
            <a:xfrm>
              <a:off x="6018417" y="5695428"/>
              <a:ext cx="155222" cy="62956"/>
            </a:xfrm>
            <a:prstGeom prst="ellipse">
              <a:avLst/>
            </a:prstGeom>
            <a:solidFill>
              <a:srgbClr val="BC0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直角三角形 21"/>
            <p:cNvSpPr/>
            <p:nvPr/>
          </p:nvSpPr>
          <p:spPr>
            <a:xfrm>
              <a:off x="5572138" y="5580595"/>
              <a:ext cx="501874" cy="245655"/>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Lst>
              <a:ahLst/>
              <a:cxnLst>
                <a:cxn ang="0">
                  <a:pos x="connsiteX0" y="connsiteY0"/>
                </a:cxn>
                <a:cxn ang="0">
                  <a:pos x="connsiteX1" y="connsiteY1"/>
                </a:cxn>
                <a:cxn ang="0">
                  <a:pos x="connsiteX2" y="connsiteY2"/>
                </a:cxn>
                <a:cxn ang="0">
                  <a:pos x="connsiteX3" y="connsiteY3"/>
                </a:cxn>
              </a:cxnLst>
              <a:rect l="l" t="t" r="r" b="b"/>
              <a:pathLst>
                <a:path w="2024743" h="991061">
                  <a:moveTo>
                    <a:pt x="1547447" y="974568"/>
                  </a:moveTo>
                  <a:cubicBezTo>
                    <a:pt x="1169797" y="1066699"/>
                    <a:pt x="571081" y="777032"/>
                    <a:pt x="0" y="0"/>
                  </a:cubicBezTo>
                  <a:cubicBezTo>
                    <a:pt x="904352" y="395195"/>
                    <a:pt x="1296237" y="373381"/>
                    <a:pt x="2024743" y="261134"/>
                  </a:cubicBezTo>
                  <a:cubicBezTo>
                    <a:pt x="1972826" y="607804"/>
                    <a:pt x="1925097" y="882437"/>
                    <a:pt x="1547447" y="9745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直角三角形 21"/>
            <p:cNvSpPr/>
            <p:nvPr/>
          </p:nvSpPr>
          <p:spPr>
            <a:xfrm flipH="1">
              <a:off x="6116701" y="5548216"/>
              <a:ext cx="529272" cy="276452"/>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657979 w 2135275"/>
                <a:gd name="connsiteY0" fmla="*/ 1105197 h 1111801"/>
                <a:gd name="connsiteX1" fmla="*/ 0 w 2135275"/>
                <a:gd name="connsiteY1" fmla="*/ 0 h 1111801"/>
                <a:gd name="connsiteX2" fmla="*/ 2135275 w 2135275"/>
                <a:gd name="connsiteY2" fmla="*/ 391763 h 1111801"/>
                <a:gd name="connsiteX3" fmla="*/ 1657979 w 2135275"/>
                <a:gd name="connsiteY3" fmla="*/ 1105197 h 1111801"/>
                <a:gd name="connsiteX0" fmla="*/ 1497205 w 2135275"/>
                <a:gd name="connsiteY0" fmla="*/ 1115245 h 1121717"/>
                <a:gd name="connsiteX1" fmla="*/ 0 w 2135275"/>
                <a:gd name="connsiteY1" fmla="*/ 0 h 1121717"/>
                <a:gd name="connsiteX2" fmla="*/ 2135275 w 2135275"/>
                <a:gd name="connsiteY2" fmla="*/ 391763 h 1121717"/>
                <a:gd name="connsiteX3" fmla="*/ 1497205 w 2135275"/>
                <a:gd name="connsiteY3" fmla="*/ 1115245 h 1121717"/>
                <a:gd name="connsiteX0" fmla="*/ 1497205 w 2135275"/>
                <a:gd name="connsiteY0" fmla="*/ 1115245 h 1122903"/>
                <a:gd name="connsiteX1" fmla="*/ 0 w 2135275"/>
                <a:gd name="connsiteY1" fmla="*/ 0 h 1122903"/>
                <a:gd name="connsiteX2" fmla="*/ 2135275 w 2135275"/>
                <a:gd name="connsiteY2" fmla="*/ 391763 h 1122903"/>
                <a:gd name="connsiteX3" fmla="*/ 1497205 w 2135275"/>
                <a:gd name="connsiteY3" fmla="*/ 1115245 h 1122903"/>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Lst>
              <a:ahLst/>
              <a:cxnLst>
                <a:cxn ang="0">
                  <a:pos x="connsiteX0" y="connsiteY0"/>
                </a:cxn>
                <a:cxn ang="0">
                  <a:pos x="connsiteX1" y="connsiteY1"/>
                </a:cxn>
                <a:cxn ang="0">
                  <a:pos x="connsiteX2" y="connsiteY2"/>
                </a:cxn>
                <a:cxn ang="0">
                  <a:pos x="connsiteX3" y="connsiteY3"/>
                </a:cxn>
              </a:cxnLst>
              <a:rect l="l" t="t" r="r" b="b"/>
              <a:pathLst>
                <a:path w="2135275" h="1115306">
                  <a:moveTo>
                    <a:pt x="1497205" y="1115245"/>
                  </a:moveTo>
                  <a:cubicBezTo>
                    <a:pt x="1141326" y="1110242"/>
                    <a:pt x="440453" y="641380"/>
                    <a:pt x="0" y="0"/>
                  </a:cubicBezTo>
                  <a:cubicBezTo>
                    <a:pt x="934497" y="525823"/>
                    <a:pt x="1406769" y="504010"/>
                    <a:pt x="2135275" y="391763"/>
                  </a:cubicBezTo>
                  <a:cubicBezTo>
                    <a:pt x="2128576" y="818820"/>
                    <a:pt x="1853084" y="1120248"/>
                    <a:pt x="1497205" y="111524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形状 68"/>
            <p:cNvSpPr/>
            <p:nvPr/>
          </p:nvSpPr>
          <p:spPr>
            <a:xfrm>
              <a:off x="5935079" y="5485694"/>
              <a:ext cx="113843" cy="33907"/>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 fmla="*/ 0 w 1126155"/>
                <a:gd name="connsiteY0" fmla="*/ 182897 h 192523"/>
                <a:gd name="connsiteX1" fmla="*/ 548639 w 1126155"/>
                <a:gd name="connsiteY1" fmla="*/ 17 h 192523"/>
                <a:gd name="connsiteX2" fmla="*/ 1126155 w 1126155"/>
                <a:gd name="connsiteY2" fmla="*/ 192523 h 192523"/>
                <a:gd name="connsiteX0" fmla="*/ 0 w 1020277"/>
                <a:gd name="connsiteY0" fmla="*/ 182880 h 182881"/>
                <a:gd name="connsiteX1" fmla="*/ 548639 w 1020277"/>
                <a:gd name="connsiteY1" fmla="*/ 0 h 182881"/>
                <a:gd name="connsiteX2" fmla="*/ 1020277 w 1020277"/>
                <a:gd name="connsiteY2" fmla="*/ 182881 h 182881"/>
                <a:gd name="connsiteX0" fmla="*/ 0 w 885523"/>
                <a:gd name="connsiteY0" fmla="*/ 154187 h 183064"/>
                <a:gd name="connsiteX1" fmla="*/ 413885 w 885523"/>
                <a:gd name="connsiteY1" fmla="*/ 183 h 183064"/>
                <a:gd name="connsiteX2" fmla="*/ 885523 w 885523"/>
                <a:gd name="connsiteY2" fmla="*/ 183064 h 183064"/>
                <a:gd name="connsiteX0" fmla="*/ 0 w 864092"/>
                <a:gd name="connsiteY0" fmla="*/ 194504 h 194504"/>
                <a:gd name="connsiteX1" fmla="*/ 392454 w 864092"/>
                <a:gd name="connsiteY1" fmla="*/ 19 h 194504"/>
                <a:gd name="connsiteX2" fmla="*/ 864092 w 864092"/>
                <a:gd name="connsiteY2" fmla="*/ 182900 h 194504"/>
                <a:gd name="connsiteX0" fmla="*/ 0 w 466423"/>
                <a:gd name="connsiteY0" fmla="*/ 194494 h 201940"/>
                <a:gd name="connsiteX1" fmla="*/ 392454 w 466423"/>
                <a:gd name="connsiteY1" fmla="*/ 9 h 201940"/>
                <a:gd name="connsiteX2" fmla="*/ 466423 w 466423"/>
                <a:gd name="connsiteY2" fmla="*/ 201940 h 201940"/>
                <a:gd name="connsiteX0" fmla="*/ 0 w 466423"/>
                <a:gd name="connsiteY0" fmla="*/ 151636 h 159082"/>
                <a:gd name="connsiteX1" fmla="*/ 244817 w 466423"/>
                <a:gd name="connsiteY1" fmla="*/ 14 h 159082"/>
                <a:gd name="connsiteX2" fmla="*/ 466423 w 466423"/>
                <a:gd name="connsiteY2" fmla="*/ 159082 h 159082"/>
                <a:gd name="connsiteX0" fmla="*/ 0 w 466423"/>
                <a:gd name="connsiteY0" fmla="*/ 0 h 7446"/>
                <a:gd name="connsiteX1" fmla="*/ 466423 w 466423"/>
                <a:gd name="connsiteY1" fmla="*/ 7446 h 7446"/>
                <a:gd name="connsiteX0" fmla="*/ 0 w 10000"/>
                <a:gd name="connsiteY0" fmla="*/ 138335 h 148335"/>
                <a:gd name="connsiteX1" fmla="*/ 10000 w 10000"/>
                <a:gd name="connsiteY1" fmla="*/ 148335 h 148335"/>
                <a:gd name="connsiteX0" fmla="*/ 0 w 10000"/>
                <a:gd name="connsiteY0" fmla="*/ 175665 h 185665"/>
                <a:gd name="connsiteX1" fmla="*/ 10000 w 10000"/>
                <a:gd name="connsiteY1" fmla="*/ 185665 h 185665"/>
                <a:gd name="connsiteX0" fmla="*/ 0 w 9796"/>
                <a:gd name="connsiteY0" fmla="*/ 175665 h 185665"/>
                <a:gd name="connsiteX1" fmla="*/ 9796 w 9796"/>
                <a:gd name="connsiteY1" fmla="*/ 185665 h 185665"/>
                <a:gd name="connsiteX0" fmla="*/ 0 w 10000"/>
                <a:gd name="connsiteY0" fmla="*/ 9779 h 10318"/>
                <a:gd name="connsiteX1" fmla="*/ 10000 w 10000"/>
                <a:gd name="connsiteY1" fmla="*/ 10318 h 10318"/>
                <a:gd name="connsiteX0" fmla="*/ 0 w 10052"/>
                <a:gd name="connsiteY0" fmla="*/ 9990 h 10185"/>
                <a:gd name="connsiteX1" fmla="*/ 10052 w 10052"/>
                <a:gd name="connsiteY1" fmla="*/ 10185 h 10185"/>
                <a:gd name="connsiteX0" fmla="*/ 0 w 10052"/>
                <a:gd name="connsiteY0" fmla="*/ 9700 h 9895"/>
                <a:gd name="connsiteX1" fmla="*/ 10052 w 10052"/>
                <a:gd name="connsiteY1" fmla="*/ 9895 h 9895"/>
              </a:gdLst>
              <a:ahLst/>
              <a:cxnLst>
                <a:cxn ang="0">
                  <a:pos x="connsiteX0" y="connsiteY0"/>
                </a:cxn>
                <a:cxn ang="0">
                  <a:pos x="connsiteX1" y="connsiteY1"/>
                </a:cxn>
              </a:cxnLst>
              <a:rect l="l" t="t" r="r" b="b"/>
              <a:pathLst>
                <a:path w="10052" h="9895">
                  <a:moveTo>
                    <a:pt x="0" y="9700"/>
                  </a:moveTo>
                  <a:cubicBezTo>
                    <a:pt x="1318" y="1268"/>
                    <a:pt x="6598" y="-7165"/>
                    <a:pt x="10052" y="9895"/>
                  </a:cubicBezTo>
                </a:path>
              </a:pathLst>
            </a:custGeom>
            <a:noFill/>
            <a:ln w="28575"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任意多边形: 形状 69"/>
            <p:cNvSpPr/>
            <p:nvPr/>
          </p:nvSpPr>
          <p:spPr>
            <a:xfrm>
              <a:off x="6149525" y="5492380"/>
              <a:ext cx="113843" cy="33907"/>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 fmla="*/ 0 w 1126155"/>
                <a:gd name="connsiteY0" fmla="*/ 182897 h 192523"/>
                <a:gd name="connsiteX1" fmla="*/ 548639 w 1126155"/>
                <a:gd name="connsiteY1" fmla="*/ 17 h 192523"/>
                <a:gd name="connsiteX2" fmla="*/ 1126155 w 1126155"/>
                <a:gd name="connsiteY2" fmla="*/ 192523 h 192523"/>
                <a:gd name="connsiteX0" fmla="*/ 0 w 1020277"/>
                <a:gd name="connsiteY0" fmla="*/ 182880 h 182881"/>
                <a:gd name="connsiteX1" fmla="*/ 548639 w 1020277"/>
                <a:gd name="connsiteY1" fmla="*/ 0 h 182881"/>
                <a:gd name="connsiteX2" fmla="*/ 1020277 w 1020277"/>
                <a:gd name="connsiteY2" fmla="*/ 182881 h 182881"/>
                <a:gd name="connsiteX0" fmla="*/ 0 w 885523"/>
                <a:gd name="connsiteY0" fmla="*/ 154187 h 183064"/>
                <a:gd name="connsiteX1" fmla="*/ 413885 w 885523"/>
                <a:gd name="connsiteY1" fmla="*/ 183 h 183064"/>
                <a:gd name="connsiteX2" fmla="*/ 885523 w 885523"/>
                <a:gd name="connsiteY2" fmla="*/ 183064 h 183064"/>
                <a:gd name="connsiteX0" fmla="*/ 0 w 864092"/>
                <a:gd name="connsiteY0" fmla="*/ 194504 h 194504"/>
                <a:gd name="connsiteX1" fmla="*/ 392454 w 864092"/>
                <a:gd name="connsiteY1" fmla="*/ 19 h 194504"/>
                <a:gd name="connsiteX2" fmla="*/ 864092 w 864092"/>
                <a:gd name="connsiteY2" fmla="*/ 182900 h 194504"/>
                <a:gd name="connsiteX0" fmla="*/ 0 w 466423"/>
                <a:gd name="connsiteY0" fmla="*/ 194494 h 201940"/>
                <a:gd name="connsiteX1" fmla="*/ 392454 w 466423"/>
                <a:gd name="connsiteY1" fmla="*/ 9 h 201940"/>
                <a:gd name="connsiteX2" fmla="*/ 466423 w 466423"/>
                <a:gd name="connsiteY2" fmla="*/ 201940 h 201940"/>
                <a:gd name="connsiteX0" fmla="*/ 0 w 466423"/>
                <a:gd name="connsiteY0" fmla="*/ 151636 h 159082"/>
                <a:gd name="connsiteX1" fmla="*/ 244817 w 466423"/>
                <a:gd name="connsiteY1" fmla="*/ 14 h 159082"/>
                <a:gd name="connsiteX2" fmla="*/ 466423 w 466423"/>
                <a:gd name="connsiteY2" fmla="*/ 159082 h 159082"/>
                <a:gd name="connsiteX0" fmla="*/ 0 w 466423"/>
                <a:gd name="connsiteY0" fmla="*/ 0 h 7446"/>
                <a:gd name="connsiteX1" fmla="*/ 466423 w 466423"/>
                <a:gd name="connsiteY1" fmla="*/ 7446 h 7446"/>
                <a:gd name="connsiteX0" fmla="*/ 0 w 10000"/>
                <a:gd name="connsiteY0" fmla="*/ 138335 h 148335"/>
                <a:gd name="connsiteX1" fmla="*/ 10000 w 10000"/>
                <a:gd name="connsiteY1" fmla="*/ 148335 h 148335"/>
                <a:gd name="connsiteX0" fmla="*/ 0 w 10000"/>
                <a:gd name="connsiteY0" fmla="*/ 175665 h 185665"/>
                <a:gd name="connsiteX1" fmla="*/ 10000 w 10000"/>
                <a:gd name="connsiteY1" fmla="*/ 185665 h 185665"/>
                <a:gd name="connsiteX0" fmla="*/ 0 w 9796"/>
                <a:gd name="connsiteY0" fmla="*/ 175665 h 185665"/>
                <a:gd name="connsiteX1" fmla="*/ 9796 w 9796"/>
                <a:gd name="connsiteY1" fmla="*/ 185665 h 185665"/>
                <a:gd name="connsiteX0" fmla="*/ 0 w 10000"/>
                <a:gd name="connsiteY0" fmla="*/ 9779 h 10318"/>
                <a:gd name="connsiteX1" fmla="*/ 10000 w 10000"/>
                <a:gd name="connsiteY1" fmla="*/ 10318 h 10318"/>
                <a:gd name="connsiteX0" fmla="*/ 0 w 10052"/>
                <a:gd name="connsiteY0" fmla="*/ 9990 h 10185"/>
                <a:gd name="connsiteX1" fmla="*/ 10052 w 10052"/>
                <a:gd name="connsiteY1" fmla="*/ 10185 h 10185"/>
                <a:gd name="connsiteX0" fmla="*/ 0 w 10052"/>
                <a:gd name="connsiteY0" fmla="*/ 9700 h 9895"/>
                <a:gd name="connsiteX1" fmla="*/ 10052 w 10052"/>
                <a:gd name="connsiteY1" fmla="*/ 9895 h 9895"/>
              </a:gdLst>
              <a:ahLst/>
              <a:cxnLst>
                <a:cxn ang="0">
                  <a:pos x="connsiteX0" y="connsiteY0"/>
                </a:cxn>
                <a:cxn ang="0">
                  <a:pos x="connsiteX1" y="connsiteY1"/>
                </a:cxn>
              </a:cxnLst>
              <a:rect l="l" t="t" r="r" b="b"/>
              <a:pathLst>
                <a:path w="10052" h="9895">
                  <a:moveTo>
                    <a:pt x="0" y="9700"/>
                  </a:moveTo>
                  <a:cubicBezTo>
                    <a:pt x="1318" y="1268"/>
                    <a:pt x="6598" y="-7165"/>
                    <a:pt x="10052" y="9895"/>
                  </a:cubicBezTo>
                </a:path>
              </a:pathLst>
            </a:custGeom>
            <a:noFill/>
            <a:ln w="28575"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直角三角形 21"/>
            <p:cNvSpPr/>
            <p:nvPr/>
          </p:nvSpPr>
          <p:spPr>
            <a:xfrm>
              <a:off x="5570927" y="5580595"/>
              <a:ext cx="501874" cy="245655"/>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Lst>
              <a:ahLst/>
              <a:cxnLst>
                <a:cxn ang="0">
                  <a:pos x="connsiteX0" y="connsiteY0"/>
                </a:cxn>
                <a:cxn ang="0">
                  <a:pos x="connsiteX1" y="connsiteY1"/>
                </a:cxn>
                <a:cxn ang="0">
                  <a:pos x="connsiteX2" y="connsiteY2"/>
                </a:cxn>
                <a:cxn ang="0">
                  <a:pos x="connsiteX3" y="connsiteY3"/>
                </a:cxn>
              </a:cxnLst>
              <a:rect l="l" t="t" r="r" b="b"/>
              <a:pathLst>
                <a:path w="2024743" h="991061">
                  <a:moveTo>
                    <a:pt x="1547447" y="974568"/>
                  </a:moveTo>
                  <a:cubicBezTo>
                    <a:pt x="1169797" y="1066699"/>
                    <a:pt x="571081" y="777032"/>
                    <a:pt x="0" y="0"/>
                  </a:cubicBezTo>
                  <a:cubicBezTo>
                    <a:pt x="644469" y="578075"/>
                    <a:pt x="1825627" y="1162654"/>
                    <a:pt x="2024743" y="261134"/>
                  </a:cubicBezTo>
                  <a:cubicBezTo>
                    <a:pt x="1972826" y="607804"/>
                    <a:pt x="1925097" y="882437"/>
                    <a:pt x="1547447" y="974568"/>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直角三角形 21"/>
            <p:cNvSpPr/>
            <p:nvPr/>
          </p:nvSpPr>
          <p:spPr>
            <a:xfrm flipH="1">
              <a:off x="6116399" y="5547761"/>
              <a:ext cx="529272" cy="276452"/>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657979 w 2135275"/>
                <a:gd name="connsiteY0" fmla="*/ 1105197 h 1111801"/>
                <a:gd name="connsiteX1" fmla="*/ 0 w 2135275"/>
                <a:gd name="connsiteY1" fmla="*/ 0 h 1111801"/>
                <a:gd name="connsiteX2" fmla="*/ 2135275 w 2135275"/>
                <a:gd name="connsiteY2" fmla="*/ 391763 h 1111801"/>
                <a:gd name="connsiteX3" fmla="*/ 1657979 w 2135275"/>
                <a:gd name="connsiteY3" fmla="*/ 1105197 h 1111801"/>
                <a:gd name="connsiteX0" fmla="*/ 1497205 w 2135275"/>
                <a:gd name="connsiteY0" fmla="*/ 1115245 h 1121717"/>
                <a:gd name="connsiteX1" fmla="*/ 0 w 2135275"/>
                <a:gd name="connsiteY1" fmla="*/ 0 h 1121717"/>
                <a:gd name="connsiteX2" fmla="*/ 2135275 w 2135275"/>
                <a:gd name="connsiteY2" fmla="*/ 391763 h 1121717"/>
                <a:gd name="connsiteX3" fmla="*/ 1497205 w 2135275"/>
                <a:gd name="connsiteY3" fmla="*/ 1115245 h 1121717"/>
                <a:gd name="connsiteX0" fmla="*/ 1497205 w 2135275"/>
                <a:gd name="connsiteY0" fmla="*/ 1115245 h 1122903"/>
                <a:gd name="connsiteX1" fmla="*/ 0 w 2135275"/>
                <a:gd name="connsiteY1" fmla="*/ 0 h 1122903"/>
                <a:gd name="connsiteX2" fmla="*/ 2135275 w 2135275"/>
                <a:gd name="connsiteY2" fmla="*/ 391763 h 1122903"/>
                <a:gd name="connsiteX3" fmla="*/ 1497205 w 2135275"/>
                <a:gd name="connsiteY3" fmla="*/ 1115245 h 1122903"/>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Lst>
              <a:ahLst/>
              <a:cxnLst>
                <a:cxn ang="0">
                  <a:pos x="connsiteX0" y="connsiteY0"/>
                </a:cxn>
                <a:cxn ang="0">
                  <a:pos x="connsiteX1" y="connsiteY1"/>
                </a:cxn>
                <a:cxn ang="0">
                  <a:pos x="connsiteX2" y="connsiteY2"/>
                </a:cxn>
                <a:cxn ang="0">
                  <a:pos x="connsiteX3" y="connsiteY3"/>
                </a:cxn>
              </a:cxnLst>
              <a:rect l="l" t="t" r="r" b="b"/>
              <a:pathLst>
                <a:path w="2135275" h="1115306">
                  <a:moveTo>
                    <a:pt x="1497205" y="1115245"/>
                  </a:moveTo>
                  <a:cubicBezTo>
                    <a:pt x="1141326" y="1110242"/>
                    <a:pt x="440453" y="641380"/>
                    <a:pt x="0" y="0"/>
                  </a:cubicBezTo>
                  <a:cubicBezTo>
                    <a:pt x="674615" y="650952"/>
                    <a:pt x="1916908" y="1302907"/>
                    <a:pt x="2135275" y="391763"/>
                  </a:cubicBezTo>
                  <a:cubicBezTo>
                    <a:pt x="2128576" y="818820"/>
                    <a:pt x="1853084" y="1120248"/>
                    <a:pt x="1497205" y="1115245"/>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p:cNvSpPr/>
            <p:nvPr/>
          </p:nvSpPr>
          <p:spPr>
            <a:xfrm>
              <a:off x="6011234" y="5573412"/>
              <a:ext cx="169590" cy="169589"/>
            </a:xfrm>
            <a:prstGeom prst="ellipse">
              <a:avLst/>
            </a:prstGeom>
            <a:solidFill>
              <a:srgbClr val="E4B3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p:cNvSpPr/>
            <p:nvPr/>
          </p:nvSpPr>
          <p:spPr>
            <a:xfrm>
              <a:off x="6094609" y="5600723"/>
              <a:ext cx="54918" cy="54918"/>
            </a:xfrm>
            <a:prstGeom prst="ellipse">
              <a:avLst/>
            </a:prstGeom>
            <a:solidFill>
              <a:srgbClr val="F9F2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形状 93"/>
            <p:cNvSpPr/>
            <p:nvPr/>
          </p:nvSpPr>
          <p:spPr>
            <a:xfrm>
              <a:off x="5257929" y="5491953"/>
              <a:ext cx="341894" cy="482634"/>
            </a:xfrm>
            <a:custGeom>
              <a:avLst/>
              <a:gdLst>
                <a:gd name="connsiteX0" fmla="*/ 125591 w 341894"/>
                <a:gd name="connsiteY0" fmla="*/ 0 h 482634"/>
                <a:gd name="connsiteX1" fmla="*/ 284723 w 341894"/>
                <a:gd name="connsiteY1" fmla="*/ 382899 h 482634"/>
                <a:gd name="connsiteX2" fmla="*/ 341894 w 341894"/>
                <a:gd name="connsiteY2" fmla="*/ 482634 h 482634"/>
                <a:gd name="connsiteX3" fmla="*/ 185457 w 341894"/>
                <a:gd name="connsiteY3" fmla="*/ 442410 h 482634"/>
                <a:gd name="connsiteX4" fmla="*/ 126672 w 341894"/>
                <a:gd name="connsiteY4" fmla="*/ 420895 h 482634"/>
                <a:gd name="connsiteX5" fmla="*/ 61968 w 341894"/>
                <a:gd name="connsiteY5" fmla="*/ 252773 h 482634"/>
                <a:gd name="connsiteX6" fmla="*/ 0 w 341894"/>
                <a:gd name="connsiteY6" fmla="*/ 54890 h 48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1894" h="482634">
                  <a:moveTo>
                    <a:pt x="125591" y="0"/>
                  </a:moveTo>
                  <a:cubicBezTo>
                    <a:pt x="177899" y="157653"/>
                    <a:pt x="230943" y="280017"/>
                    <a:pt x="284723" y="382899"/>
                  </a:cubicBezTo>
                  <a:lnTo>
                    <a:pt x="341894" y="482634"/>
                  </a:lnTo>
                  <a:lnTo>
                    <a:pt x="185457" y="442410"/>
                  </a:lnTo>
                  <a:lnTo>
                    <a:pt x="126672" y="420895"/>
                  </a:lnTo>
                  <a:lnTo>
                    <a:pt x="61968" y="252773"/>
                  </a:lnTo>
                  <a:cubicBezTo>
                    <a:pt x="39504" y="188588"/>
                    <a:pt x="18558" y="122199"/>
                    <a:pt x="0" y="54890"/>
                  </a:cubicBez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0" name="矩形: 圆角 89"/>
            <p:cNvSpPr/>
            <p:nvPr/>
          </p:nvSpPr>
          <p:spPr>
            <a:xfrm rot="4162950">
              <a:off x="5115657" y="5335886"/>
              <a:ext cx="295236" cy="175295"/>
            </a:xfrm>
            <a:prstGeom prst="roundRect">
              <a:avLst>
                <a:gd name="adj" fmla="val 50000"/>
              </a:avLst>
            </a:prstGeom>
            <a:solidFill>
              <a:srgbClr val="1616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矩形: 圆角 90"/>
            <p:cNvSpPr/>
            <p:nvPr/>
          </p:nvSpPr>
          <p:spPr>
            <a:xfrm rot="5857359">
              <a:off x="5304367" y="5385729"/>
              <a:ext cx="137277" cy="56459"/>
            </a:xfrm>
            <a:prstGeom prst="roundRect">
              <a:avLst>
                <a:gd name="adj" fmla="val 50000"/>
              </a:avLst>
            </a:prstGeom>
            <a:solidFill>
              <a:srgbClr val="1616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矩形: 圆角 88"/>
            <p:cNvSpPr/>
            <p:nvPr/>
          </p:nvSpPr>
          <p:spPr>
            <a:xfrm rot="20429663">
              <a:off x="5190097" y="5477469"/>
              <a:ext cx="263246" cy="125503"/>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30782388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2242517" y="2946258"/>
            <a:ext cx="596900" cy="656791"/>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 fmla="*/ 0 w 576263"/>
              <a:gd name="connsiteY0" fmla="*/ 0 h 547688"/>
              <a:gd name="connsiteX1" fmla="*/ 566738 w 576263"/>
              <a:gd name="connsiteY1" fmla="*/ 547688 h 547688"/>
              <a:gd name="connsiteX2" fmla="*/ 576263 w 576263"/>
              <a:gd name="connsiteY2" fmla="*/ 0 h 547688"/>
              <a:gd name="connsiteX3" fmla="*/ 0 w 576263"/>
              <a:gd name="connsiteY3" fmla="*/ 0 h 547688"/>
              <a:gd name="connsiteX0" fmla="*/ 0 w 576263"/>
              <a:gd name="connsiteY0" fmla="*/ 0 h 571500"/>
              <a:gd name="connsiteX1" fmla="*/ 566738 w 576263"/>
              <a:gd name="connsiteY1" fmla="*/ 571500 h 571500"/>
              <a:gd name="connsiteX2" fmla="*/ 576263 w 576263"/>
              <a:gd name="connsiteY2" fmla="*/ 0 h 571500"/>
              <a:gd name="connsiteX3" fmla="*/ 0 w 576263"/>
              <a:gd name="connsiteY3" fmla="*/ 0 h 571500"/>
              <a:gd name="connsiteX0" fmla="*/ 0 w 576263"/>
              <a:gd name="connsiteY0" fmla="*/ 0 h 576263"/>
              <a:gd name="connsiteX1" fmla="*/ 571335 w 576263"/>
              <a:gd name="connsiteY1" fmla="*/ 576263 h 576263"/>
              <a:gd name="connsiteX2" fmla="*/ 576263 w 576263"/>
              <a:gd name="connsiteY2" fmla="*/ 0 h 576263"/>
              <a:gd name="connsiteX3" fmla="*/ 0 w 576263"/>
              <a:gd name="connsiteY3" fmla="*/ 0 h 576263"/>
              <a:gd name="connsiteX0" fmla="*/ 0 w 576448"/>
              <a:gd name="connsiteY0" fmla="*/ 0 h 576263"/>
              <a:gd name="connsiteX1" fmla="*/ 575933 w 576448"/>
              <a:gd name="connsiteY1" fmla="*/ 576263 h 576263"/>
              <a:gd name="connsiteX2" fmla="*/ 576263 w 576448"/>
              <a:gd name="connsiteY2" fmla="*/ 0 h 576263"/>
              <a:gd name="connsiteX3" fmla="*/ 0 w 576448"/>
              <a:gd name="connsiteY3" fmla="*/ 0 h 576263"/>
            </a:gdLst>
            <a:ahLst/>
            <a:cxnLst>
              <a:cxn ang="0">
                <a:pos x="connsiteX0" y="connsiteY0"/>
              </a:cxn>
              <a:cxn ang="0">
                <a:pos x="connsiteX1" y="connsiteY1"/>
              </a:cxn>
              <a:cxn ang="0">
                <a:pos x="connsiteX2" y="connsiteY2"/>
              </a:cxn>
              <a:cxn ang="0">
                <a:pos x="connsiteX3" y="connsiteY3"/>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4" name="矩形 3"/>
          <p:cNvSpPr/>
          <p:nvPr/>
        </p:nvSpPr>
        <p:spPr>
          <a:xfrm>
            <a:off x="2832100" y="2949865"/>
            <a:ext cx="9359900" cy="657225"/>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0" rIns="180000" bIns="0" anchor="ctr"/>
          <a:lstStyle/>
          <a:p>
            <a:pPr algn="ctr">
              <a:defRPr/>
            </a:pPr>
            <a:r>
              <a:rPr lang="en-US" altLang="zh-CN" sz="2800" smtClean="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www.ypppt.com</a:t>
            </a:r>
            <a:endParaRPr lang="zh-CN" altLang="en-US" sz="2800"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 y="2182092"/>
            <a:ext cx="9312276" cy="77527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3200" spc="200" dirty="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3200" spc="200" dirty="0" smtClean="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2800" spc="200" dirty="0" smtClean="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更</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多精品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优品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p>
        </p:txBody>
      </p:sp>
      <p:sp>
        <p:nvSpPr>
          <p:cNvPr id="6" name="直角三角形 5"/>
          <p:cNvSpPr/>
          <p:nvPr/>
        </p:nvSpPr>
        <p:spPr>
          <a:xfrm>
            <a:off x="9312275" y="2178052"/>
            <a:ext cx="853701" cy="779317"/>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12" name="矩形 11"/>
          <p:cNvSpPr/>
          <p:nvPr/>
        </p:nvSpPr>
        <p:spPr>
          <a:xfrm>
            <a:off x="2581830" y="3921022"/>
            <a:ext cx="6906409" cy="1692771"/>
          </a:xfrm>
          <a:prstGeom prst="rect">
            <a:avLst/>
          </a:prstGeom>
          <a:noFill/>
          <a:ln w="25400" cap="flat" cmpd="sng" algn="ctr">
            <a:noFill/>
            <a:prstDash val="solid"/>
          </a:ln>
          <a:effectLst/>
        </p:spPr>
        <p:txBody>
          <a:bodyPr rtlCol="0" anchor="ctr"/>
          <a:lstStyle/>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3"/>
              </a:rPr>
              <a:t>www.ypppt.com/moban/</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节</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日</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4"/>
              </a:rPr>
              <a:t>www.ypppt.com/jieri/</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5"/>
              </a:rPr>
              <a:t>www.ypppt.com/beijing/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6"/>
              </a:rPr>
              <a:t>www.ypppt.com/tubiao/</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7"/>
              </a:rPr>
              <a:t>www.ypppt.com/sucai/</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教程下载：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8"/>
              </a:rPr>
              <a:t>www.ypppt.com/jiaocheng/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p>
        </p:txBody>
      </p:sp>
    </p:spTree>
    <p:extLst>
      <p:ext uri="{BB962C8B-B14F-4D97-AF65-F5344CB8AC3E}">
        <p14:creationId xmlns:p14="http://schemas.microsoft.com/office/powerpoint/2010/main" val="105385072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 name="任意多边形: 形状 381"/>
          <p:cNvSpPr/>
          <p:nvPr/>
        </p:nvSpPr>
        <p:spPr>
          <a:xfrm>
            <a:off x="1" y="933450"/>
            <a:ext cx="7105650" cy="5924550"/>
          </a:xfrm>
          <a:custGeom>
            <a:avLst/>
            <a:gdLst>
              <a:gd name="connsiteX0" fmla="*/ 3990974 w 8058149"/>
              <a:gd name="connsiteY0" fmla="*/ 0 h 5953125"/>
              <a:gd name="connsiteX1" fmla="*/ 8058149 w 8058149"/>
              <a:gd name="connsiteY1" fmla="*/ 5953125 h 5953125"/>
              <a:gd name="connsiteX2" fmla="*/ 0 w 8058149"/>
              <a:gd name="connsiteY2" fmla="*/ 5953125 h 5953125"/>
              <a:gd name="connsiteX3" fmla="*/ 0 w 8058149"/>
              <a:gd name="connsiteY3" fmla="*/ 2878736 h 5953125"/>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449986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449986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449986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449986 h 5924550"/>
              <a:gd name="connsiteX4" fmla="*/ 4133849 w 8058149"/>
              <a:gd name="connsiteY4" fmla="*/ 0 h 5924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8149" h="5924550">
                <a:moveTo>
                  <a:pt x="4133849" y="0"/>
                </a:moveTo>
                <a:cubicBezTo>
                  <a:pt x="793749" y="2717800"/>
                  <a:pt x="6750049" y="3949700"/>
                  <a:pt x="8058149" y="5924550"/>
                </a:cubicBezTo>
                <a:lnTo>
                  <a:pt x="0" y="5924550"/>
                </a:lnTo>
                <a:lnTo>
                  <a:pt x="0" y="1449986"/>
                </a:lnTo>
                <a:cubicBezTo>
                  <a:pt x="1007369" y="709482"/>
                  <a:pt x="2694741" y="197579"/>
                  <a:pt x="4133849" y="0"/>
                </a:cubicBezTo>
                <a:close/>
              </a:path>
            </a:pathLst>
          </a:custGeom>
          <a:solidFill>
            <a:schemeClr val="accent2">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1" name="任意多边形: 形状 370"/>
          <p:cNvSpPr/>
          <p:nvPr/>
        </p:nvSpPr>
        <p:spPr>
          <a:xfrm>
            <a:off x="6044023" y="5743576"/>
            <a:ext cx="6147977" cy="1114425"/>
          </a:xfrm>
          <a:custGeom>
            <a:avLst/>
            <a:gdLst>
              <a:gd name="connsiteX0" fmla="*/ 2867173 w 6147977"/>
              <a:gd name="connsiteY0" fmla="*/ 1085750 h 1114425"/>
              <a:gd name="connsiteX1" fmla="*/ 2856384 w 6147977"/>
              <a:gd name="connsiteY1" fmla="*/ 1090319 h 1114425"/>
              <a:gd name="connsiteX2" fmla="*/ 2865577 w 6147977"/>
              <a:gd name="connsiteY2" fmla="*/ 1100467 h 1114425"/>
              <a:gd name="connsiteX3" fmla="*/ 628940 w 6147977"/>
              <a:gd name="connsiteY3" fmla="*/ 966180 h 1114425"/>
              <a:gd name="connsiteX4" fmla="*/ 599808 w 6147977"/>
              <a:gd name="connsiteY4" fmla="*/ 968823 h 1114425"/>
              <a:gd name="connsiteX5" fmla="*/ 590053 w 6147977"/>
              <a:gd name="connsiteY5" fmla="*/ 969340 h 1114425"/>
              <a:gd name="connsiteX6" fmla="*/ 608899 w 6147977"/>
              <a:gd name="connsiteY6" fmla="*/ 994152 h 1114425"/>
              <a:gd name="connsiteX7" fmla="*/ 620657 w 6147977"/>
              <a:gd name="connsiteY7" fmla="*/ 978671 h 1114425"/>
              <a:gd name="connsiteX8" fmla="*/ 3215325 w 6147977"/>
              <a:gd name="connsiteY8" fmla="*/ 960948 h 1114425"/>
              <a:gd name="connsiteX9" fmla="*/ 3185568 w 6147977"/>
              <a:gd name="connsiteY9" fmla="*/ 963648 h 1114425"/>
              <a:gd name="connsiteX10" fmla="*/ 3153665 w 6147977"/>
              <a:gd name="connsiteY10" fmla="*/ 965337 h 1114425"/>
              <a:gd name="connsiteX11" fmla="*/ 3183756 w 6147977"/>
              <a:gd name="connsiteY11" fmla="*/ 1001413 h 1114425"/>
              <a:gd name="connsiteX12" fmla="*/ 3206866 w 6147977"/>
              <a:gd name="connsiteY12" fmla="*/ 973707 h 1114425"/>
              <a:gd name="connsiteX13" fmla="*/ 1665377 w 6147977"/>
              <a:gd name="connsiteY13" fmla="*/ 960948 h 1114425"/>
              <a:gd name="connsiteX14" fmla="*/ 1635620 w 6147977"/>
              <a:gd name="connsiteY14" fmla="*/ 963648 h 1114425"/>
              <a:gd name="connsiteX15" fmla="*/ 1603716 w 6147977"/>
              <a:gd name="connsiteY15" fmla="*/ 965337 h 1114425"/>
              <a:gd name="connsiteX16" fmla="*/ 1633807 w 6147977"/>
              <a:gd name="connsiteY16" fmla="*/ 1001412 h 1114425"/>
              <a:gd name="connsiteX17" fmla="*/ 1656917 w 6147977"/>
              <a:gd name="connsiteY17" fmla="*/ 973707 h 1114425"/>
              <a:gd name="connsiteX18" fmla="*/ 3116345 w 6147977"/>
              <a:gd name="connsiteY18" fmla="*/ 917520 h 1114425"/>
              <a:gd name="connsiteX19" fmla="*/ 3126281 w 6147977"/>
              <a:gd name="connsiteY19" fmla="*/ 932508 h 1114425"/>
              <a:gd name="connsiteX20" fmla="*/ 3146080 w 6147977"/>
              <a:gd name="connsiteY20" fmla="*/ 956245 h 1114425"/>
              <a:gd name="connsiteX21" fmla="*/ 3179367 w 6147977"/>
              <a:gd name="connsiteY21" fmla="*/ 922178 h 1114425"/>
              <a:gd name="connsiteX22" fmla="*/ 3151297 w 6147977"/>
              <a:gd name="connsiteY22" fmla="*/ 920692 h 1114425"/>
              <a:gd name="connsiteX23" fmla="*/ 2724720 w 6147977"/>
              <a:gd name="connsiteY23" fmla="*/ 917520 h 1114425"/>
              <a:gd name="connsiteX24" fmla="*/ 2713229 w 6147977"/>
              <a:gd name="connsiteY24" fmla="*/ 918563 h 1114425"/>
              <a:gd name="connsiteX25" fmla="*/ 2718996 w 6147977"/>
              <a:gd name="connsiteY25" fmla="*/ 926155 h 1114425"/>
              <a:gd name="connsiteX26" fmla="*/ 1566395 w 6147977"/>
              <a:gd name="connsiteY26" fmla="*/ 917520 h 1114425"/>
              <a:gd name="connsiteX27" fmla="*/ 1576332 w 6147977"/>
              <a:gd name="connsiteY27" fmla="*/ 932508 h 1114425"/>
              <a:gd name="connsiteX28" fmla="*/ 1596646 w 6147977"/>
              <a:gd name="connsiteY28" fmla="*/ 956862 h 1114425"/>
              <a:gd name="connsiteX29" fmla="*/ 1634375 w 6147977"/>
              <a:gd name="connsiteY29" fmla="*/ 922440 h 1114425"/>
              <a:gd name="connsiteX30" fmla="*/ 1601348 w 6147977"/>
              <a:gd name="connsiteY30" fmla="*/ 920692 h 1114425"/>
              <a:gd name="connsiteX31" fmla="*/ 552140 w 6147977"/>
              <a:gd name="connsiteY31" fmla="*/ 917520 h 1114425"/>
              <a:gd name="connsiteX32" fmla="*/ 562076 w 6147977"/>
              <a:gd name="connsiteY32" fmla="*/ 932508 h 1114425"/>
              <a:gd name="connsiteX33" fmla="*/ 575216 w 6147977"/>
              <a:gd name="connsiteY33" fmla="*/ 949807 h 1114425"/>
              <a:gd name="connsiteX34" fmla="*/ 606030 w 6147977"/>
              <a:gd name="connsiteY34" fmla="*/ 921695 h 1114425"/>
              <a:gd name="connsiteX35" fmla="*/ 587093 w 6147977"/>
              <a:gd name="connsiteY35" fmla="*/ 920692 h 1114425"/>
              <a:gd name="connsiteX36" fmla="*/ 2681909 w 6147977"/>
              <a:gd name="connsiteY36" fmla="*/ 875145 h 1114425"/>
              <a:gd name="connsiteX37" fmla="*/ 2683140 w 6147977"/>
              <a:gd name="connsiteY37" fmla="*/ 877002 h 1114425"/>
              <a:gd name="connsiteX38" fmla="*/ 2684879 w 6147977"/>
              <a:gd name="connsiteY38" fmla="*/ 875416 h 1114425"/>
              <a:gd name="connsiteX39" fmla="*/ 4653091 w 6147977"/>
              <a:gd name="connsiteY39" fmla="*/ 807548 h 1114425"/>
              <a:gd name="connsiteX40" fmla="*/ 4646185 w 6147977"/>
              <a:gd name="connsiteY40" fmla="*/ 808175 h 1114425"/>
              <a:gd name="connsiteX41" fmla="*/ 4650052 w 6147977"/>
              <a:gd name="connsiteY41" fmla="*/ 812132 h 1114425"/>
              <a:gd name="connsiteX42" fmla="*/ 5352713 w 6147977"/>
              <a:gd name="connsiteY42" fmla="*/ 805410 h 1114425"/>
              <a:gd name="connsiteX43" fmla="*/ 5346165 w 6147977"/>
              <a:gd name="connsiteY43" fmla="*/ 806863 h 1114425"/>
              <a:gd name="connsiteX44" fmla="*/ 5313047 w 6147977"/>
              <a:gd name="connsiteY44" fmla="*/ 809882 h 1114425"/>
              <a:gd name="connsiteX45" fmla="*/ 5319896 w 6147977"/>
              <a:gd name="connsiteY45" fmla="*/ 816131 h 1114425"/>
              <a:gd name="connsiteX46" fmla="*/ 5272199 w 6147977"/>
              <a:gd name="connsiteY46" fmla="*/ 813606 h 1114425"/>
              <a:gd name="connsiteX47" fmla="*/ 5267119 w 6147977"/>
              <a:gd name="connsiteY47" fmla="*/ 814068 h 1114425"/>
              <a:gd name="connsiteX48" fmla="*/ 5267667 w 6147977"/>
              <a:gd name="connsiteY48" fmla="*/ 813366 h 1114425"/>
              <a:gd name="connsiteX49" fmla="*/ 5240237 w 6147977"/>
              <a:gd name="connsiteY49" fmla="*/ 811913 h 1114425"/>
              <a:gd name="connsiteX50" fmla="*/ 5192129 w 6147977"/>
              <a:gd name="connsiteY50" fmla="*/ 807548 h 1114425"/>
              <a:gd name="connsiteX51" fmla="*/ 5205805 w 6147977"/>
              <a:gd name="connsiteY51" fmla="*/ 828177 h 1114425"/>
              <a:gd name="connsiteX52" fmla="*/ 5261781 w 6147977"/>
              <a:gd name="connsiteY52" fmla="*/ 901872 h 1114425"/>
              <a:gd name="connsiteX53" fmla="*/ 5344782 w 6147977"/>
              <a:gd name="connsiteY53" fmla="*/ 816926 h 1114425"/>
              <a:gd name="connsiteX54" fmla="*/ 4589203 w 6147977"/>
              <a:gd name="connsiteY54" fmla="*/ 745957 h 1114425"/>
              <a:gd name="connsiteX55" fmla="*/ 4594233 w 6147977"/>
              <a:gd name="connsiteY55" fmla="*/ 753261 h 1114425"/>
              <a:gd name="connsiteX56" fmla="*/ 4600075 w 6147977"/>
              <a:gd name="connsiteY56" fmla="*/ 747932 h 1114425"/>
              <a:gd name="connsiteX57" fmla="*/ 4596715 w 6147977"/>
              <a:gd name="connsiteY57" fmla="*/ 747625 h 1114425"/>
              <a:gd name="connsiteX58" fmla="*/ 4759199 w 6147977"/>
              <a:gd name="connsiteY58" fmla="*/ 571405 h 1114425"/>
              <a:gd name="connsiteX59" fmla="*/ 4748859 w 6147977"/>
              <a:gd name="connsiteY59" fmla="*/ 573700 h 1114425"/>
              <a:gd name="connsiteX60" fmla="*/ 4629881 w 6147977"/>
              <a:gd name="connsiteY60" fmla="*/ 584545 h 1114425"/>
              <a:gd name="connsiteX61" fmla="*/ 4632721 w 6147977"/>
              <a:gd name="connsiteY61" fmla="*/ 588025 h 1114425"/>
              <a:gd name="connsiteX62" fmla="*/ 4564901 w 6147977"/>
              <a:gd name="connsiteY62" fmla="*/ 582454 h 1114425"/>
              <a:gd name="connsiteX63" fmla="*/ 4555547 w 6147977"/>
              <a:gd name="connsiteY63" fmla="*/ 580582 h 1114425"/>
              <a:gd name="connsiteX64" fmla="*/ 4566534 w 6147977"/>
              <a:gd name="connsiteY64" fmla="*/ 600613 h 1114425"/>
              <a:gd name="connsiteX65" fmla="*/ 4647509 w 6147977"/>
              <a:gd name="connsiteY65" fmla="*/ 704654 h 1114425"/>
              <a:gd name="connsiteX66" fmla="*/ 4651499 w 6147977"/>
              <a:gd name="connsiteY66" fmla="*/ 701014 h 1114425"/>
              <a:gd name="connsiteX67" fmla="*/ 4746677 w 6147977"/>
              <a:gd name="connsiteY67" fmla="*/ 589588 h 1114425"/>
              <a:gd name="connsiteX68" fmla="*/ 4922163 w 6147977"/>
              <a:gd name="connsiteY68" fmla="*/ 0 h 1114425"/>
              <a:gd name="connsiteX69" fmla="*/ 4922609 w 6147977"/>
              <a:gd name="connsiteY69" fmla="*/ 1148 h 1114425"/>
              <a:gd name="connsiteX70" fmla="*/ 4923056 w 6147977"/>
              <a:gd name="connsiteY70" fmla="*/ 0 h 1114425"/>
              <a:gd name="connsiteX71" fmla="*/ 4923056 w 6147977"/>
              <a:gd name="connsiteY71" fmla="*/ 2297 h 1114425"/>
              <a:gd name="connsiteX72" fmla="*/ 4942891 w 6147977"/>
              <a:gd name="connsiteY72" fmla="*/ 53275 h 1114425"/>
              <a:gd name="connsiteX73" fmla="*/ 5145918 w 6147977"/>
              <a:gd name="connsiteY73" fmla="*/ 354024 h 1114425"/>
              <a:gd name="connsiteX74" fmla="*/ 5052571 w 6147977"/>
              <a:gd name="connsiteY74" fmla="*/ 346357 h 1114425"/>
              <a:gd name="connsiteX75" fmla="*/ 5039693 w 6147977"/>
              <a:gd name="connsiteY75" fmla="*/ 343780 h 1114425"/>
              <a:gd name="connsiteX76" fmla="*/ 5054818 w 6147977"/>
              <a:gd name="connsiteY76" fmla="*/ 371350 h 1114425"/>
              <a:gd name="connsiteX77" fmla="*/ 5221157 w 6147977"/>
              <a:gd name="connsiteY77" fmla="*/ 585077 h 1114425"/>
              <a:gd name="connsiteX78" fmla="*/ 5096359 w 6147977"/>
              <a:gd name="connsiteY78" fmla="*/ 573700 h 1114425"/>
              <a:gd name="connsiteX79" fmla="*/ 5086019 w 6147977"/>
              <a:gd name="connsiteY79" fmla="*/ 571405 h 1114425"/>
              <a:gd name="connsiteX80" fmla="*/ 5098542 w 6147977"/>
              <a:gd name="connsiteY80" fmla="*/ 589589 h 1114425"/>
              <a:gd name="connsiteX81" fmla="*/ 5193720 w 6147977"/>
              <a:gd name="connsiteY81" fmla="*/ 701014 h 1114425"/>
              <a:gd name="connsiteX82" fmla="*/ 5288095 w 6147977"/>
              <a:gd name="connsiteY82" fmla="*/ 787117 h 1114425"/>
              <a:gd name="connsiteX83" fmla="*/ 5372475 w 6147977"/>
              <a:gd name="connsiteY83" fmla="*/ 678699 h 1114425"/>
              <a:gd name="connsiteX84" fmla="*/ 5382055 w 6147977"/>
              <a:gd name="connsiteY84" fmla="*/ 661236 h 1114425"/>
              <a:gd name="connsiteX85" fmla="*/ 5373898 w 6147977"/>
              <a:gd name="connsiteY85" fmla="*/ 662868 h 1114425"/>
              <a:gd name="connsiteX86" fmla="*/ 5314775 w 6147977"/>
              <a:gd name="connsiteY86" fmla="*/ 667724 h 1114425"/>
              <a:gd name="connsiteX87" fmla="*/ 5443367 w 6147977"/>
              <a:gd name="connsiteY87" fmla="*/ 477237 h 1114425"/>
              <a:gd name="connsiteX88" fmla="*/ 5455931 w 6147977"/>
              <a:gd name="connsiteY88" fmla="*/ 444949 h 1114425"/>
              <a:gd name="connsiteX89" fmla="*/ 5455931 w 6147977"/>
              <a:gd name="connsiteY89" fmla="*/ 443494 h 1114425"/>
              <a:gd name="connsiteX90" fmla="*/ 5456213 w 6147977"/>
              <a:gd name="connsiteY90" fmla="*/ 444221 h 1114425"/>
              <a:gd name="connsiteX91" fmla="*/ 5456496 w 6147977"/>
              <a:gd name="connsiteY91" fmla="*/ 443494 h 1114425"/>
              <a:gd name="connsiteX92" fmla="*/ 5456496 w 6147977"/>
              <a:gd name="connsiteY92" fmla="*/ 444949 h 1114425"/>
              <a:gd name="connsiteX93" fmla="*/ 5469059 w 6147977"/>
              <a:gd name="connsiteY93" fmla="*/ 477237 h 1114425"/>
              <a:gd name="connsiteX94" fmla="*/ 5597653 w 6147977"/>
              <a:gd name="connsiteY94" fmla="*/ 667724 h 1114425"/>
              <a:gd name="connsiteX95" fmla="*/ 5538529 w 6147977"/>
              <a:gd name="connsiteY95" fmla="*/ 662869 h 1114425"/>
              <a:gd name="connsiteX96" fmla="*/ 5530371 w 6147977"/>
              <a:gd name="connsiteY96" fmla="*/ 661236 h 1114425"/>
              <a:gd name="connsiteX97" fmla="*/ 5539951 w 6147977"/>
              <a:gd name="connsiteY97" fmla="*/ 678699 h 1114425"/>
              <a:gd name="connsiteX98" fmla="*/ 5645307 w 6147977"/>
              <a:gd name="connsiteY98" fmla="*/ 814068 h 1114425"/>
              <a:gd name="connsiteX99" fmla="*/ 5566262 w 6147977"/>
              <a:gd name="connsiteY99" fmla="*/ 806863 h 1114425"/>
              <a:gd name="connsiteX100" fmla="*/ 5559713 w 6147977"/>
              <a:gd name="connsiteY100" fmla="*/ 805410 h 1114425"/>
              <a:gd name="connsiteX101" fmla="*/ 5567645 w 6147977"/>
              <a:gd name="connsiteY101" fmla="*/ 816927 h 1114425"/>
              <a:gd name="connsiteX102" fmla="*/ 5707845 w 6147977"/>
              <a:gd name="connsiteY102" fmla="*/ 960413 h 1114425"/>
              <a:gd name="connsiteX103" fmla="*/ 5657391 w 6147977"/>
              <a:gd name="connsiteY103" fmla="*/ 957742 h 1114425"/>
              <a:gd name="connsiteX104" fmla="*/ 5626921 w 6147977"/>
              <a:gd name="connsiteY104" fmla="*/ 954977 h 1114425"/>
              <a:gd name="connsiteX105" fmla="*/ 5635583 w 6147977"/>
              <a:gd name="connsiteY105" fmla="*/ 968043 h 1114425"/>
              <a:gd name="connsiteX106" fmla="*/ 5710313 w 6147977"/>
              <a:gd name="connsiteY106" fmla="*/ 1057632 h 1114425"/>
              <a:gd name="connsiteX107" fmla="*/ 5814683 w 6147977"/>
              <a:gd name="connsiteY107" fmla="*/ 932507 h 1114425"/>
              <a:gd name="connsiteX108" fmla="*/ 5824619 w 6147977"/>
              <a:gd name="connsiteY108" fmla="*/ 917520 h 1114425"/>
              <a:gd name="connsiteX109" fmla="*/ 5789667 w 6147977"/>
              <a:gd name="connsiteY109" fmla="*/ 920692 h 1114425"/>
              <a:gd name="connsiteX110" fmla="*/ 5731793 w 6147977"/>
              <a:gd name="connsiteY110" fmla="*/ 923756 h 1114425"/>
              <a:gd name="connsiteX111" fmla="*/ 5892613 w 6147977"/>
              <a:gd name="connsiteY111" fmla="*/ 759168 h 1114425"/>
              <a:gd name="connsiteX112" fmla="*/ 5901711 w 6147977"/>
              <a:gd name="connsiteY112" fmla="*/ 745957 h 1114425"/>
              <a:gd name="connsiteX113" fmla="*/ 5894197 w 6147977"/>
              <a:gd name="connsiteY113" fmla="*/ 747624 h 1114425"/>
              <a:gd name="connsiteX114" fmla="*/ 5803529 w 6147977"/>
              <a:gd name="connsiteY114" fmla="*/ 755889 h 1114425"/>
              <a:gd name="connsiteX115" fmla="*/ 5924379 w 6147977"/>
              <a:gd name="connsiteY115" fmla="*/ 600612 h 1114425"/>
              <a:gd name="connsiteX116" fmla="*/ 5935367 w 6147977"/>
              <a:gd name="connsiteY116" fmla="*/ 580582 h 1114425"/>
              <a:gd name="connsiteX117" fmla="*/ 5926011 w 6147977"/>
              <a:gd name="connsiteY117" fmla="*/ 582454 h 1114425"/>
              <a:gd name="connsiteX118" fmla="*/ 5858191 w 6147977"/>
              <a:gd name="connsiteY118" fmla="*/ 588023 h 1114425"/>
              <a:gd name="connsiteX119" fmla="*/ 6005696 w 6147977"/>
              <a:gd name="connsiteY119" fmla="*/ 369523 h 1114425"/>
              <a:gd name="connsiteX120" fmla="*/ 6020107 w 6147977"/>
              <a:gd name="connsiteY120" fmla="*/ 332486 h 1114425"/>
              <a:gd name="connsiteX121" fmla="*/ 6020107 w 6147977"/>
              <a:gd name="connsiteY121" fmla="*/ 330818 h 1114425"/>
              <a:gd name="connsiteX122" fmla="*/ 6020431 w 6147977"/>
              <a:gd name="connsiteY122" fmla="*/ 331652 h 1114425"/>
              <a:gd name="connsiteX123" fmla="*/ 6020756 w 6147977"/>
              <a:gd name="connsiteY123" fmla="*/ 330818 h 1114425"/>
              <a:gd name="connsiteX124" fmla="*/ 6020756 w 6147977"/>
              <a:gd name="connsiteY124" fmla="*/ 332486 h 1114425"/>
              <a:gd name="connsiteX125" fmla="*/ 6035167 w 6147977"/>
              <a:gd name="connsiteY125" fmla="*/ 369523 h 1114425"/>
              <a:gd name="connsiteX126" fmla="*/ 6095953 w 6147977"/>
              <a:gd name="connsiteY126" fmla="*/ 481834 h 1114425"/>
              <a:gd name="connsiteX127" fmla="*/ 6147977 w 6147977"/>
              <a:gd name="connsiteY127" fmla="*/ 545541 h 1114425"/>
              <a:gd name="connsiteX128" fmla="*/ 6147977 w 6147977"/>
              <a:gd name="connsiteY128" fmla="*/ 585175 h 1114425"/>
              <a:gd name="connsiteX129" fmla="*/ 6114851 w 6147977"/>
              <a:gd name="connsiteY129" fmla="*/ 582454 h 1114425"/>
              <a:gd name="connsiteX130" fmla="*/ 6105496 w 6147977"/>
              <a:gd name="connsiteY130" fmla="*/ 580582 h 1114425"/>
              <a:gd name="connsiteX131" fmla="*/ 6116483 w 6147977"/>
              <a:gd name="connsiteY131" fmla="*/ 600613 h 1114425"/>
              <a:gd name="connsiteX132" fmla="*/ 6147977 w 6147977"/>
              <a:gd name="connsiteY132" fmla="*/ 646901 h 1114425"/>
              <a:gd name="connsiteX133" fmla="*/ 6147977 w 6147977"/>
              <a:gd name="connsiteY133" fmla="*/ 747745 h 1114425"/>
              <a:gd name="connsiteX134" fmla="*/ 6146665 w 6147977"/>
              <a:gd name="connsiteY134" fmla="*/ 747625 h 1114425"/>
              <a:gd name="connsiteX135" fmla="*/ 6139152 w 6147977"/>
              <a:gd name="connsiteY135" fmla="*/ 745957 h 1114425"/>
              <a:gd name="connsiteX136" fmla="*/ 6147977 w 6147977"/>
              <a:gd name="connsiteY136" fmla="*/ 758770 h 1114425"/>
              <a:gd name="connsiteX137" fmla="*/ 6147977 w 6147977"/>
              <a:gd name="connsiteY137" fmla="*/ 1110875 h 1114425"/>
              <a:gd name="connsiteX138" fmla="*/ 6108099 w 6147977"/>
              <a:gd name="connsiteY138" fmla="*/ 1099040 h 1114425"/>
              <a:gd name="connsiteX139" fmla="*/ 6073644 w 6147977"/>
              <a:gd name="connsiteY139" fmla="*/ 1084400 h 1114425"/>
              <a:gd name="connsiteX140" fmla="*/ 6076899 w 6147977"/>
              <a:gd name="connsiteY140" fmla="*/ 1114425 h 1114425"/>
              <a:gd name="connsiteX141" fmla="*/ 5963963 w 6147977"/>
              <a:gd name="connsiteY141" fmla="*/ 1114425 h 1114425"/>
              <a:gd name="connsiteX142" fmla="*/ 5967072 w 6147977"/>
              <a:gd name="connsiteY142" fmla="*/ 1085750 h 1114425"/>
              <a:gd name="connsiteX143" fmla="*/ 5931190 w 6147977"/>
              <a:gd name="connsiteY143" fmla="*/ 1100948 h 1114425"/>
              <a:gd name="connsiteX144" fmla="*/ 5884794 w 6147977"/>
              <a:gd name="connsiteY144" fmla="*/ 1114425 h 1114425"/>
              <a:gd name="connsiteX145" fmla="*/ 5536689 w 6147977"/>
              <a:gd name="connsiteY145" fmla="*/ 1114425 h 1114425"/>
              <a:gd name="connsiteX146" fmla="*/ 5532642 w 6147977"/>
              <a:gd name="connsiteY146" fmla="*/ 1113224 h 1114425"/>
              <a:gd name="connsiteX147" fmla="*/ 5502604 w 6147977"/>
              <a:gd name="connsiteY147" fmla="*/ 1100461 h 1114425"/>
              <a:gd name="connsiteX148" fmla="*/ 5504118 w 6147977"/>
              <a:gd name="connsiteY148" fmla="*/ 1114425 h 1114425"/>
              <a:gd name="connsiteX149" fmla="*/ 5408308 w 6147977"/>
              <a:gd name="connsiteY149" fmla="*/ 1114425 h 1114425"/>
              <a:gd name="connsiteX150" fmla="*/ 5409615 w 6147977"/>
              <a:gd name="connsiteY150" fmla="*/ 1102369 h 1114425"/>
              <a:gd name="connsiteX151" fmla="*/ 5407689 w 6147977"/>
              <a:gd name="connsiteY151" fmla="*/ 1102488 h 1114425"/>
              <a:gd name="connsiteX152" fmla="*/ 5379506 w 6147977"/>
              <a:gd name="connsiteY152" fmla="*/ 1114425 h 1114425"/>
              <a:gd name="connsiteX153" fmla="*/ 5154741 w 6147977"/>
              <a:gd name="connsiteY153" fmla="*/ 1114425 h 1114425"/>
              <a:gd name="connsiteX154" fmla="*/ 5173393 w 6147977"/>
              <a:gd name="connsiteY154" fmla="*/ 1092063 h 1114425"/>
              <a:gd name="connsiteX155" fmla="*/ 5142217 w 6147977"/>
              <a:gd name="connsiteY155" fmla="*/ 1086758 h 1114425"/>
              <a:gd name="connsiteX156" fmla="*/ 5043278 w 6147977"/>
              <a:gd name="connsiteY156" fmla="*/ 1057394 h 1114425"/>
              <a:gd name="connsiteX157" fmla="*/ 4995852 w 6147977"/>
              <a:gd name="connsiteY157" fmla="*/ 1037244 h 1114425"/>
              <a:gd name="connsiteX158" fmla="*/ 5004220 w 6147977"/>
              <a:gd name="connsiteY158" fmla="*/ 1114425 h 1114425"/>
              <a:gd name="connsiteX159" fmla="*/ 4840999 w 6147977"/>
              <a:gd name="connsiteY159" fmla="*/ 1114425 h 1114425"/>
              <a:gd name="connsiteX160" fmla="*/ 4849165 w 6147977"/>
              <a:gd name="connsiteY160" fmla="*/ 1039102 h 1114425"/>
              <a:gd name="connsiteX161" fmla="*/ 4799776 w 6147977"/>
              <a:gd name="connsiteY161" fmla="*/ 1060021 h 1114425"/>
              <a:gd name="connsiteX162" fmla="*/ 4785945 w 6147977"/>
              <a:gd name="connsiteY162" fmla="*/ 1064039 h 1114425"/>
              <a:gd name="connsiteX163" fmla="*/ 4827973 w 6147977"/>
              <a:gd name="connsiteY163" fmla="*/ 1114425 h 1114425"/>
              <a:gd name="connsiteX164" fmla="*/ 4609991 w 6147977"/>
              <a:gd name="connsiteY164" fmla="*/ 1114425 h 1114425"/>
              <a:gd name="connsiteX165" fmla="*/ 4583791 w 6147977"/>
              <a:gd name="connsiteY165" fmla="*/ 1106649 h 1114425"/>
              <a:gd name="connsiteX166" fmla="*/ 4526349 w 6147977"/>
              <a:gd name="connsiteY166" fmla="*/ 1108888 h 1114425"/>
              <a:gd name="connsiteX167" fmla="*/ 4526949 w 6147977"/>
              <a:gd name="connsiteY167" fmla="*/ 1114425 h 1114425"/>
              <a:gd name="connsiteX168" fmla="*/ 4414014 w 6147977"/>
              <a:gd name="connsiteY168" fmla="*/ 1114425 h 1114425"/>
              <a:gd name="connsiteX169" fmla="*/ 4415443 w 6147977"/>
              <a:gd name="connsiteY169" fmla="*/ 1101247 h 1114425"/>
              <a:gd name="connsiteX170" fmla="*/ 4411923 w 6147977"/>
              <a:gd name="connsiteY170" fmla="*/ 1100903 h 1114425"/>
              <a:gd name="connsiteX171" fmla="*/ 4415963 w 6147977"/>
              <a:gd name="connsiteY171" fmla="*/ 1096444 h 1114425"/>
              <a:gd name="connsiteX172" fmla="*/ 4417123 w 6147977"/>
              <a:gd name="connsiteY172" fmla="*/ 1085750 h 1114425"/>
              <a:gd name="connsiteX173" fmla="*/ 4381241 w 6147977"/>
              <a:gd name="connsiteY173" fmla="*/ 1100948 h 1114425"/>
              <a:gd name="connsiteX174" fmla="*/ 4334845 w 6147977"/>
              <a:gd name="connsiteY174" fmla="*/ 1114425 h 1114425"/>
              <a:gd name="connsiteX175" fmla="*/ 3986740 w 6147977"/>
              <a:gd name="connsiteY175" fmla="*/ 1114425 h 1114425"/>
              <a:gd name="connsiteX176" fmla="*/ 3982693 w 6147977"/>
              <a:gd name="connsiteY176" fmla="*/ 1113224 h 1114425"/>
              <a:gd name="connsiteX177" fmla="*/ 3952655 w 6147977"/>
              <a:gd name="connsiteY177" fmla="*/ 1100461 h 1114425"/>
              <a:gd name="connsiteX178" fmla="*/ 3954169 w 6147977"/>
              <a:gd name="connsiteY178" fmla="*/ 1114425 h 1114425"/>
              <a:gd name="connsiteX179" fmla="*/ 3858361 w 6147977"/>
              <a:gd name="connsiteY179" fmla="*/ 1114425 h 1114425"/>
              <a:gd name="connsiteX180" fmla="*/ 3859747 w 6147977"/>
              <a:gd name="connsiteY180" fmla="*/ 1101638 h 1114425"/>
              <a:gd name="connsiteX181" fmla="*/ 3829558 w 6147977"/>
              <a:gd name="connsiteY181" fmla="*/ 1114425 h 1114425"/>
              <a:gd name="connsiteX182" fmla="*/ 3454171 w 6147977"/>
              <a:gd name="connsiteY182" fmla="*/ 1114425 h 1114425"/>
              <a:gd name="connsiteX183" fmla="*/ 3427333 w 6147977"/>
              <a:gd name="connsiteY183" fmla="*/ 1103021 h 1114425"/>
              <a:gd name="connsiteX184" fmla="*/ 3428569 w 6147977"/>
              <a:gd name="connsiteY184" fmla="*/ 1114425 h 1114425"/>
              <a:gd name="connsiteX185" fmla="*/ 3335492 w 6147977"/>
              <a:gd name="connsiteY185" fmla="*/ 1114425 h 1114425"/>
              <a:gd name="connsiteX186" fmla="*/ 3336604 w 6147977"/>
              <a:gd name="connsiteY186" fmla="*/ 1104171 h 1114425"/>
              <a:gd name="connsiteX187" fmla="*/ 3312394 w 6147977"/>
              <a:gd name="connsiteY187" fmla="*/ 1114425 h 1114425"/>
              <a:gd name="connsiteX188" fmla="*/ 3060041 w 6147977"/>
              <a:gd name="connsiteY188" fmla="*/ 1114425 h 1114425"/>
              <a:gd name="connsiteX189" fmla="*/ 3008201 w 6147977"/>
              <a:gd name="connsiteY189" fmla="*/ 1099040 h 1114425"/>
              <a:gd name="connsiteX190" fmla="*/ 2973745 w 6147977"/>
              <a:gd name="connsiteY190" fmla="*/ 1084400 h 1114425"/>
              <a:gd name="connsiteX191" fmla="*/ 2977000 w 6147977"/>
              <a:gd name="connsiteY191" fmla="*/ 1114425 h 1114425"/>
              <a:gd name="connsiteX192" fmla="*/ 2563041 w 6147977"/>
              <a:gd name="connsiteY192" fmla="*/ 1114425 h 1114425"/>
              <a:gd name="connsiteX193" fmla="*/ 2583073 w 6147977"/>
              <a:gd name="connsiteY193" fmla="*/ 1090410 h 1114425"/>
              <a:gd name="connsiteX194" fmla="*/ 2558080 w 6147977"/>
              <a:gd name="connsiteY194" fmla="*/ 1082993 h 1114425"/>
              <a:gd name="connsiteX195" fmla="*/ 2518627 w 6147977"/>
              <a:gd name="connsiteY195" fmla="*/ 1066229 h 1114425"/>
              <a:gd name="connsiteX196" fmla="*/ 2523852 w 6147977"/>
              <a:gd name="connsiteY196" fmla="*/ 1114425 h 1114425"/>
              <a:gd name="connsiteX197" fmla="*/ 2391541 w 6147977"/>
              <a:gd name="connsiteY197" fmla="*/ 1114425 h 1114425"/>
              <a:gd name="connsiteX198" fmla="*/ 2396599 w 6147977"/>
              <a:gd name="connsiteY198" fmla="*/ 1067776 h 1114425"/>
              <a:gd name="connsiteX199" fmla="*/ 2355512 w 6147977"/>
              <a:gd name="connsiteY199" fmla="*/ 1085178 h 1114425"/>
              <a:gd name="connsiteX200" fmla="*/ 2271015 w 6147977"/>
              <a:gd name="connsiteY200" fmla="*/ 1109723 h 1114425"/>
              <a:gd name="connsiteX201" fmla="*/ 2242777 w 6147977"/>
              <a:gd name="connsiteY201" fmla="*/ 1114425 h 1114425"/>
              <a:gd name="connsiteX202" fmla="*/ 1904223 w 6147977"/>
              <a:gd name="connsiteY202" fmla="*/ 1114425 h 1114425"/>
              <a:gd name="connsiteX203" fmla="*/ 1877385 w 6147977"/>
              <a:gd name="connsiteY203" fmla="*/ 1103021 h 1114425"/>
              <a:gd name="connsiteX204" fmla="*/ 1878622 w 6147977"/>
              <a:gd name="connsiteY204" fmla="*/ 1114425 h 1114425"/>
              <a:gd name="connsiteX205" fmla="*/ 1785544 w 6147977"/>
              <a:gd name="connsiteY205" fmla="*/ 1114425 h 1114425"/>
              <a:gd name="connsiteX206" fmla="*/ 1786655 w 6147977"/>
              <a:gd name="connsiteY206" fmla="*/ 1104171 h 1114425"/>
              <a:gd name="connsiteX207" fmla="*/ 1762446 w 6147977"/>
              <a:gd name="connsiteY207" fmla="*/ 1114425 h 1114425"/>
              <a:gd name="connsiteX208" fmla="*/ 1510092 w 6147977"/>
              <a:gd name="connsiteY208" fmla="*/ 1114425 h 1114425"/>
              <a:gd name="connsiteX209" fmla="*/ 1458253 w 6147977"/>
              <a:gd name="connsiteY209" fmla="*/ 1099040 h 1114425"/>
              <a:gd name="connsiteX210" fmla="*/ 1423797 w 6147977"/>
              <a:gd name="connsiteY210" fmla="*/ 1084400 h 1114425"/>
              <a:gd name="connsiteX211" fmla="*/ 1427052 w 6147977"/>
              <a:gd name="connsiteY211" fmla="*/ 1114425 h 1114425"/>
              <a:gd name="connsiteX212" fmla="*/ 1314116 w 6147977"/>
              <a:gd name="connsiteY212" fmla="*/ 1114425 h 1114425"/>
              <a:gd name="connsiteX213" fmla="*/ 1317225 w 6147977"/>
              <a:gd name="connsiteY213" fmla="*/ 1085750 h 1114425"/>
              <a:gd name="connsiteX214" fmla="*/ 1281342 w 6147977"/>
              <a:gd name="connsiteY214" fmla="*/ 1100948 h 1114425"/>
              <a:gd name="connsiteX215" fmla="*/ 1234946 w 6147977"/>
              <a:gd name="connsiteY215" fmla="*/ 1114425 h 1114425"/>
              <a:gd name="connsiteX216" fmla="*/ 858046 w 6147977"/>
              <a:gd name="connsiteY216" fmla="*/ 1114425 h 1114425"/>
              <a:gd name="connsiteX217" fmla="*/ 836488 w 6147977"/>
              <a:gd name="connsiteY217" fmla="*/ 1105265 h 1114425"/>
              <a:gd name="connsiteX218" fmla="*/ 837481 w 6147977"/>
              <a:gd name="connsiteY218" fmla="*/ 1114425 h 1114425"/>
              <a:gd name="connsiteX219" fmla="*/ 746795 w 6147977"/>
              <a:gd name="connsiteY219" fmla="*/ 1114425 h 1114425"/>
              <a:gd name="connsiteX220" fmla="*/ 747666 w 6147977"/>
              <a:gd name="connsiteY220" fmla="*/ 1106390 h 1114425"/>
              <a:gd name="connsiteX221" fmla="*/ 728697 w 6147977"/>
              <a:gd name="connsiteY221" fmla="*/ 1114425 h 1114425"/>
              <a:gd name="connsiteX222" fmla="*/ 495839 w 6147977"/>
              <a:gd name="connsiteY222" fmla="*/ 1114425 h 1114425"/>
              <a:gd name="connsiteX223" fmla="*/ 443997 w 6147977"/>
              <a:gd name="connsiteY223" fmla="*/ 1099040 h 1114425"/>
              <a:gd name="connsiteX224" fmla="*/ 409541 w 6147977"/>
              <a:gd name="connsiteY224" fmla="*/ 1084400 h 1114425"/>
              <a:gd name="connsiteX225" fmla="*/ 412797 w 6147977"/>
              <a:gd name="connsiteY225" fmla="*/ 1114425 h 1114425"/>
              <a:gd name="connsiteX226" fmla="*/ 299861 w 6147977"/>
              <a:gd name="connsiteY226" fmla="*/ 1114425 h 1114425"/>
              <a:gd name="connsiteX227" fmla="*/ 302969 w 6147977"/>
              <a:gd name="connsiteY227" fmla="*/ 1085750 h 1114425"/>
              <a:gd name="connsiteX228" fmla="*/ 267086 w 6147977"/>
              <a:gd name="connsiteY228" fmla="*/ 1100948 h 1114425"/>
              <a:gd name="connsiteX229" fmla="*/ 220690 w 6147977"/>
              <a:gd name="connsiteY229" fmla="*/ 1114425 h 1114425"/>
              <a:gd name="connsiteX230" fmla="*/ 0 w 6147977"/>
              <a:gd name="connsiteY230" fmla="*/ 1114425 h 1114425"/>
              <a:gd name="connsiteX231" fmla="*/ 76780 w 6147977"/>
              <a:gd name="connsiteY231" fmla="*/ 1029667 h 1114425"/>
              <a:gd name="connsiteX232" fmla="*/ 150580 w 6147977"/>
              <a:gd name="connsiteY232" fmla="*/ 932507 h 1114425"/>
              <a:gd name="connsiteX233" fmla="*/ 160516 w 6147977"/>
              <a:gd name="connsiteY233" fmla="*/ 917520 h 1114425"/>
              <a:gd name="connsiteX234" fmla="*/ 125563 w 6147977"/>
              <a:gd name="connsiteY234" fmla="*/ 920692 h 1114425"/>
              <a:gd name="connsiteX235" fmla="*/ 67690 w 6147977"/>
              <a:gd name="connsiteY235" fmla="*/ 923756 h 1114425"/>
              <a:gd name="connsiteX236" fmla="*/ 228509 w 6147977"/>
              <a:gd name="connsiteY236" fmla="*/ 759168 h 1114425"/>
              <a:gd name="connsiteX237" fmla="*/ 237607 w 6147977"/>
              <a:gd name="connsiteY237" fmla="*/ 745957 h 1114425"/>
              <a:gd name="connsiteX238" fmla="*/ 230094 w 6147977"/>
              <a:gd name="connsiteY238" fmla="*/ 747624 h 1114425"/>
              <a:gd name="connsiteX239" fmla="*/ 139425 w 6147977"/>
              <a:gd name="connsiteY239" fmla="*/ 755889 h 1114425"/>
              <a:gd name="connsiteX240" fmla="*/ 260276 w 6147977"/>
              <a:gd name="connsiteY240" fmla="*/ 600612 h 1114425"/>
              <a:gd name="connsiteX241" fmla="*/ 271265 w 6147977"/>
              <a:gd name="connsiteY241" fmla="*/ 580582 h 1114425"/>
              <a:gd name="connsiteX242" fmla="*/ 261908 w 6147977"/>
              <a:gd name="connsiteY242" fmla="*/ 582454 h 1114425"/>
              <a:gd name="connsiteX243" fmla="*/ 194089 w 6147977"/>
              <a:gd name="connsiteY243" fmla="*/ 588023 h 1114425"/>
              <a:gd name="connsiteX244" fmla="*/ 341593 w 6147977"/>
              <a:gd name="connsiteY244" fmla="*/ 369523 h 1114425"/>
              <a:gd name="connsiteX245" fmla="*/ 356003 w 6147977"/>
              <a:gd name="connsiteY245" fmla="*/ 332486 h 1114425"/>
              <a:gd name="connsiteX246" fmla="*/ 356003 w 6147977"/>
              <a:gd name="connsiteY246" fmla="*/ 330818 h 1114425"/>
              <a:gd name="connsiteX247" fmla="*/ 356328 w 6147977"/>
              <a:gd name="connsiteY247" fmla="*/ 331652 h 1114425"/>
              <a:gd name="connsiteX248" fmla="*/ 356652 w 6147977"/>
              <a:gd name="connsiteY248" fmla="*/ 330818 h 1114425"/>
              <a:gd name="connsiteX249" fmla="*/ 356652 w 6147977"/>
              <a:gd name="connsiteY249" fmla="*/ 332486 h 1114425"/>
              <a:gd name="connsiteX250" fmla="*/ 371063 w 6147977"/>
              <a:gd name="connsiteY250" fmla="*/ 369523 h 1114425"/>
              <a:gd name="connsiteX251" fmla="*/ 518568 w 6147977"/>
              <a:gd name="connsiteY251" fmla="*/ 588025 h 1114425"/>
              <a:gd name="connsiteX252" fmla="*/ 450749 w 6147977"/>
              <a:gd name="connsiteY252" fmla="*/ 582454 h 1114425"/>
              <a:gd name="connsiteX253" fmla="*/ 441392 w 6147977"/>
              <a:gd name="connsiteY253" fmla="*/ 580582 h 1114425"/>
              <a:gd name="connsiteX254" fmla="*/ 452381 w 6147977"/>
              <a:gd name="connsiteY254" fmla="*/ 600613 h 1114425"/>
              <a:gd name="connsiteX255" fmla="*/ 573230 w 6147977"/>
              <a:gd name="connsiteY255" fmla="*/ 755890 h 1114425"/>
              <a:gd name="connsiteX256" fmla="*/ 482561 w 6147977"/>
              <a:gd name="connsiteY256" fmla="*/ 747625 h 1114425"/>
              <a:gd name="connsiteX257" fmla="*/ 475048 w 6147977"/>
              <a:gd name="connsiteY257" fmla="*/ 745957 h 1114425"/>
              <a:gd name="connsiteX258" fmla="*/ 484147 w 6147977"/>
              <a:gd name="connsiteY258" fmla="*/ 759168 h 1114425"/>
              <a:gd name="connsiteX259" fmla="*/ 553296 w 6147977"/>
              <a:gd name="connsiteY259" fmla="*/ 840121 h 1114425"/>
              <a:gd name="connsiteX260" fmla="*/ 624368 w 6147977"/>
              <a:gd name="connsiteY260" fmla="*/ 904963 h 1114425"/>
              <a:gd name="connsiteX261" fmla="*/ 627975 w 6147977"/>
              <a:gd name="connsiteY261" fmla="*/ 901672 h 1114425"/>
              <a:gd name="connsiteX262" fmla="*/ 685608 w 6147977"/>
              <a:gd name="connsiteY262" fmla="*/ 834202 h 1114425"/>
              <a:gd name="connsiteX263" fmla="*/ 693191 w 6147977"/>
              <a:gd name="connsiteY263" fmla="*/ 823191 h 1114425"/>
              <a:gd name="connsiteX264" fmla="*/ 686929 w 6147977"/>
              <a:gd name="connsiteY264" fmla="*/ 824582 h 1114425"/>
              <a:gd name="connsiteX265" fmla="*/ 611362 w 6147977"/>
              <a:gd name="connsiteY265" fmla="*/ 831469 h 1114425"/>
              <a:gd name="connsiteX266" fmla="*/ 712083 w 6147977"/>
              <a:gd name="connsiteY266" fmla="*/ 702055 h 1114425"/>
              <a:gd name="connsiteX267" fmla="*/ 721241 w 6147977"/>
              <a:gd name="connsiteY267" fmla="*/ 685361 h 1114425"/>
              <a:gd name="connsiteX268" fmla="*/ 713444 w 6147977"/>
              <a:gd name="connsiteY268" fmla="*/ 686920 h 1114425"/>
              <a:gd name="connsiteX269" fmla="*/ 656921 w 6147977"/>
              <a:gd name="connsiteY269" fmla="*/ 691563 h 1114425"/>
              <a:gd name="connsiteX270" fmla="*/ 779857 w 6147977"/>
              <a:gd name="connsiteY270" fmla="*/ 509455 h 1114425"/>
              <a:gd name="connsiteX271" fmla="*/ 791867 w 6147977"/>
              <a:gd name="connsiteY271" fmla="*/ 478587 h 1114425"/>
              <a:gd name="connsiteX272" fmla="*/ 791867 w 6147977"/>
              <a:gd name="connsiteY272" fmla="*/ 477195 h 1114425"/>
              <a:gd name="connsiteX273" fmla="*/ 792138 w 6147977"/>
              <a:gd name="connsiteY273" fmla="*/ 477891 h 1114425"/>
              <a:gd name="connsiteX274" fmla="*/ 792408 w 6147977"/>
              <a:gd name="connsiteY274" fmla="*/ 477195 h 1114425"/>
              <a:gd name="connsiteX275" fmla="*/ 792408 w 6147977"/>
              <a:gd name="connsiteY275" fmla="*/ 478587 h 1114425"/>
              <a:gd name="connsiteX276" fmla="*/ 804419 w 6147977"/>
              <a:gd name="connsiteY276" fmla="*/ 509455 h 1114425"/>
              <a:gd name="connsiteX277" fmla="*/ 927356 w 6147977"/>
              <a:gd name="connsiteY277" fmla="*/ 691563 h 1114425"/>
              <a:gd name="connsiteX278" fmla="*/ 870832 w 6147977"/>
              <a:gd name="connsiteY278" fmla="*/ 686920 h 1114425"/>
              <a:gd name="connsiteX279" fmla="*/ 863034 w 6147977"/>
              <a:gd name="connsiteY279" fmla="*/ 685361 h 1114425"/>
              <a:gd name="connsiteX280" fmla="*/ 872192 w 6147977"/>
              <a:gd name="connsiteY280" fmla="*/ 702055 h 1114425"/>
              <a:gd name="connsiteX281" fmla="*/ 972915 w 6147977"/>
              <a:gd name="connsiteY281" fmla="*/ 831469 h 1114425"/>
              <a:gd name="connsiteX282" fmla="*/ 897347 w 6147977"/>
              <a:gd name="connsiteY282" fmla="*/ 824582 h 1114425"/>
              <a:gd name="connsiteX283" fmla="*/ 891085 w 6147977"/>
              <a:gd name="connsiteY283" fmla="*/ 823191 h 1114425"/>
              <a:gd name="connsiteX284" fmla="*/ 898669 w 6147977"/>
              <a:gd name="connsiteY284" fmla="*/ 834202 h 1114425"/>
              <a:gd name="connsiteX285" fmla="*/ 1032702 w 6147977"/>
              <a:gd name="connsiteY285" fmla="*/ 971377 h 1114425"/>
              <a:gd name="connsiteX286" fmla="*/ 984467 w 6147977"/>
              <a:gd name="connsiteY286" fmla="*/ 968823 h 1114425"/>
              <a:gd name="connsiteX287" fmla="*/ 955337 w 6147977"/>
              <a:gd name="connsiteY287" fmla="*/ 966180 h 1114425"/>
              <a:gd name="connsiteX288" fmla="*/ 963618 w 6147977"/>
              <a:gd name="connsiteY288" fmla="*/ 978672 h 1114425"/>
              <a:gd name="connsiteX289" fmla="*/ 1025126 w 6147977"/>
              <a:gd name="connsiteY289" fmla="*/ 1059649 h 1114425"/>
              <a:gd name="connsiteX290" fmla="*/ 1044501 w 6147977"/>
              <a:gd name="connsiteY290" fmla="*/ 1081037 h 1114425"/>
              <a:gd name="connsiteX291" fmla="*/ 1091036 w 6147977"/>
              <a:gd name="connsiteY291" fmla="*/ 1029667 h 1114425"/>
              <a:gd name="connsiteX292" fmla="*/ 1164835 w 6147977"/>
              <a:gd name="connsiteY292" fmla="*/ 932507 h 1114425"/>
              <a:gd name="connsiteX293" fmla="*/ 1174771 w 6147977"/>
              <a:gd name="connsiteY293" fmla="*/ 917520 h 1114425"/>
              <a:gd name="connsiteX294" fmla="*/ 1139818 w 6147977"/>
              <a:gd name="connsiteY294" fmla="*/ 920692 h 1114425"/>
              <a:gd name="connsiteX295" fmla="*/ 1081945 w 6147977"/>
              <a:gd name="connsiteY295" fmla="*/ 923756 h 1114425"/>
              <a:gd name="connsiteX296" fmla="*/ 1242764 w 6147977"/>
              <a:gd name="connsiteY296" fmla="*/ 759168 h 1114425"/>
              <a:gd name="connsiteX297" fmla="*/ 1251863 w 6147977"/>
              <a:gd name="connsiteY297" fmla="*/ 745957 h 1114425"/>
              <a:gd name="connsiteX298" fmla="*/ 1244350 w 6147977"/>
              <a:gd name="connsiteY298" fmla="*/ 747624 h 1114425"/>
              <a:gd name="connsiteX299" fmla="*/ 1153681 w 6147977"/>
              <a:gd name="connsiteY299" fmla="*/ 755889 h 1114425"/>
              <a:gd name="connsiteX300" fmla="*/ 1274531 w 6147977"/>
              <a:gd name="connsiteY300" fmla="*/ 600612 h 1114425"/>
              <a:gd name="connsiteX301" fmla="*/ 1285520 w 6147977"/>
              <a:gd name="connsiteY301" fmla="*/ 580582 h 1114425"/>
              <a:gd name="connsiteX302" fmla="*/ 1276164 w 6147977"/>
              <a:gd name="connsiteY302" fmla="*/ 582454 h 1114425"/>
              <a:gd name="connsiteX303" fmla="*/ 1208345 w 6147977"/>
              <a:gd name="connsiteY303" fmla="*/ 588023 h 1114425"/>
              <a:gd name="connsiteX304" fmla="*/ 1355848 w 6147977"/>
              <a:gd name="connsiteY304" fmla="*/ 369523 h 1114425"/>
              <a:gd name="connsiteX305" fmla="*/ 1370259 w 6147977"/>
              <a:gd name="connsiteY305" fmla="*/ 332486 h 1114425"/>
              <a:gd name="connsiteX306" fmla="*/ 1370259 w 6147977"/>
              <a:gd name="connsiteY306" fmla="*/ 330818 h 1114425"/>
              <a:gd name="connsiteX307" fmla="*/ 1370583 w 6147977"/>
              <a:gd name="connsiteY307" fmla="*/ 331652 h 1114425"/>
              <a:gd name="connsiteX308" fmla="*/ 1370908 w 6147977"/>
              <a:gd name="connsiteY308" fmla="*/ 330818 h 1114425"/>
              <a:gd name="connsiteX309" fmla="*/ 1370908 w 6147977"/>
              <a:gd name="connsiteY309" fmla="*/ 332486 h 1114425"/>
              <a:gd name="connsiteX310" fmla="*/ 1385319 w 6147977"/>
              <a:gd name="connsiteY310" fmla="*/ 369523 h 1114425"/>
              <a:gd name="connsiteX311" fmla="*/ 1532823 w 6147977"/>
              <a:gd name="connsiteY311" fmla="*/ 588025 h 1114425"/>
              <a:gd name="connsiteX312" fmla="*/ 1465004 w 6147977"/>
              <a:gd name="connsiteY312" fmla="*/ 582454 h 1114425"/>
              <a:gd name="connsiteX313" fmla="*/ 1455648 w 6147977"/>
              <a:gd name="connsiteY313" fmla="*/ 580582 h 1114425"/>
              <a:gd name="connsiteX314" fmla="*/ 1466636 w 6147977"/>
              <a:gd name="connsiteY314" fmla="*/ 600613 h 1114425"/>
              <a:gd name="connsiteX315" fmla="*/ 1587486 w 6147977"/>
              <a:gd name="connsiteY315" fmla="*/ 755890 h 1114425"/>
              <a:gd name="connsiteX316" fmla="*/ 1496817 w 6147977"/>
              <a:gd name="connsiteY316" fmla="*/ 747625 h 1114425"/>
              <a:gd name="connsiteX317" fmla="*/ 1489304 w 6147977"/>
              <a:gd name="connsiteY317" fmla="*/ 745957 h 1114425"/>
              <a:gd name="connsiteX318" fmla="*/ 1498402 w 6147977"/>
              <a:gd name="connsiteY318" fmla="*/ 759168 h 1114425"/>
              <a:gd name="connsiteX319" fmla="*/ 1567551 w 6147977"/>
              <a:gd name="connsiteY319" fmla="*/ 840121 h 1114425"/>
              <a:gd name="connsiteX320" fmla="*/ 1646077 w 6147977"/>
              <a:gd name="connsiteY320" fmla="*/ 911763 h 1114425"/>
              <a:gd name="connsiteX321" fmla="*/ 1664392 w 6147977"/>
              <a:gd name="connsiteY321" fmla="*/ 895054 h 1114425"/>
              <a:gd name="connsiteX322" fmla="*/ 1723263 w 6147977"/>
              <a:gd name="connsiteY322" fmla="*/ 826133 h 1114425"/>
              <a:gd name="connsiteX323" fmla="*/ 1731008 w 6147977"/>
              <a:gd name="connsiteY323" fmla="*/ 814887 h 1114425"/>
              <a:gd name="connsiteX324" fmla="*/ 1724613 w 6147977"/>
              <a:gd name="connsiteY324" fmla="*/ 816306 h 1114425"/>
              <a:gd name="connsiteX325" fmla="*/ 1647421 w 6147977"/>
              <a:gd name="connsiteY325" fmla="*/ 823343 h 1114425"/>
              <a:gd name="connsiteX326" fmla="*/ 1750307 w 6147977"/>
              <a:gd name="connsiteY326" fmla="*/ 691146 h 1114425"/>
              <a:gd name="connsiteX327" fmla="*/ 1759663 w 6147977"/>
              <a:gd name="connsiteY327" fmla="*/ 674095 h 1114425"/>
              <a:gd name="connsiteX328" fmla="*/ 1751697 w 6147977"/>
              <a:gd name="connsiteY328" fmla="*/ 675688 h 1114425"/>
              <a:gd name="connsiteX329" fmla="*/ 1693959 w 6147977"/>
              <a:gd name="connsiteY329" fmla="*/ 680430 h 1114425"/>
              <a:gd name="connsiteX330" fmla="*/ 1819537 w 6147977"/>
              <a:gd name="connsiteY330" fmla="*/ 494408 h 1114425"/>
              <a:gd name="connsiteX331" fmla="*/ 1831806 w 6147977"/>
              <a:gd name="connsiteY331" fmla="*/ 462877 h 1114425"/>
              <a:gd name="connsiteX332" fmla="*/ 1831806 w 6147977"/>
              <a:gd name="connsiteY332" fmla="*/ 461455 h 1114425"/>
              <a:gd name="connsiteX333" fmla="*/ 1832083 w 6147977"/>
              <a:gd name="connsiteY333" fmla="*/ 462166 h 1114425"/>
              <a:gd name="connsiteX334" fmla="*/ 1832358 w 6147977"/>
              <a:gd name="connsiteY334" fmla="*/ 461455 h 1114425"/>
              <a:gd name="connsiteX335" fmla="*/ 1832358 w 6147977"/>
              <a:gd name="connsiteY335" fmla="*/ 462877 h 1114425"/>
              <a:gd name="connsiteX336" fmla="*/ 1844627 w 6147977"/>
              <a:gd name="connsiteY336" fmla="*/ 494408 h 1114425"/>
              <a:gd name="connsiteX337" fmla="*/ 1970206 w 6147977"/>
              <a:gd name="connsiteY337" fmla="*/ 680430 h 1114425"/>
              <a:gd name="connsiteX338" fmla="*/ 1912468 w 6147977"/>
              <a:gd name="connsiteY338" fmla="*/ 675688 h 1114425"/>
              <a:gd name="connsiteX339" fmla="*/ 1904501 w 6147977"/>
              <a:gd name="connsiteY339" fmla="*/ 674095 h 1114425"/>
              <a:gd name="connsiteX340" fmla="*/ 1913857 w 6147977"/>
              <a:gd name="connsiteY340" fmla="*/ 691146 h 1114425"/>
              <a:gd name="connsiteX341" fmla="*/ 2016743 w 6147977"/>
              <a:gd name="connsiteY341" fmla="*/ 823343 h 1114425"/>
              <a:gd name="connsiteX342" fmla="*/ 1939552 w 6147977"/>
              <a:gd name="connsiteY342" fmla="*/ 816306 h 1114425"/>
              <a:gd name="connsiteX343" fmla="*/ 1933156 w 6147977"/>
              <a:gd name="connsiteY343" fmla="*/ 814887 h 1114425"/>
              <a:gd name="connsiteX344" fmla="*/ 1940902 w 6147977"/>
              <a:gd name="connsiteY344" fmla="*/ 826134 h 1114425"/>
              <a:gd name="connsiteX345" fmla="*/ 2077815 w 6147977"/>
              <a:gd name="connsiteY345" fmla="*/ 966257 h 1114425"/>
              <a:gd name="connsiteX346" fmla="*/ 2028545 w 6147977"/>
              <a:gd name="connsiteY346" fmla="*/ 963648 h 1114425"/>
              <a:gd name="connsiteX347" fmla="*/ 1998787 w 6147977"/>
              <a:gd name="connsiteY347" fmla="*/ 960948 h 1114425"/>
              <a:gd name="connsiteX348" fmla="*/ 2007247 w 6147977"/>
              <a:gd name="connsiteY348" fmla="*/ 973707 h 1114425"/>
              <a:gd name="connsiteX349" fmla="*/ 2082701 w 6147977"/>
              <a:gd name="connsiteY349" fmla="*/ 1064165 h 1114425"/>
              <a:gd name="connsiteX350" fmla="*/ 2137603 w 6147977"/>
              <a:gd name="connsiteY350" fmla="*/ 1003558 h 1114425"/>
              <a:gd name="connsiteX351" fmla="*/ 2222106 w 6147977"/>
              <a:gd name="connsiteY351" fmla="*/ 892307 h 1114425"/>
              <a:gd name="connsiteX352" fmla="*/ 2233484 w 6147977"/>
              <a:gd name="connsiteY352" fmla="*/ 875145 h 1114425"/>
              <a:gd name="connsiteX353" fmla="*/ 2193462 w 6147977"/>
              <a:gd name="connsiteY353" fmla="*/ 878777 h 1114425"/>
              <a:gd name="connsiteX354" fmla="*/ 2127194 w 6147977"/>
              <a:gd name="connsiteY354" fmla="*/ 882285 h 1114425"/>
              <a:gd name="connsiteX355" fmla="*/ 2311338 w 6147977"/>
              <a:gd name="connsiteY355" fmla="*/ 693825 h 1114425"/>
              <a:gd name="connsiteX356" fmla="*/ 2321757 w 6147977"/>
              <a:gd name="connsiteY356" fmla="*/ 678699 h 1114425"/>
              <a:gd name="connsiteX357" fmla="*/ 2313154 w 6147977"/>
              <a:gd name="connsiteY357" fmla="*/ 680608 h 1114425"/>
              <a:gd name="connsiteX358" fmla="*/ 2209334 w 6147977"/>
              <a:gd name="connsiteY358" fmla="*/ 690072 h 1114425"/>
              <a:gd name="connsiteX359" fmla="*/ 2347713 w 6147977"/>
              <a:gd name="connsiteY359" fmla="*/ 512273 h 1114425"/>
              <a:gd name="connsiteX360" fmla="*/ 2360295 w 6147977"/>
              <a:gd name="connsiteY360" fmla="*/ 489338 h 1114425"/>
              <a:gd name="connsiteX361" fmla="*/ 2349581 w 6147977"/>
              <a:gd name="connsiteY361" fmla="*/ 491481 h 1114425"/>
              <a:gd name="connsiteX362" fmla="*/ 2271926 w 6147977"/>
              <a:gd name="connsiteY362" fmla="*/ 497858 h 1114425"/>
              <a:gd name="connsiteX363" fmla="*/ 2440824 w 6147977"/>
              <a:gd name="connsiteY363" fmla="*/ 247666 h 1114425"/>
              <a:gd name="connsiteX364" fmla="*/ 2457325 w 6147977"/>
              <a:gd name="connsiteY364" fmla="*/ 205257 h 1114425"/>
              <a:gd name="connsiteX365" fmla="*/ 2457325 w 6147977"/>
              <a:gd name="connsiteY365" fmla="*/ 203347 h 1114425"/>
              <a:gd name="connsiteX366" fmla="*/ 2457697 w 6147977"/>
              <a:gd name="connsiteY366" fmla="*/ 204302 h 1114425"/>
              <a:gd name="connsiteX367" fmla="*/ 2458068 w 6147977"/>
              <a:gd name="connsiteY367" fmla="*/ 203347 h 1114425"/>
              <a:gd name="connsiteX368" fmla="*/ 2458068 w 6147977"/>
              <a:gd name="connsiteY368" fmla="*/ 205258 h 1114425"/>
              <a:gd name="connsiteX369" fmla="*/ 2474569 w 6147977"/>
              <a:gd name="connsiteY369" fmla="*/ 247666 h 1114425"/>
              <a:gd name="connsiteX370" fmla="*/ 2643467 w 6147977"/>
              <a:gd name="connsiteY370" fmla="*/ 497858 h 1114425"/>
              <a:gd name="connsiteX371" fmla="*/ 2565811 w 6147977"/>
              <a:gd name="connsiteY371" fmla="*/ 491481 h 1114425"/>
              <a:gd name="connsiteX372" fmla="*/ 2555098 w 6147977"/>
              <a:gd name="connsiteY372" fmla="*/ 489338 h 1114425"/>
              <a:gd name="connsiteX373" fmla="*/ 2567681 w 6147977"/>
              <a:gd name="connsiteY373" fmla="*/ 512273 h 1114425"/>
              <a:gd name="connsiteX374" fmla="*/ 2706059 w 6147977"/>
              <a:gd name="connsiteY374" fmla="*/ 690072 h 1114425"/>
              <a:gd name="connsiteX375" fmla="*/ 2602239 w 6147977"/>
              <a:gd name="connsiteY375" fmla="*/ 680609 h 1114425"/>
              <a:gd name="connsiteX376" fmla="*/ 2593636 w 6147977"/>
              <a:gd name="connsiteY376" fmla="*/ 678699 h 1114425"/>
              <a:gd name="connsiteX377" fmla="*/ 2604054 w 6147977"/>
              <a:gd name="connsiteY377" fmla="*/ 693825 h 1114425"/>
              <a:gd name="connsiteX378" fmla="*/ 2683233 w 6147977"/>
              <a:gd name="connsiteY378" fmla="*/ 786521 h 1114425"/>
              <a:gd name="connsiteX379" fmla="*/ 2731631 w 6147977"/>
              <a:gd name="connsiteY379" fmla="*/ 830677 h 1114425"/>
              <a:gd name="connsiteX380" fmla="*/ 2792714 w 6147977"/>
              <a:gd name="connsiteY380" fmla="*/ 759168 h 1114425"/>
              <a:gd name="connsiteX381" fmla="*/ 2801812 w 6147977"/>
              <a:gd name="connsiteY381" fmla="*/ 745957 h 1114425"/>
              <a:gd name="connsiteX382" fmla="*/ 2794299 w 6147977"/>
              <a:gd name="connsiteY382" fmla="*/ 747624 h 1114425"/>
              <a:gd name="connsiteX383" fmla="*/ 2703630 w 6147977"/>
              <a:gd name="connsiteY383" fmla="*/ 755889 h 1114425"/>
              <a:gd name="connsiteX384" fmla="*/ 2824481 w 6147977"/>
              <a:gd name="connsiteY384" fmla="*/ 600612 h 1114425"/>
              <a:gd name="connsiteX385" fmla="*/ 2835468 w 6147977"/>
              <a:gd name="connsiteY385" fmla="*/ 580582 h 1114425"/>
              <a:gd name="connsiteX386" fmla="*/ 2826112 w 6147977"/>
              <a:gd name="connsiteY386" fmla="*/ 582454 h 1114425"/>
              <a:gd name="connsiteX387" fmla="*/ 2758293 w 6147977"/>
              <a:gd name="connsiteY387" fmla="*/ 588023 h 1114425"/>
              <a:gd name="connsiteX388" fmla="*/ 2905797 w 6147977"/>
              <a:gd name="connsiteY388" fmla="*/ 369523 h 1114425"/>
              <a:gd name="connsiteX389" fmla="*/ 2920208 w 6147977"/>
              <a:gd name="connsiteY389" fmla="*/ 332486 h 1114425"/>
              <a:gd name="connsiteX390" fmla="*/ 2920208 w 6147977"/>
              <a:gd name="connsiteY390" fmla="*/ 330818 h 1114425"/>
              <a:gd name="connsiteX391" fmla="*/ 2920533 w 6147977"/>
              <a:gd name="connsiteY391" fmla="*/ 331652 h 1114425"/>
              <a:gd name="connsiteX392" fmla="*/ 2920857 w 6147977"/>
              <a:gd name="connsiteY392" fmla="*/ 330818 h 1114425"/>
              <a:gd name="connsiteX393" fmla="*/ 2920857 w 6147977"/>
              <a:gd name="connsiteY393" fmla="*/ 332486 h 1114425"/>
              <a:gd name="connsiteX394" fmla="*/ 2935268 w 6147977"/>
              <a:gd name="connsiteY394" fmla="*/ 369523 h 1114425"/>
              <a:gd name="connsiteX395" fmla="*/ 3082771 w 6147977"/>
              <a:gd name="connsiteY395" fmla="*/ 588025 h 1114425"/>
              <a:gd name="connsiteX396" fmla="*/ 3014952 w 6147977"/>
              <a:gd name="connsiteY396" fmla="*/ 582454 h 1114425"/>
              <a:gd name="connsiteX397" fmla="*/ 3005597 w 6147977"/>
              <a:gd name="connsiteY397" fmla="*/ 580582 h 1114425"/>
              <a:gd name="connsiteX398" fmla="*/ 3016584 w 6147977"/>
              <a:gd name="connsiteY398" fmla="*/ 600613 h 1114425"/>
              <a:gd name="connsiteX399" fmla="*/ 3137435 w 6147977"/>
              <a:gd name="connsiteY399" fmla="*/ 755890 h 1114425"/>
              <a:gd name="connsiteX400" fmla="*/ 3046766 w 6147977"/>
              <a:gd name="connsiteY400" fmla="*/ 747625 h 1114425"/>
              <a:gd name="connsiteX401" fmla="*/ 3039253 w 6147977"/>
              <a:gd name="connsiteY401" fmla="*/ 745957 h 1114425"/>
              <a:gd name="connsiteX402" fmla="*/ 3048351 w 6147977"/>
              <a:gd name="connsiteY402" fmla="*/ 759168 h 1114425"/>
              <a:gd name="connsiteX403" fmla="*/ 3193499 w 6147977"/>
              <a:gd name="connsiteY403" fmla="*/ 907716 h 1114425"/>
              <a:gd name="connsiteX404" fmla="*/ 3273211 w 6147977"/>
              <a:gd name="connsiteY404" fmla="*/ 826134 h 1114425"/>
              <a:gd name="connsiteX405" fmla="*/ 3280957 w 6147977"/>
              <a:gd name="connsiteY405" fmla="*/ 814887 h 1114425"/>
              <a:gd name="connsiteX406" fmla="*/ 3274561 w 6147977"/>
              <a:gd name="connsiteY406" fmla="*/ 816307 h 1114425"/>
              <a:gd name="connsiteX407" fmla="*/ 3197371 w 6147977"/>
              <a:gd name="connsiteY407" fmla="*/ 823344 h 1114425"/>
              <a:gd name="connsiteX408" fmla="*/ 3300257 w 6147977"/>
              <a:gd name="connsiteY408" fmla="*/ 691148 h 1114425"/>
              <a:gd name="connsiteX409" fmla="*/ 3309611 w 6147977"/>
              <a:gd name="connsiteY409" fmla="*/ 674095 h 1114425"/>
              <a:gd name="connsiteX410" fmla="*/ 3301646 w 6147977"/>
              <a:gd name="connsiteY410" fmla="*/ 675688 h 1114425"/>
              <a:gd name="connsiteX411" fmla="*/ 3243907 w 6147977"/>
              <a:gd name="connsiteY411" fmla="*/ 680430 h 1114425"/>
              <a:gd name="connsiteX412" fmla="*/ 3369485 w 6147977"/>
              <a:gd name="connsiteY412" fmla="*/ 494409 h 1114425"/>
              <a:gd name="connsiteX413" fmla="*/ 3381754 w 6147977"/>
              <a:gd name="connsiteY413" fmla="*/ 462878 h 1114425"/>
              <a:gd name="connsiteX414" fmla="*/ 3381754 w 6147977"/>
              <a:gd name="connsiteY414" fmla="*/ 461457 h 1114425"/>
              <a:gd name="connsiteX415" fmla="*/ 3382031 w 6147977"/>
              <a:gd name="connsiteY415" fmla="*/ 462167 h 1114425"/>
              <a:gd name="connsiteX416" fmla="*/ 3382307 w 6147977"/>
              <a:gd name="connsiteY416" fmla="*/ 461457 h 1114425"/>
              <a:gd name="connsiteX417" fmla="*/ 3382307 w 6147977"/>
              <a:gd name="connsiteY417" fmla="*/ 462878 h 1114425"/>
              <a:gd name="connsiteX418" fmla="*/ 3394575 w 6147977"/>
              <a:gd name="connsiteY418" fmla="*/ 494409 h 1114425"/>
              <a:gd name="connsiteX419" fmla="*/ 3520154 w 6147977"/>
              <a:gd name="connsiteY419" fmla="*/ 680430 h 1114425"/>
              <a:gd name="connsiteX420" fmla="*/ 3462416 w 6147977"/>
              <a:gd name="connsiteY420" fmla="*/ 675689 h 1114425"/>
              <a:gd name="connsiteX421" fmla="*/ 3454451 w 6147977"/>
              <a:gd name="connsiteY421" fmla="*/ 674095 h 1114425"/>
              <a:gd name="connsiteX422" fmla="*/ 3463805 w 6147977"/>
              <a:gd name="connsiteY422" fmla="*/ 691148 h 1114425"/>
              <a:gd name="connsiteX423" fmla="*/ 3566691 w 6147977"/>
              <a:gd name="connsiteY423" fmla="*/ 823344 h 1114425"/>
              <a:gd name="connsiteX424" fmla="*/ 3489500 w 6147977"/>
              <a:gd name="connsiteY424" fmla="*/ 816307 h 1114425"/>
              <a:gd name="connsiteX425" fmla="*/ 3483104 w 6147977"/>
              <a:gd name="connsiteY425" fmla="*/ 814887 h 1114425"/>
              <a:gd name="connsiteX426" fmla="*/ 3490850 w 6147977"/>
              <a:gd name="connsiteY426" fmla="*/ 826134 h 1114425"/>
              <a:gd name="connsiteX427" fmla="*/ 3627764 w 6147977"/>
              <a:gd name="connsiteY427" fmla="*/ 966257 h 1114425"/>
              <a:gd name="connsiteX428" fmla="*/ 3578493 w 6147977"/>
              <a:gd name="connsiteY428" fmla="*/ 963649 h 1114425"/>
              <a:gd name="connsiteX429" fmla="*/ 3548736 w 6147977"/>
              <a:gd name="connsiteY429" fmla="*/ 960949 h 1114425"/>
              <a:gd name="connsiteX430" fmla="*/ 3557195 w 6147977"/>
              <a:gd name="connsiteY430" fmla="*/ 973707 h 1114425"/>
              <a:gd name="connsiteX431" fmla="*/ 3639682 w 6147977"/>
              <a:gd name="connsiteY431" fmla="*/ 1072597 h 1114425"/>
              <a:gd name="connsiteX432" fmla="*/ 3726895 w 6147977"/>
              <a:gd name="connsiteY432" fmla="*/ 968042 h 1114425"/>
              <a:gd name="connsiteX433" fmla="*/ 3735557 w 6147977"/>
              <a:gd name="connsiteY433" fmla="*/ 954976 h 1114425"/>
              <a:gd name="connsiteX434" fmla="*/ 3705085 w 6147977"/>
              <a:gd name="connsiteY434" fmla="*/ 957741 h 1114425"/>
              <a:gd name="connsiteX435" fmla="*/ 3654631 w 6147977"/>
              <a:gd name="connsiteY435" fmla="*/ 960412 h 1114425"/>
              <a:gd name="connsiteX436" fmla="*/ 3794833 w 6147977"/>
              <a:gd name="connsiteY436" fmla="*/ 816926 h 1114425"/>
              <a:gd name="connsiteX437" fmla="*/ 3802764 w 6147977"/>
              <a:gd name="connsiteY437" fmla="*/ 805408 h 1114425"/>
              <a:gd name="connsiteX438" fmla="*/ 3796215 w 6147977"/>
              <a:gd name="connsiteY438" fmla="*/ 806862 h 1114425"/>
              <a:gd name="connsiteX439" fmla="*/ 3717170 w 6147977"/>
              <a:gd name="connsiteY439" fmla="*/ 814068 h 1114425"/>
              <a:gd name="connsiteX440" fmla="*/ 3822527 w 6147977"/>
              <a:gd name="connsiteY440" fmla="*/ 678698 h 1114425"/>
              <a:gd name="connsiteX441" fmla="*/ 3832106 w 6147977"/>
              <a:gd name="connsiteY441" fmla="*/ 661236 h 1114425"/>
              <a:gd name="connsiteX442" fmla="*/ 3823949 w 6147977"/>
              <a:gd name="connsiteY442" fmla="*/ 662868 h 1114425"/>
              <a:gd name="connsiteX443" fmla="*/ 3764825 w 6147977"/>
              <a:gd name="connsiteY443" fmla="*/ 667723 h 1114425"/>
              <a:gd name="connsiteX444" fmla="*/ 3893418 w 6147977"/>
              <a:gd name="connsiteY444" fmla="*/ 477236 h 1114425"/>
              <a:gd name="connsiteX445" fmla="*/ 3905981 w 6147977"/>
              <a:gd name="connsiteY445" fmla="*/ 444947 h 1114425"/>
              <a:gd name="connsiteX446" fmla="*/ 3905981 w 6147977"/>
              <a:gd name="connsiteY446" fmla="*/ 443492 h 1114425"/>
              <a:gd name="connsiteX447" fmla="*/ 3906265 w 6147977"/>
              <a:gd name="connsiteY447" fmla="*/ 444220 h 1114425"/>
              <a:gd name="connsiteX448" fmla="*/ 3906548 w 6147977"/>
              <a:gd name="connsiteY448" fmla="*/ 443492 h 1114425"/>
              <a:gd name="connsiteX449" fmla="*/ 3906548 w 6147977"/>
              <a:gd name="connsiteY449" fmla="*/ 444947 h 1114425"/>
              <a:gd name="connsiteX450" fmla="*/ 3919111 w 6147977"/>
              <a:gd name="connsiteY450" fmla="*/ 477236 h 1114425"/>
              <a:gd name="connsiteX451" fmla="*/ 4047704 w 6147977"/>
              <a:gd name="connsiteY451" fmla="*/ 667723 h 1114425"/>
              <a:gd name="connsiteX452" fmla="*/ 3988579 w 6147977"/>
              <a:gd name="connsiteY452" fmla="*/ 662868 h 1114425"/>
              <a:gd name="connsiteX453" fmla="*/ 3980422 w 6147977"/>
              <a:gd name="connsiteY453" fmla="*/ 661236 h 1114425"/>
              <a:gd name="connsiteX454" fmla="*/ 3990002 w 6147977"/>
              <a:gd name="connsiteY454" fmla="*/ 678698 h 1114425"/>
              <a:gd name="connsiteX455" fmla="*/ 4095359 w 6147977"/>
              <a:gd name="connsiteY455" fmla="*/ 814068 h 1114425"/>
              <a:gd name="connsiteX456" fmla="*/ 4016314 w 6147977"/>
              <a:gd name="connsiteY456" fmla="*/ 806862 h 1114425"/>
              <a:gd name="connsiteX457" fmla="*/ 4009764 w 6147977"/>
              <a:gd name="connsiteY457" fmla="*/ 805408 h 1114425"/>
              <a:gd name="connsiteX458" fmla="*/ 4017697 w 6147977"/>
              <a:gd name="connsiteY458" fmla="*/ 816926 h 1114425"/>
              <a:gd name="connsiteX459" fmla="*/ 4157897 w 6147977"/>
              <a:gd name="connsiteY459" fmla="*/ 960412 h 1114425"/>
              <a:gd name="connsiteX460" fmla="*/ 4107443 w 6147977"/>
              <a:gd name="connsiteY460" fmla="*/ 957741 h 1114425"/>
              <a:gd name="connsiteX461" fmla="*/ 4076972 w 6147977"/>
              <a:gd name="connsiteY461" fmla="*/ 954977 h 1114425"/>
              <a:gd name="connsiteX462" fmla="*/ 4085634 w 6147977"/>
              <a:gd name="connsiteY462" fmla="*/ 968043 h 1114425"/>
              <a:gd name="connsiteX463" fmla="*/ 4160364 w 6147977"/>
              <a:gd name="connsiteY463" fmla="*/ 1057632 h 1114425"/>
              <a:gd name="connsiteX464" fmla="*/ 4264733 w 6147977"/>
              <a:gd name="connsiteY464" fmla="*/ 932507 h 1114425"/>
              <a:gd name="connsiteX465" fmla="*/ 4274670 w 6147977"/>
              <a:gd name="connsiteY465" fmla="*/ 917520 h 1114425"/>
              <a:gd name="connsiteX466" fmla="*/ 4239717 w 6147977"/>
              <a:gd name="connsiteY466" fmla="*/ 920692 h 1114425"/>
              <a:gd name="connsiteX467" fmla="*/ 4181844 w 6147977"/>
              <a:gd name="connsiteY467" fmla="*/ 923756 h 1114425"/>
              <a:gd name="connsiteX468" fmla="*/ 4342663 w 6147977"/>
              <a:gd name="connsiteY468" fmla="*/ 759168 h 1114425"/>
              <a:gd name="connsiteX469" fmla="*/ 4351761 w 6147977"/>
              <a:gd name="connsiteY469" fmla="*/ 745957 h 1114425"/>
              <a:gd name="connsiteX470" fmla="*/ 4344249 w 6147977"/>
              <a:gd name="connsiteY470" fmla="*/ 747624 h 1114425"/>
              <a:gd name="connsiteX471" fmla="*/ 4253579 w 6147977"/>
              <a:gd name="connsiteY471" fmla="*/ 755889 h 1114425"/>
              <a:gd name="connsiteX472" fmla="*/ 4374430 w 6147977"/>
              <a:gd name="connsiteY472" fmla="*/ 600612 h 1114425"/>
              <a:gd name="connsiteX473" fmla="*/ 4385417 w 6147977"/>
              <a:gd name="connsiteY473" fmla="*/ 580582 h 1114425"/>
              <a:gd name="connsiteX474" fmla="*/ 4376061 w 6147977"/>
              <a:gd name="connsiteY474" fmla="*/ 582454 h 1114425"/>
              <a:gd name="connsiteX475" fmla="*/ 4308242 w 6147977"/>
              <a:gd name="connsiteY475" fmla="*/ 588023 h 1114425"/>
              <a:gd name="connsiteX476" fmla="*/ 4455747 w 6147977"/>
              <a:gd name="connsiteY476" fmla="*/ 369523 h 1114425"/>
              <a:gd name="connsiteX477" fmla="*/ 4470157 w 6147977"/>
              <a:gd name="connsiteY477" fmla="*/ 332486 h 1114425"/>
              <a:gd name="connsiteX478" fmla="*/ 4470157 w 6147977"/>
              <a:gd name="connsiteY478" fmla="*/ 330818 h 1114425"/>
              <a:gd name="connsiteX479" fmla="*/ 4470482 w 6147977"/>
              <a:gd name="connsiteY479" fmla="*/ 331652 h 1114425"/>
              <a:gd name="connsiteX480" fmla="*/ 4470807 w 6147977"/>
              <a:gd name="connsiteY480" fmla="*/ 330818 h 1114425"/>
              <a:gd name="connsiteX481" fmla="*/ 4470807 w 6147977"/>
              <a:gd name="connsiteY481" fmla="*/ 332486 h 1114425"/>
              <a:gd name="connsiteX482" fmla="*/ 4485217 w 6147977"/>
              <a:gd name="connsiteY482" fmla="*/ 369523 h 1114425"/>
              <a:gd name="connsiteX483" fmla="*/ 4546003 w 6147977"/>
              <a:gd name="connsiteY483" fmla="*/ 481834 h 1114425"/>
              <a:gd name="connsiteX484" fmla="*/ 4627292 w 6147977"/>
              <a:gd name="connsiteY484" fmla="*/ 581376 h 1114425"/>
              <a:gd name="connsiteX485" fmla="*/ 4718878 w 6147977"/>
              <a:gd name="connsiteY485" fmla="*/ 476472 h 1114425"/>
              <a:gd name="connsiteX486" fmla="*/ 4790401 w 6147977"/>
              <a:gd name="connsiteY486" fmla="*/ 371350 h 1114425"/>
              <a:gd name="connsiteX487" fmla="*/ 4805527 w 6147977"/>
              <a:gd name="connsiteY487" fmla="*/ 343780 h 1114425"/>
              <a:gd name="connsiteX488" fmla="*/ 4792647 w 6147977"/>
              <a:gd name="connsiteY488" fmla="*/ 346357 h 1114425"/>
              <a:gd name="connsiteX489" fmla="*/ 4699300 w 6147977"/>
              <a:gd name="connsiteY489" fmla="*/ 354024 h 1114425"/>
              <a:gd name="connsiteX490" fmla="*/ 4902328 w 6147977"/>
              <a:gd name="connsiteY490" fmla="*/ 53275 h 1114425"/>
              <a:gd name="connsiteX491" fmla="*/ 4922163 w 6147977"/>
              <a:gd name="connsiteY491" fmla="*/ 2297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Lst>
            <a:rect l="l" t="t" r="r" b="b"/>
            <a:pathLst>
              <a:path w="6147977" h="1114425">
                <a:moveTo>
                  <a:pt x="2867173" y="1085750"/>
                </a:moveTo>
                <a:lnTo>
                  <a:pt x="2856384" y="1090319"/>
                </a:lnTo>
                <a:lnTo>
                  <a:pt x="2865577" y="1100467"/>
                </a:lnTo>
                <a:close/>
                <a:moveTo>
                  <a:pt x="628940" y="966180"/>
                </a:moveTo>
                <a:lnTo>
                  <a:pt x="599808" y="968823"/>
                </a:lnTo>
                <a:lnTo>
                  <a:pt x="590053" y="969340"/>
                </a:lnTo>
                <a:lnTo>
                  <a:pt x="608899" y="994152"/>
                </a:lnTo>
                <a:lnTo>
                  <a:pt x="620657" y="978671"/>
                </a:lnTo>
                <a:close/>
                <a:moveTo>
                  <a:pt x="3215325" y="960948"/>
                </a:moveTo>
                <a:lnTo>
                  <a:pt x="3185568" y="963648"/>
                </a:lnTo>
                <a:lnTo>
                  <a:pt x="3153665" y="965337"/>
                </a:lnTo>
                <a:lnTo>
                  <a:pt x="3183756" y="1001413"/>
                </a:lnTo>
                <a:lnTo>
                  <a:pt x="3206866" y="973707"/>
                </a:lnTo>
                <a:close/>
                <a:moveTo>
                  <a:pt x="1665377" y="960948"/>
                </a:moveTo>
                <a:lnTo>
                  <a:pt x="1635620" y="963648"/>
                </a:lnTo>
                <a:lnTo>
                  <a:pt x="1603716" y="965337"/>
                </a:lnTo>
                <a:lnTo>
                  <a:pt x="1633807" y="1001412"/>
                </a:lnTo>
                <a:lnTo>
                  <a:pt x="1656917" y="973707"/>
                </a:lnTo>
                <a:close/>
                <a:moveTo>
                  <a:pt x="3116345" y="917520"/>
                </a:moveTo>
                <a:lnTo>
                  <a:pt x="3126281" y="932508"/>
                </a:lnTo>
                <a:lnTo>
                  <a:pt x="3146080" y="956245"/>
                </a:lnTo>
                <a:lnTo>
                  <a:pt x="3179367" y="922178"/>
                </a:lnTo>
                <a:lnTo>
                  <a:pt x="3151297" y="920692"/>
                </a:lnTo>
                <a:close/>
                <a:moveTo>
                  <a:pt x="2724720" y="917520"/>
                </a:moveTo>
                <a:lnTo>
                  <a:pt x="2713229" y="918563"/>
                </a:lnTo>
                <a:lnTo>
                  <a:pt x="2718996" y="926155"/>
                </a:lnTo>
                <a:close/>
                <a:moveTo>
                  <a:pt x="1566395" y="917520"/>
                </a:moveTo>
                <a:lnTo>
                  <a:pt x="1576332" y="932508"/>
                </a:lnTo>
                <a:lnTo>
                  <a:pt x="1596646" y="956862"/>
                </a:lnTo>
                <a:lnTo>
                  <a:pt x="1634375" y="922440"/>
                </a:lnTo>
                <a:lnTo>
                  <a:pt x="1601348" y="920692"/>
                </a:lnTo>
                <a:close/>
                <a:moveTo>
                  <a:pt x="552140" y="917520"/>
                </a:moveTo>
                <a:lnTo>
                  <a:pt x="562076" y="932508"/>
                </a:lnTo>
                <a:lnTo>
                  <a:pt x="575216" y="949807"/>
                </a:lnTo>
                <a:lnTo>
                  <a:pt x="606030" y="921695"/>
                </a:lnTo>
                <a:lnTo>
                  <a:pt x="587093" y="920692"/>
                </a:lnTo>
                <a:close/>
                <a:moveTo>
                  <a:pt x="2681909" y="875145"/>
                </a:moveTo>
                <a:lnTo>
                  <a:pt x="2683140" y="877002"/>
                </a:lnTo>
                <a:lnTo>
                  <a:pt x="2684879" y="875416"/>
                </a:lnTo>
                <a:close/>
                <a:moveTo>
                  <a:pt x="4653091" y="807548"/>
                </a:moveTo>
                <a:lnTo>
                  <a:pt x="4646185" y="808175"/>
                </a:lnTo>
                <a:lnTo>
                  <a:pt x="4650052" y="812132"/>
                </a:lnTo>
                <a:close/>
                <a:moveTo>
                  <a:pt x="5352713" y="805410"/>
                </a:moveTo>
                <a:lnTo>
                  <a:pt x="5346165" y="806863"/>
                </a:lnTo>
                <a:lnTo>
                  <a:pt x="5313047" y="809882"/>
                </a:lnTo>
                <a:lnTo>
                  <a:pt x="5319896" y="816131"/>
                </a:lnTo>
                <a:lnTo>
                  <a:pt x="5272199" y="813606"/>
                </a:lnTo>
                <a:lnTo>
                  <a:pt x="5267119" y="814068"/>
                </a:lnTo>
                <a:lnTo>
                  <a:pt x="5267667" y="813366"/>
                </a:lnTo>
                <a:lnTo>
                  <a:pt x="5240237" y="811913"/>
                </a:lnTo>
                <a:lnTo>
                  <a:pt x="5192129" y="807548"/>
                </a:lnTo>
                <a:lnTo>
                  <a:pt x="5205805" y="828177"/>
                </a:lnTo>
                <a:lnTo>
                  <a:pt x="5261781" y="901872"/>
                </a:lnTo>
                <a:lnTo>
                  <a:pt x="5344782" y="816926"/>
                </a:lnTo>
                <a:close/>
                <a:moveTo>
                  <a:pt x="4589203" y="745957"/>
                </a:moveTo>
                <a:lnTo>
                  <a:pt x="4594233" y="753261"/>
                </a:lnTo>
                <a:lnTo>
                  <a:pt x="4600075" y="747932"/>
                </a:lnTo>
                <a:lnTo>
                  <a:pt x="4596715" y="747625"/>
                </a:lnTo>
                <a:close/>
                <a:moveTo>
                  <a:pt x="4759199" y="571405"/>
                </a:moveTo>
                <a:lnTo>
                  <a:pt x="4748859" y="573700"/>
                </a:lnTo>
                <a:lnTo>
                  <a:pt x="4629881" y="584545"/>
                </a:lnTo>
                <a:lnTo>
                  <a:pt x="4632721" y="588025"/>
                </a:lnTo>
                <a:cubicBezTo>
                  <a:pt x="4612230" y="586824"/>
                  <a:pt x="4589073" y="585886"/>
                  <a:pt x="4564901" y="582454"/>
                </a:cubicBezTo>
                <a:lnTo>
                  <a:pt x="4555547" y="580582"/>
                </a:lnTo>
                <a:lnTo>
                  <a:pt x="4566534" y="600613"/>
                </a:lnTo>
                <a:lnTo>
                  <a:pt x="4647509" y="704654"/>
                </a:lnTo>
                <a:lnTo>
                  <a:pt x="4651499" y="701014"/>
                </a:lnTo>
                <a:cubicBezTo>
                  <a:pt x="4687801" y="663739"/>
                  <a:pt x="4718938" y="627078"/>
                  <a:pt x="4746677" y="589588"/>
                </a:cubicBezTo>
                <a:close/>
                <a:moveTo>
                  <a:pt x="4922163" y="0"/>
                </a:moveTo>
                <a:lnTo>
                  <a:pt x="4922609" y="1148"/>
                </a:lnTo>
                <a:lnTo>
                  <a:pt x="4923056" y="0"/>
                </a:lnTo>
                <a:lnTo>
                  <a:pt x="4923056" y="2297"/>
                </a:lnTo>
                <a:lnTo>
                  <a:pt x="4942891" y="53275"/>
                </a:lnTo>
                <a:cubicBezTo>
                  <a:pt x="5002205" y="168943"/>
                  <a:pt x="5039015" y="249586"/>
                  <a:pt x="5145918" y="354024"/>
                </a:cubicBezTo>
                <a:cubicBezTo>
                  <a:pt x="5117713" y="352372"/>
                  <a:pt x="5085841" y="351081"/>
                  <a:pt x="5052571" y="346357"/>
                </a:cubicBezTo>
                <a:lnTo>
                  <a:pt x="5039693" y="343780"/>
                </a:lnTo>
                <a:lnTo>
                  <a:pt x="5054818" y="371350"/>
                </a:lnTo>
                <a:cubicBezTo>
                  <a:pt x="5096509" y="442090"/>
                  <a:pt x="5148407" y="509696"/>
                  <a:pt x="5221157" y="585077"/>
                </a:cubicBezTo>
                <a:cubicBezTo>
                  <a:pt x="5183451" y="582626"/>
                  <a:pt x="5140838" y="580711"/>
                  <a:pt x="5096359" y="573700"/>
                </a:cubicBezTo>
                <a:lnTo>
                  <a:pt x="5086019" y="571405"/>
                </a:lnTo>
                <a:lnTo>
                  <a:pt x="5098542" y="589589"/>
                </a:lnTo>
                <a:cubicBezTo>
                  <a:pt x="5126283" y="627080"/>
                  <a:pt x="5157417" y="663739"/>
                  <a:pt x="5193720" y="701014"/>
                </a:cubicBezTo>
                <a:lnTo>
                  <a:pt x="5288095" y="787117"/>
                </a:lnTo>
                <a:lnTo>
                  <a:pt x="5372475" y="678699"/>
                </a:lnTo>
                <a:lnTo>
                  <a:pt x="5382055" y="661236"/>
                </a:lnTo>
                <a:lnTo>
                  <a:pt x="5373898" y="662868"/>
                </a:lnTo>
                <a:cubicBezTo>
                  <a:pt x="5352827" y="665861"/>
                  <a:pt x="5332639" y="666677"/>
                  <a:pt x="5314775" y="667724"/>
                </a:cubicBezTo>
                <a:cubicBezTo>
                  <a:pt x="5375973" y="603371"/>
                  <a:pt x="5407427" y="551844"/>
                  <a:pt x="5443367" y="477237"/>
                </a:cubicBezTo>
                <a:lnTo>
                  <a:pt x="5455931" y="444949"/>
                </a:lnTo>
                <a:lnTo>
                  <a:pt x="5455931" y="443494"/>
                </a:lnTo>
                <a:lnTo>
                  <a:pt x="5456213" y="444221"/>
                </a:lnTo>
                <a:lnTo>
                  <a:pt x="5456496" y="443494"/>
                </a:lnTo>
                <a:lnTo>
                  <a:pt x="5456496" y="444949"/>
                </a:lnTo>
                <a:lnTo>
                  <a:pt x="5469059" y="477237"/>
                </a:lnTo>
                <a:cubicBezTo>
                  <a:pt x="5506627" y="550499"/>
                  <a:pt x="5529942" y="601577"/>
                  <a:pt x="5597653" y="667724"/>
                </a:cubicBezTo>
                <a:cubicBezTo>
                  <a:pt x="5579788" y="666678"/>
                  <a:pt x="5559600" y="665861"/>
                  <a:pt x="5538529" y="662869"/>
                </a:cubicBezTo>
                <a:lnTo>
                  <a:pt x="5530371" y="661236"/>
                </a:lnTo>
                <a:lnTo>
                  <a:pt x="5539951" y="678699"/>
                </a:lnTo>
                <a:cubicBezTo>
                  <a:pt x="5566357" y="723503"/>
                  <a:pt x="5599229" y="766323"/>
                  <a:pt x="5645307" y="814068"/>
                </a:cubicBezTo>
                <a:cubicBezTo>
                  <a:pt x="5621425" y="812516"/>
                  <a:pt x="5594434" y="811303"/>
                  <a:pt x="5566262" y="806863"/>
                </a:cubicBezTo>
                <a:lnTo>
                  <a:pt x="5559713" y="805410"/>
                </a:lnTo>
                <a:lnTo>
                  <a:pt x="5567645" y="816927"/>
                </a:lnTo>
                <a:cubicBezTo>
                  <a:pt x="5602785" y="864417"/>
                  <a:pt x="5646529" y="909805"/>
                  <a:pt x="5707845" y="960413"/>
                </a:cubicBezTo>
                <a:lnTo>
                  <a:pt x="5657391" y="957742"/>
                </a:lnTo>
                <a:lnTo>
                  <a:pt x="5626921" y="954977"/>
                </a:lnTo>
                <a:lnTo>
                  <a:pt x="5635583" y="968043"/>
                </a:lnTo>
                <a:lnTo>
                  <a:pt x="5710313" y="1057632"/>
                </a:lnTo>
                <a:lnTo>
                  <a:pt x="5814683" y="932507"/>
                </a:lnTo>
                <a:lnTo>
                  <a:pt x="5824619" y="917520"/>
                </a:lnTo>
                <a:lnTo>
                  <a:pt x="5789667" y="920692"/>
                </a:lnTo>
                <a:lnTo>
                  <a:pt x="5731793" y="923756"/>
                </a:lnTo>
                <a:cubicBezTo>
                  <a:pt x="5802128" y="865705"/>
                  <a:pt x="5852305" y="813643"/>
                  <a:pt x="5892613" y="759168"/>
                </a:cubicBezTo>
                <a:lnTo>
                  <a:pt x="5901711" y="745957"/>
                </a:lnTo>
                <a:lnTo>
                  <a:pt x="5894197" y="747624"/>
                </a:lnTo>
                <a:cubicBezTo>
                  <a:pt x="5861884" y="752717"/>
                  <a:pt x="5830924" y="754109"/>
                  <a:pt x="5803529" y="755889"/>
                </a:cubicBezTo>
                <a:cubicBezTo>
                  <a:pt x="5856383" y="701123"/>
                  <a:pt x="5894089" y="652006"/>
                  <a:pt x="5924379" y="600612"/>
                </a:cubicBezTo>
                <a:lnTo>
                  <a:pt x="5935367" y="580582"/>
                </a:lnTo>
                <a:lnTo>
                  <a:pt x="5926011" y="582454"/>
                </a:lnTo>
                <a:cubicBezTo>
                  <a:pt x="5901841" y="585886"/>
                  <a:pt x="5878683" y="586824"/>
                  <a:pt x="5858191" y="588023"/>
                </a:cubicBezTo>
                <a:cubicBezTo>
                  <a:pt x="5928391" y="514206"/>
                  <a:pt x="5964471" y="455102"/>
                  <a:pt x="6005696" y="369523"/>
                </a:cubicBezTo>
                <a:lnTo>
                  <a:pt x="6020107" y="332486"/>
                </a:lnTo>
                <a:lnTo>
                  <a:pt x="6020107" y="330818"/>
                </a:lnTo>
                <a:lnTo>
                  <a:pt x="6020431" y="331652"/>
                </a:lnTo>
                <a:lnTo>
                  <a:pt x="6020756" y="330818"/>
                </a:lnTo>
                <a:lnTo>
                  <a:pt x="6020756" y="332486"/>
                </a:lnTo>
                <a:lnTo>
                  <a:pt x="6035167" y="369523"/>
                </a:lnTo>
                <a:cubicBezTo>
                  <a:pt x="6056713" y="411541"/>
                  <a:pt x="6074172" y="447198"/>
                  <a:pt x="6095953" y="481834"/>
                </a:cubicBezTo>
                <a:lnTo>
                  <a:pt x="6147977" y="545541"/>
                </a:lnTo>
                <a:lnTo>
                  <a:pt x="6147977" y="585175"/>
                </a:lnTo>
                <a:lnTo>
                  <a:pt x="6114851" y="582454"/>
                </a:lnTo>
                <a:lnTo>
                  <a:pt x="6105496" y="580582"/>
                </a:lnTo>
                <a:lnTo>
                  <a:pt x="6116483" y="600613"/>
                </a:lnTo>
                <a:lnTo>
                  <a:pt x="6147977" y="646901"/>
                </a:lnTo>
                <a:lnTo>
                  <a:pt x="6147977" y="747745"/>
                </a:lnTo>
                <a:lnTo>
                  <a:pt x="6146665" y="747625"/>
                </a:lnTo>
                <a:lnTo>
                  <a:pt x="6139152" y="745957"/>
                </a:lnTo>
                <a:lnTo>
                  <a:pt x="6147977" y="758770"/>
                </a:lnTo>
                <a:lnTo>
                  <a:pt x="6147977" y="1110875"/>
                </a:lnTo>
                <a:lnTo>
                  <a:pt x="6108099" y="1099040"/>
                </a:lnTo>
                <a:lnTo>
                  <a:pt x="6073644" y="1084400"/>
                </a:lnTo>
                <a:lnTo>
                  <a:pt x="6076899" y="1114425"/>
                </a:lnTo>
                <a:lnTo>
                  <a:pt x="5963963" y="1114425"/>
                </a:lnTo>
                <a:lnTo>
                  <a:pt x="5967072" y="1085750"/>
                </a:lnTo>
                <a:lnTo>
                  <a:pt x="5931190" y="1100948"/>
                </a:lnTo>
                <a:lnTo>
                  <a:pt x="5884794" y="1114425"/>
                </a:lnTo>
                <a:lnTo>
                  <a:pt x="5536689" y="1114425"/>
                </a:lnTo>
                <a:lnTo>
                  <a:pt x="5532642" y="1113224"/>
                </a:lnTo>
                <a:lnTo>
                  <a:pt x="5502604" y="1100461"/>
                </a:lnTo>
                <a:lnTo>
                  <a:pt x="5504118" y="1114425"/>
                </a:lnTo>
                <a:lnTo>
                  <a:pt x="5408308" y="1114425"/>
                </a:lnTo>
                <a:lnTo>
                  <a:pt x="5409615" y="1102369"/>
                </a:lnTo>
                <a:lnTo>
                  <a:pt x="5407689" y="1102488"/>
                </a:lnTo>
                <a:lnTo>
                  <a:pt x="5379506" y="1114425"/>
                </a:lnTo>
                <a:lnTo>
                  <a:pt x="5154741" y="1114425"/>
                </a:lnTo>
                <a:lnTo>
                  <a:pt x="5173393" y="1092063"/>
                </a:lnTo>
                <a:lnTo>
                  <a:pt x="5142217" y="1086758"/>
                </a:lnTo>
                <a:cubicBezTo>
                  <a:pt x="5110199" y="1079252"/>
                  <a:pt x="5077487" y="1069540"/>
                  <a:pt x="5043278" y="1057394"/>
                </a:cubicBezTo>
                <a:lnTo>
                  <a:pt x="4995852" y="1037244"/>
                </a:lnTo>
                <a:lnTo>
                  <a:pt x="5004220" y="1114425"/>
                </a:lnTo>
                <a:lnTo>
                  <a:pt x="4840999" y="1114425"/>
                </a:lnTo>
                <a:lnTo>
                  <a:pt x="4849165" y="1039102"/>
                </a:lnTo>
                <a:lnTo>
                  <a:pt x="4799776" y="1060021"/>
                </a:lnTo>
                <a:lnTo>
                  <a:pt x="4785945" y="1064039"/>
                </a:lnTo>
                <a:lnTo>
                  <a:pt x="4827973" y="1114425"/>
                </a:lnTo>
                <a:lnTo>
                  <a:pt x="4609991" y="1114425"/>
                </a:lnTo>
                <a:lnTo>
                  <a:pt x="4583791" y="1106649"/>
                </a:lnTo>
                <a:lnTo>
                  <a:pt x="4526349" y="1108888"/>
                </a:lnTo>
                <a:lnTo>
                  <a:pt x="4526949" y="1114425"/>
                </a:lnTo>
                <a:lnTo>
                  <a:pt x="4414014" y="1114425"/>
                </a:lnTo>
                <a:lnTo>
                  <a:pt x="4415443" y="1101247"/>
                </a:lnTo>
                <a:lnTo>
                  <a:pt x="4411923" y="1100903"/>
                </a:lnTo>
                <a:lnTo>
                  <a:pt x="4415963" y="1096444"/>
                </a:lnTo>
                <a:lnTo>
                  <a:pt x="4417123" y="1085750"/>
                </a:lnTo>
                <a:lnTo>
                  <a:pt x="4381241" y="1100948"/>
                </a:lnTo>
                <a:lnTo>
                  <a:pt x="4334845" y="1114425"/>
                </a:lnTo>
                <a:lnTo>
                  <a:pt x="3986740" y="1114425"/>
                </a:lnTo>
                <a:lnTo>
                  <a:pt x="3982693" y="1113224"/>
                </a:lnTo>
                <a:lnTo>
                  <a:pt x="3952655" y="1100461"/>
                </a:lnTo>
                <a:lnTo>
                  <a:pt x="3954169" y="1114425"/>
                </a:lnTo>
                <a:lnTo>
                  <a:pt x="3858361" y="1114425"/>
                </a:lnTo>
                <a:lnTo>
                  <a:pt x="3859747" y="1101638"/>
                </a:lnTo>
                <a:lnTo>
                  <a:pt x="3829558" y="1114425"/>
                </a:lnTo>
                <a:lnTo>
                  <a:pt x="3454171" y="1114425"/>
                </a:lnTo>
                <a:lnTo>
                  <a:pt x="3427333" y="1103021"/>
                </a:lnTo>
                <a:lnTo>
                  <a:pt x="3428569" y="1114425"/>
                </a:lnTo>
                <a:lnTo>
                  <a:pt x="3335492" y="1114425"/>
                </a:lnTo>
                <a:lnTo>
                  <a:pt x="3336604" y="1104171"/>
                </a:lnTo>
                <a:lnTo>
                  <a:pt x="3312394" y="1114425"/>
                </a:lnTo>
                <a:lnTo>
                  <a:pt x="3060041" y="1114425"/>
                </a:lnTo>
                <a:lnTo>
                  <a:pt x="3008201" y="1099040"/>
                </a:lnTo>
                <a:lnTo>
                  <a:pt x="2973745" y="1084400"/>
                </a:lnTo>
                <a:lnTo>
                  <a:pt x="2977000" y="1114425"/>
                </a:lnTo>
                <a:lnTo>
                  <a:pt x="2563041" y="1114425"/>
                </a:lnTo>
                <a:lnTo>
                  <a:pt x="2583073" y="1090410"/>
                </a:lnTo>
                <a:lnTo>
                  <a:pt x="2558080" y="1082993"/>
                </a:lnTo>
                <a:lnTo>
                  <a:pt x="2518627" y="1066229"/>
                </a:lnTo>
                <a:lnTo>
                  <a:pt x="2523852" y="1114425"/>
                </a:lnTo>
                <a:lnTo>
                  <a:pt x="2391541" y="1114425"/>
                </a:lnTo>
                <a:lnTo>
                  <a:pt x="2396599" y="1067776"/>
                </a:lnTo>
                <a:lnTo>
                  <a:pt x="2355512" y="1085178"/>
                </a:lnTo>
                <a:cubicBezTo>
                  <a:pt x="2327144" y="1095174"/>
                  <a:pt x="2298923" y="1103348"/>
                  <a:pt x="2271015" y="1109723"/>
                </a:cubicBezTo>
                <a:lnTo>
                  <a:pt x="2242777" y="1114425"/>
                </a:lnTo>
                <a:lnTo>
                  <a:pt x="1904223" y="1114425"/>
                </a:lnTo>
                <a:lnTo>
                  <a:pt x="1877385" y="1103021"/>
                </a:lnTo>
                <a:lnTo>
                  <a:pt x="1878622" y="1114425"/>
                </a:lnTo>
                <a:lnTo>
                  <a:pt x="1785544" y="1114425"/>
                </a:lnTo>
                <a:lnTo>
                  <a:pt x="1786655" y="1104171"/>
                </a:lnTo>
                <a:lnTo>
                  <a:pt x="1762446" y="1114425"/>
                </a:lnTo>
                <a:lnTo>
                  <a:pt x="1510092" y="1114425"/>
                </a:lnTo>
                <a:lnTo>
                  <a:pt x="1458253" y="1099040"/>
                </a:lnTo>
                <a:lnTo>
                  <a:pt x="1423797" y="1084400"/>
                </a:lnTo>
                <a:lnTo>
                  <a:pt x="1427052" y="1114425"/>
                </a:lnTo>
                <a:lnTo>
                  <a:pt x="1314116" y="1114425"/>
                </a:lnTo>
                <a:lnTo>
                  <a:pt x="1317225" y="1085750"/>
                </a:lnTo>
                <a:lnTo>
                  <a:pt x="1281342" y="1100948"/>
                </a:lnTo>
                <a:lnTo>
                  <a:pt x="1234946" y="1114425"/>
                </a:lnTo>
                <a:lnTo>
                  <a:pt x="858046" y="1114425"/>
                </a:lnTo>
                <a:lnTo>
                  <a:pt x="836488" y="1105265"/>
                </a:lnTo>
                <a:lnTo>
                  <a:pt x="837481" y="1114425"/>
                </a:lnTo>
                <a:lnTo>
                  <a:pt x="746795" y="1114425"/>
                </a:lnTo>
                <a:lnTo>
                  <a:pt x="747666" y="1106390"/>
                </a:lnTo>
                <a:lnTo>
                  <a:pt x="728697" y="1114425"/>
                </a:lnTo>
                <a:lnTo>
                  <a:pt x="495839" y="1114425"/>
                </a:lnTo>
                <a:lnTo>
                  <a:pt x="443997" y="1099040"/>
                </a:lnTo>
                <a:lnTo>
                  <a:pt x="409541" y="1084400"/>
                </a:lnTo>
                <a:lnTo>
                  <a:pt x="412797" y="1114425"/>
                </a:lnTo>
                <a:lnTo>
                  <a:pt x="299861" y="1114425"/>
                </a:lnTo>
                <a:lnTo>
                  <a:pt x="302969" y="1085750"/>
                </a:lnTo>
                <a:lnTo>
                  <a:pt x="267086" y="1100948"/>
                </a:lnTo>
                <a:lnTo>
                  <a:pt x="220690" y="1114425"/>
                </a:lnTo>
                <a:lnTo>
                  <a:pt x="0" y="1114425"/>
                </a:lnTo>
                <a:lnTo>
                  <a:pt x="76780" y="1029667"/>
                </a:lnTo>
                <a:cubicBezTo>
                  <a:pt x="104094" y="996879"/>
                  <a:pt x="128462" y="964729"/>
                  <a:pt x="150580" y="932507"/>
                </a:cubicBezTo>
                <a:lnTo>
                  <a:pt x="160516" y="917520"/>
                </a:lnTo>
                <a:lnTo>
                  <a:pt x="125563" y="920692"/>
                </a:lnTo>
                <a:lnTo>
                  <a:pt x="67690" y="923756"/>
                </a:lnTo>
                <a:cubicBezTo>
                  <a:pt x="138024" y="865705"/>
                  <a:pt x="188202" y="813643"/>
                  <a:pt x="228509" y="759168"/>
                </a:cubicBezTo>
                <a:lnTo>
                  <a:pt x="237607" y="745957"/>
                </a:lnTo>
                <a:lnTo>
                  <a:pt x="230094" y="747624"/>
                </a:lnTo>
                <a:cubicBezTo>
                  <a:pt x="197780" y="752717"/>
                  <a:pt x="166820" y="754109"/>
                  <a:pt x="139425" y="755889"/>
                </a:cubicBezTo>
                <a:cubicBezTo>
                  <a:pt x="192279" y="701123"/>
                  <a:pt x="229986" y="652006"/>
                  <a:pt x="260276" y="600612"/>
                </a:cubicBezTo>
                <a:lnTo>
                  <a:pt x="271265" y="580582"/>
                </a:lnTo>
                <a:lnTo>
                  <a:pt x="261908" y="582454"/>
                </a:lnTo>
                <a:cubicBezTo>
                  <a:pt x="237737" y="585886"/>
                  <a:pt x="214580" y="586824"/>
                  <a:pt x="194089" y="588023"/>
                </a:cubicBezTo>
                <a:cubicBezTo>
                  <a:pt x="264287" y="514206"/>
                  <a:pt x="300368" y="455102"/>
                  <a:pt x="341593" y="369523"/>
                </a:cubicBezTo>
                <a:lnTo>
                  <a:pt x="356003" y="332486"/>
                </a:lnTo>
                <a:lnTo>
                  <a:pt x="356003" y="330818"/>
                </a:lnTo>
                <a:lnTo>
                  <a:pt x="356328" y="331652"/>
                </a:lnTo>
                <a:lnTo>
                  <a:pt x="356652" y="330818"/>
                </a:lnTo>
                <a:lnTo>
                  <a:pt x="356652" y="332486"/>
                </a:lnTo>
                <a:lnTo>
                  <a:pt x="371063" y="369523"/>
                </a:lnTo>
                <a:cubicBezTo>
                  <a:pt x="414156" y="453559"/>
                  <a:pt x="440900" y="512149"/>
                  <a:pt x="518568" y="588025"/>
                </a:cubicBezTo>
                <a:cubicBezTo>
                  <a:pt x="498076" y="586824"/>
                  <a:pt x="474919" y="585886"/>
                  <a:pt x="450749" y="582454"/>
                </a:cubicBezTo>
                <a:lnTo>
                  <a:pt x="441392" y="580582"/>
                </a:lnTo>
                <a:lnTo>
                  <a:pt x="452381" y="600613"/>
                </a:lnTo>
                <a:cubicBezTo>
                  <a:pt x="482670" y="652006"/>
                  <a:pt x="520376" y="701123"/>
                  <a:pt x="573230" y="755890"/>
                </a:cubicBezTo>
                <a:cubicBezTo>
                  <a:pt x="545835" y="754109"/>
                  <a:pt x="514875" y="752717"/>
                  <a:pt x="482561" y="747625"/>
                </a:cubicBezTo>
                <a:lnTo>
                  <a:pt x="475048" y="745957"/>
                </a:lnTo>
                <a:lnTo>
                  <a:pt x="484147" y="759168"/>
                </a:lnTo>
                <a:cubicBezTo>
                  <a:pt x="504301" y="786406"/>
                  <a:pt x="526922" y="813040"/>
                  <a:pt x="553296" y="840121"/>
                </a:cubicBezTo>
                <a:lnTo>
                  <a:pt x="624368" y="904963"/>
                </a:lnTo>
                <a:lnTo>
                  <a:pt x="627975" y="901672"/>
                </a:lnTo>
                <a:cubicBezTo>
                  <a:pt x="649957" y="879101"/>
                  <a:pt x="668810" y="856903"/>
                  <a:pt x="685608" y="834202"/>
                </a:cubicBezTo>
                <a:lnTo>
                  <a:pt x="693191" y="823191"/>
                </a:lnTo>
                <a:lnTo>
                  <a:pt x="686929" y="824582"/>
                </a:lnTo>
                <a:cubicBezTo>
                  <a:pt x="659996" y="828826"/>
                  <a:pt x="634194" y="829986"/>
                  <a:pt x="611362" y="831469"/>
                </a:cubicBezTo>
                <a:cubicBezTo>
                  <a:pt x="655413" y="785824"/>
                  <a:pt x="686839" y="744888"/>
                  <a:pt x="712083" y="702055"/>
                </a:cubicBezTo>
                <a:lnTo>
                  <a:pt x="721241" y="685361"/>
                </a:lnTo>
                <a:lnTo>
                  <a:pt x="713444" y="686920"/>
                </a:lnTo>
                <a:cubicBezTo>
                  <a:pt x="693298" y="689781"/>
                  <a:pt x="673998" y="690563"/>
                  <a:pt x="656921" y="691563"/>
                </a:cubicBezTo>
                <a:cubicBezTo>
                  <a:pt x="715427" y="630039"/>
                  <a:pt x="745498" y="580779"/>
                  <a:pt x="779857" y="509455"/>
                </a:cubicBezTo>
                <a:lnTo>
                  <a:pt x="791867" y="478587"/>
                </a:lnTo>
                <a:lnTo>
                  <a:pt x="791867" y="477195"/>
                </a:lnTo>
                <a:lnTo>
                  <a:pt x="792138" y="477891"/>
                </a:lnTo>
                <a:lnTo>
                  <a:pt x="792408" y="477195"/>
                </a:lnTo>
                <a:lnTo>
                  <a:pt x="792408" y="478587"/>
                </a:lnTo>
                <a:lnTo>
                  <a:pt x="804419" y="509455"/>
                </a:lnTo>
                <a:cubicBezTo>
                  <a:pt x="840335" y="579493"/>
                  <a:pt x="862623" y="628325"/>
                  <a:pt x="927356" y="691563"/>
                </a:cubicBezTo>
                <a:cubicBezTo>
                  <a:pt x="910277" y="690563"/>
                  <a:pt x="890977" y="689781"/>
                  <a:pt x="870832" y="686920"/>
                </a:cubicBezTo>
                <a:lnTo>
                  <a:pt x="863034" y="685361"/>
                </a:lnTo>
                <a:lnTo>
                  <a:pt x="872192" y="702055"/>
                </a:lnTo>
                <a:cubicBezTo>
                  <a:pt x="897438" y="744889"/>
                  <a:pt x="928864" y="785826"/>
                  <a:pt x="972915" y="831469"/>
                </a:cubicBezTo>
                <a:cubicBezTo>
                  <a:pt x="950082" y="829986"/>
                  <a:pt x="924279" y="828826"/>
                  <a:pt x="897347" y="824582"/>
                </a:cubicBezTo>
                <a:lnTo>
                  <a:pt x="891085" y="823191"/>
                </a:lnTo>
                <a:lnTo>
                  <a:pt x="898669" y="834202"/>
                </a:lnTo>
                <a:cubicBezTo>
                  <a:pt x="932263" y="879604"/>
                  <a:pt x="974081" y="922995"/>
                  <a:pt x="1032702" y="971377"/>
                </a:cubicBezTo>
                <a:lnTo>
                  <a:pt x="984467" y="968823"/>
                </a:lnTo>
                <a:lnTo>
                  <a:pt x="955337" y="966180"/>
                </a:lnTo>
                <a:lnTo>
                  <a:pt x="963618" y="978672"/>
                </a:lnTo>
                <a:cubicBezTo>
                  <a:pt x="982053" y="1005527"/>
                  <a:pt x="1002361" y="1032322"/>
                  <a:pt x="1025126" y="1059649"/>
                </a:cubicBezTo>
                <a:lnTo>
                  <a:pt x="1044501" y="1081037"/>
                </a:lnTo>
                <a:lnTo>
                  <a:pt x="1091036" y="1029667"/>
                </a:lnTo>
                <a:cubicBezTo>
                  <a:pt x="1118349" y="996879"/>
                  <a:pt x="1142716" y="964728"/>
                  <a:pt x="1164835" y="932507"/>
                </a:cubicBezTo>
                <a:lnTo>
                  <a:pt x="1174771" y="917520"/>
                </a:lnTo>
                <a:lnTo>
                  <a:pt x="1139818" y="920692"/>
                </a:lnTo>
                <a:lnTo>
                  <a:pt x="1081945" y="923756"/>
                </a:lnTo>
                <a:cubicBezTo>
                  <a:pt x="1152280" y="865705"/>
                  <a:pt x="1202457" y="813643"/>
                  <a:pt x="1242764" y="759168"/>
                </a:cubicBezTo>
                <a:lnTo>
                  <a:pt x="1251863" y="745957"/>
                </a:lnTo>
                <a:lnTo>
                  <a:pt x="1244350" y="747624"/>
                </a:lnTo>
                <a:cubicBezTo>
                  <a:pt x="1212036" y="752717"/>
                  <a:pt x="1181076" y="754109"/>
                  <a:pt x="1153681" y="755889"/>
                </a:cubicBezTo>
                <a:cubicBezTo>
                  <a:pt x="1206535" y="701123"/>
                  <a:pt x="1244242" y="652006"/>
                  <a:pt x="1274531" y="600612"/>
                </a:cubicBezTo>
                <a:lnTo>
                  <a:pt x="1285520" y="580582"/>
                </a:lnTo>
                <a:lnTo>
                  <a:pt x="1276164" y="582454"/>
                </a:lnTo>
                <a:cubicBezTo>
                  <a:pt x="1251992" y="585886"/>
                  <a:pt x="1228835" y="586824"/>
                  <a:pt x="1208345" y="588023"/>
                </a:cubicBezTo>
                <a:cubicBezTo>
                  <a:pt x="1278543" y="514206"/>
                  <a:pt x="1314623" y="455102"/>
                  <a:pt x="1355848" y="369523"/>
                </a:cubicBezTo>
                <a:lnTo>
                  <a:pt x="1370259" y="332486"/>
                </a:lnTo>
                <a:lnTo>
                  <a:pt x="1370259" y="330818"/>
                </a:lnTo>
                <a:lnTo>
                  <a:pt x="1370583" y="331652"/>
                </a:lnTo>
                <a:lnTo>
                  <a:pt x="1370908" y="330818"/>
                </a:lnTo>
                <a:lnTo>
                  <a:pt x="1370908" y="332486"/>
                </a:lnTo>
                <a:lnTo>
                  <a:pt x="1385319" y="369523"/>
                </a:lnTo>
                <a:cubicBezTo>
                  <a:pt x="1428412" y="453559"/>
                  <a:pt x="1455155" y="512149"/>
                  <a:pt x="1532823" y="588025"/>
                </a:cubicBezTo>
                <a:cubicBezTo>
                  <a:pt x="1512331" y="586824"/>
                  <a:pt x="1489174" y="585886"/>
                  <a:pt x="1465004" y="582454"/>
                </a:cubicBezTo>
                <a:lnTo>
                  <a:pt x="1455648" y="580582"/>
                </a:lnTo>
                <a:lnTo>
                  <a:pt x="1466636" y="600613"/>
                </a:lnTo>
                <a:cubicBezTo>
                  <a:pt x="1496926" y="652006"/>
                  <a:pt x="1534632" y="701123"/>
                  <a:pt x="1587486" y="755890"/>
                </a:cubicBezTo>
                <a:cubicBezTo>
                  <a:pt x="1560091" y="754109"/>
                  <a:pt x="1529131" y="752717"/>
                  <a:pt x="1496817" y="747625"/>
                </a:cubicBezTo>
                <a:lnTo>
                  <a:pt x="1489304" y="745957"/>
                </a:lnTo>
                <a:lnTo>
                  <a:pt x="1498402" y="759168"/>
                </a:lnTo>
                <a:cubicBezTo>
                  <a:pt x="1518556" y="786406"/>
                  <a:pt x="1541177" y="813040"/>
                  <a:pt x="1567551" y="840121"/>
                </a:cubicBezTo>
                <a:lnTo>
                  <a:pt x="1646077" y="911763"/>
                </a:lnTo>
                <a:lnTo>
                  <a:pt x="1664392" y="895054"/>
                </a:lnTo>
                <a:cubicBezTo>
                  <a:pt x="1686846" y="871998"/>
                  <a:pt x="1706105" y="849322"/>
                  <a:pt x="1723263" y="826133"/>
                </a:cubicBezTo>
                <a:lnTo>
                  <a:pt x="1731008" y="814887"/>
                </a:lnTo>
                <a:lnTo>
                  <a:pt x="1724613" y="816306"/>
                </a:lnTo>
                <a:cubicBezTo>
                  <a:pt x="1697101" y="820643"/>
                  <a:pt x="1670744" y="821826"/>
                  <a:pt x="1647421" y="823343"/>
                </a:cubicBezTo>
                <a:cubicBezTo>
                  <a:pt x="1692419" y="776717"/>
                  <a:pt x="1724520" y="734900"/>
                  <a:pt x="1750307" y="691146"/>
                </a:cubicBezTo>
                <a:lnTo>
                  <a:pt x="1759663" y="674095"/>
                </a:lnTo>
                <a:lnTo>
                  <a:pt x="1751697" y="675688"/>
                </a:lnTo>
                <a:cubicBezTo>
                  <a:pt x="1731119" y="678609"/>
                  <a:pt x="1711404" y="679407"/>
                  <a:pt x="1693959" y="680430"/>
                </a:cubicBezTo>
                <a:cubicBezTo>
                  <a:pt x="1753723" y="617584"/>
                  <a:pt x="1784440" y="567265"/>
                  <a:pt x="1819537" y="494408"/>
                </a:cubicBezTo>
                <a:lnTo>
                  <a:pt x="1831806" y="462877"/>
                </a:lnTo>
                <a:lnTo>
                  <a:pt x="1831806" y="461455"/>
                </a:lnTo>
                <a:lnTo>
                  <a:pt x="1832083" y="462166"/>
                </a:lnTo>
                <a:lnTo>
                  <a:pt x="1832358" y="461455"/>
                </a:lnTo>
                <a:lnTo>
                  <a:pt x="1832358" y="462877"/>
                </a:lnTo>
                <a:lnTo>
                  <a:pt x="1844627" y="494408"/>
                </a:lnTo>
                <a:cubicBezTo>
                  <a:pt x="1881314" y="565952"/>
                  <a:pt x="1904083" y="615833"/>
                  <a:pt x="1970206" y="680430"/>
                </a:cubicBezTo>
                <a:cubicBezTo>
                  <a:pt x="1952760" y="679408"/>
                  <a:pt x="1933046" y="678610"/>
                  <a:pt x="1912468" y="675688"/>
                </a:cubicBezTo>
                <a:lnTo>
                  <a:pt x="1904501" y="674095"/>
                </a:lnTo>
                <a:lnTo>
                  <a:pt x="1913857" y="691146"/>
                </a:lnTo>
                <a:cubicBezTo>
                  <a:pt x="1939644" y="734902"/>
                  <a:pt x="1971745" y="776718"/>
                  <a:pt x="2016743" y="823343"/>
                </a:cubicBezTo>
                <a:cubicBezTo>
                  <a:pt x="1993420" y="821826"/>
                  <a:pt x="1967063" y="820643"/>
                  <a:pt x="1939552" y="816306"/>
                </a:cubicBezTo>
                <a:lnTo>
                  <a:pt x="1933156" y="814887"/>
                </a:lnTo>
                <a:lnTo>
                  <a:pt x="1940902" y="826134"/>
                </a:lnTo>
                <a:cubicBezTo>
                  <a:pt x="1975217" y="872511"/>
                  <a:pt x="2017936" y="916835"/>
                  <a:pt x="2077815" y="966257"/>
                </a:cubicBezTo>
                <a:lnTo>
                  <a:pt x="2028545" y="963648"/>
                </a:lnTo>
                <a:lnTo>
                  <a:pt x="1998787" y="960948"/>
                </a:lnTo>
                <a:lnTo>
                  <a:pt x="2007247" y="973707"/>
                </a:lnTo>
                <a:lnTo>
                  <a:pt x="2082701" y="1064165"/>
                </a:lnTo>
                <a:lnTo>
                  <a:pt x="2137603" y="1003558"/>
                </a:lnTo>
                <a:cubicBezTo>
                  <a:pt x="2168879" y="966014"/>
                  <a:pt x="2196780" y="929201"/>
                  <a:pt x="2222106" y="892307"/>
                </a:cubicBezTo>
                <a:lnTo>
                  <a:pt x="2233484" y="875145"/>
                </a:lnTo>
                <a:lnTo>
                  <a:pt x="2193462" y="878777"/>
                </a:lnTo>
                <a:lnTo>
                  <a:pt x="2127194" y="882285"/>
                </a:lnTo>
                <a:cubicBezTo>
                  <a:pt x="2207731" y="815815"/>
                  <a:pt x="2265184" y="756201"/>
                  <a:pt x="2311338" y="693825"/>
                </a:cubicBezTo>
                <a:lnTo>
                  <a:pt x="2321757" y="678699"/>
                </a:lnTo>
                <a:lnTo>
                  <a:pt x="2313154" y="680608"/>
                </a:lnTo>
                <a:cubicBezTo>
                  <a:pt x="2276152" y="686439"/>
                  <a:pt x="2240703" y="688032"/>
                  <a:pt x="2209334" y="690072"/>
                </a:cubicBezTo>
                <a:cubicBezTo>
                  <a:pt x="2269855" y="627362"/>
                  <a:pt x="2313030" y="571120"/>
                  <a:pt x="2347713" y="512273"/>
                </a:cubicBezTo>
                <a:lnTo>
                  <a:pt x="2360295" y="489338"/>
                </a:lnTo>
                <a:lnTo>
                  <a:pt x="2349581" y="491481"/>
                </a:lnTo>
                <a:cubicBezTo>
                  <a:pt x="2321905" y="495410"/>
                  <a:pt x="2295389" y="496484"/>
                  <a:pt x="2271926" y="497858"/>
                </a:cubicBezTo>
                <a:cubicBezTo>
                  <a:pt x="2352307" y="413334"/>
                  <a:pt x="2393620" y="345658"/>
                  <a:pt x="2440824" y="247666"/>
                </a:cubicBezTo>
                <a:lnTo>
                  <a:pt x="2457325" y="205257"/>
                </a:lnTo>
                <a:lnTo>
                  <a:pt x="2457325" y="203347"/>
                </a:lnTo>
                <a:lnTo>
                  <a:pt x="2457697" y="204302"/>
                </a:lnTo>
                <a:lnTo>
                  <a:pt x="2458068" y="203347"/>
                </a:lnTo>
                <a:lnTo>
                  <a:pt x="2458068" y="205258"/>
                </a:lnTo>
                <a:lnTo>
                  <a:pt x="2474569" y="247666"/>
                </a:lnTo>
                <a:cubicBezTo>
                  <a:pt x="2523912" y="343891"/>
                  <a:pt x="2554534" y="410978"/>
                  <a:pt x="2643467" y="497858"/>
                </a:cubicBezTo>
                <a:cubicBezTo>
                  <a:pt x="2620004" y="496485"/>
                  <a:pt x="2593488" y="495410"/>
                  <a:pt x="2565811" y="491481"/>
                </a:cubicBezTo>
                <a:lnTo>
                  <a:pt x="2555098" y="489338"/>
                </a:lnTo>
                <a:lnTo>
                  <a:pt x="2567681" y="512273"/>
                </a:lnTo>
                <a:cubicBezTo>
                  <a:pt x="2602363" y="571122"/>
                  <a:pt x="2645538" y="627363"/>
                  <a:pt x="2706059" y="690072"/>
                </a:cubicBezTo>
                <a:cubicBezTo>
                  <a:pt x="2674690" y="688033"/>
                  <a:pt x="2639240" y="686440"/>
                  <a:pt x="2602239" y="680609"/>
                </a:cubicBezTo>
                <a:lnTo>
                  <a:pt x="2593636" y="678699"/>
                </a:lnTo>
                <a:lnTo>
                  <a:pt x="2604054" y="693825"/>
                </a:lnTo>
                <a:cubicBezTo>
                  <a:pt x="2627131" y="725014"/>
                  <a:pt x="2653034" y="755511"/>
                  <a:pt x="2683233" y="786521"/>
                </a:cubicBezTo>
                <a:lnTo>
                  <a:pt x="2731631" y="830677"/>
                </a:lnTo>
                <a:lnTo>
                  <a:pt x="2792714" y="759168"/>
                </a:lnTo>
                <a:lnTo>
                  <a:pt x="2801812" y="745957"/>
                </a:lnTo>
                <a:lnTo>
                  <a:pt x="2794299" y="747624"/>
                </a:lnTo>
                <a:cubicBezTo>
                  <a:pt x="2761985" y="752717"/>
                  <a:pt x="2731025" y="754109"/>
                  <a:pt x="2703630" y="755889"/>
                </a:cubicBezTo>
                <a:cubicBezTo>
                  <a:pt x="2756484" y="701123"/>
                  <a:pt x="2794190" y="652006"/>
                  <a:pt x="2824481" y="600612"/>
                </a:cubicBezTo>
                <a:lnTo>
                  <a:pt x="2835468" y="580582"/>
                </a:lnTo>
                <a:lnTo>
                  <a:pt x="2826112" y="582454"/>
                </a:lnTo>
                <a:cubicBezTo>
                  <a:pt x="2801941" y="585886"/>
                  <a:pt x="2778785" y="586824"/>
                  <a:pt x="2758293" y="588023"/>
                </a:cubicBezTo>
                <a:cubicBezTo>
                  <a:pt x="2828492" y="514206"/>
                  <a:pt x="2864573" y="455102"/>
                  <a:pt x="2905797" y="369523"/>
                </a:cubicBezTo>
                <a:lnTo>
                  <a:pt x="2920208" y="332486"/>
                </a:lnTo>
                <a:lnTo>
                  <a:pt x="2920208" y="330818"/>
                </a:lnTo>
                <a:lnTo>
                  <a:pt x="2920533" y="331652"/>
                </a:lnTo>
                <a:lnTo>
                  <a:pt x="2920857" y="330818"/>
                </a:lnTo>
                <a:lnTo>
                  <a:pt x="2920857" y="332486"/>
                </a:lnTo>
                <a:lnTo>
                  <a:pt x="2935268" y="369523"/>
                </a:lnTo>
                <a:cubicBezTo>
                  <a:pt x="2978361" y="453559"/>
                  <a:pt x="3005105" y="512149"/>
                  <a:pt x="3082771" y="588025"/>
                </a:cubicBezTo>
                <a:cubicBezTo>
                  <a:pt x="3062281" y="586824"/>
                  <a:pt x="3039123" y="585886"/>
                  <a:pt x="3014952" y="582454"/>
                </a:cubicBezTo>
                <a:lnTo>
                  <a:pt x="3005597" y="580582"/>
                </a:lnTo>
                <a:lnTo>
                  <a:pt x="3016584" y="600613"/>
                </a:lnTo>
                <a:cubicBezTo>
                  <a:pt x="3046874" y="652006"/>
                  <a:pt x="3084581" y="701123"/>
                  <a:pt x="3137435" y="755890"/>
                </a:cubicBezTo>
                <a:cubicBezTo>
                  <a:pt x="3110040" y="754109"/>
                  <a:pt x="3079080" y="752717"/>
                  <a:pt x="3046766" y="747625"/>
                </a:cubicBezTo>
                <a:lnTo>
                  <a:pt x="3039253" y="745957"/>
                </a:lnTo>
                <a:lnTo>
                  <a:pt x="3048351" y="759168"/>
                </a:lnTo>
                <a:lnTo>
                  <a:pt x="3193499" y="907716"/>
                </a:lnTo>
                <a:lnTo>
                  <a:pt x="3273211" y="826134"/>
                </a:lnTo>
                <a:lnTo>
                  <a:pt x="3280957" y="814887"/>
                </a:lnTo>
                <a:lnTo>
                  <a:pt x="3274561" y="816307"/>
                </a:lnTo>
                <a:cubicBezTo>
                  <a:pt x="3247051" y="820643"/>
                  <a:pt x="3220693" y="821828"/>
                  <a:pt x="3197371" y="823344"/>
                </a:cubicBezTo>
                <a:cubicBezTo>
                  <a:pt x="3242368" y="776718"/>
                  <a:pt x="3274469" y="734902"/>
                  <a:pt x="3300257" y="691148"/>
                </a:cubicBezTo>
                <a:lnTo>
                  <a:pt x="3309611" y="674095"/>
                </a:lnTo>
                <a:lnTo>
                  <a:pt x="3301646" y="675688"/>
                </a:lnTo>
                <a:cubicBezTo>
                  <a:pt x="3281067" y="678610"/>
                  <a:pt x="3261352" y="679408"/>
                  <a:pt x="3243907" y="680430"/>
                </a:cubicBezTo>
                <a:cubicBezTo>
                  <a:pt x="3303672" y="617585"/>
                  <a:pt x="3334389" y="567267"/>
                  <a:pt x="3369485" y="494409"/>
                </a:cubicBezTo>
                <a:lnTo>
                  <a:pt x="3381754" y="462878"/>
                </a:lnTo>
                <a:lnTo>
                  <a:pt x="3381754" y="461457"/>
                </a:lnTo>
                <a:lnTo>
                  <a:pt x="3382031" y="462167"/>
                </a:lnTo>
                <a:lnTo>
                  <a:pt x="3382307" y="461457"/>
                </a:lnTo>
                <a:lnTo>
                  <a:pt x="3382307" y="462878"/>
                </a:lnTo>
                <a:lnTo>
                  <a:pt x="3394575" y="494409"/>
                </a:lnTo>
                <a:cubicBezTo>
                  <a:pt x="3431263" y="565953"/>
                  <a:pt x="3454031" y="615834"/>
                  <a:pt x="3520154" y="680430"/>
                </a:cubicBezTo>
                <a:cubicBezTo>
                  <a:pt x="3502708" y="679408"/>
                  <a:pt x="3482994" y="678610"/>
                  <a:pt x="3462416" y="675689"/>
                </a:cubicBezTo>
                <a:lnTo>
                  <a:pt x="3454451" y="674095"/>
                </a:lnTo>
                <a:lnTo>
                  <a:pt x="3463805" y="691148"/>
                </a:lnTo>
                <a:cubicBezTo>
                  <a:pt x="3489593" y="734902"/>
                  <a:pt x="3521693" y="776718"/>
                  <a:pt x="3566691" y="823344"/>
                </a:cubicBezTo>
                <a:cubicBezTo>
                  <a:pt x="3543369" y="821828"/>
                  <a:pt x="3517011" y="820643"/>
                  <a:pt x="3489500" y="816307"/>
                </a:cubicBezTo>
                <a:lnTo>
                  <a:pt x="3483104" y="814887"/>
                </a:lnTo>
                <a:lnTo>
                  <a:pt x="3490850" y="826134"/>
                </a:lnTo>
                <a:cubicBezTo>
                  <a:pt x="3525165" y="872513"/>
                  <a:pt x="3567884" y="916836"/>
                  <a:pt x="3627764" y="966257"/>
                </a:cubicBezTo>
                <a:lnTo>
                  <a:pt x="3578493" y="963649"/>
                </a:lnTo>
                <a:lnTo>
                  <a:pt x="3548736" y="960949"/>
                </a:lnTo>
                <a:lnTo>
                  <a:pt x="3557195" y="973707"/>
                </a:lnTo>
                <a:lnTo>
                  <a:pt x="3639682" y="1072597"/>
                </a:lnTo>
                <a:lnTo>
                  <a:pt x="3726895" y="968042"/>
                </a:lnTo>
                <a:lnTo>
                  <a:pt x="3735557" y="954976"/>
                </a:lnTo>
                <a:lnTo>
                  <a:pt x="3705085" y="957741"/>
                </a:lnTo>
                <a:lnTo>
                  <a:pt x="3654631" y="960412"/>
                </a:lnTo>
                <a:cubicBezTo>
                  <a:pt x="3715949" y="909804"/>
                  <a:pt x="3759692" y="864417"/>
                  <a:pt x="3794833" y="816926"/>
                </a:cubicBezTo>
                <a:lnTo>
                  <a:pt x="3802764" y="805408"/>
                </a:lnTo>
                <a:lnTo>
                  <a:pt x="3796215" y="806862"/>
                </a:lnTo>
                <a:cubicBezTo>
                  <a:pt x="3768043" y="811302"/>
                  <a:pt x="3741053" y="812515"/>
                  <a:pt x="3717170" y="814068"/>
                </a:cubicBezTo>
                <a:cubicBezTo>
                  <a:pt x="3763249" y="766322"/>
                  <a:pt x="3796120" y="723502"/>
                  <a:pt x="3822527" y="678698"/>
                </a:cubicBezTo>
                <a:lnTo>
                  <a:pt x="3832106" y="661236"/>
                </a:lnTo>
                <a:lnTo>
                  <a:pt x="3823949" y="662868"/>
                </a:lnTo>
                <a:cubicBezTo>
                  <a:pt x="3802877" y="665860"/>
                  <a:pt x="3782689" y="666677"/>
                  <a:pt x="3764825" y="667723"/>
                </a:cubicBezTo>
                <a:cubicBezTo>
                  <a:pt x="3826024" y="603369"/>
                  <a:pt x="3857479" y="551843"/>
                  <a:pt x="3893418" y="477236"/>
                </a:cubicBezTo>
                <a:lnTo>
                  <a:pt x="3905981" y="444947"/>
                </a:lnTo>
                <a:lnTo>
                  <a:pt x="3905981" y="443492"/>
                </a:lnTo>
                <a:lnTo>
                  <a:pt x="3906265" y="444220"/>
                </a:lnTo>
                <a:lnTo>
                  <a:pt x="3906548" y="443492"/>
                </a:lnTo>
                <a:lnTo>
                  <a:pt x="3906548" y="444947"/>
                </a:lnTo>
                <a:lnTo>
                  <a:pt x="3919111" y="477236"/>
                </a:lnTo>
                <a:cubicBezTo>
                  <a:pt x="3956679" y="550498"/>
                  <a:pt x="3979993" y="601576"/>
                  <a:pt x="4047704" y="667723"/>
                </a:cubicBezTo>
                <a:cubicBezTo>
                  <a:pt x="4029840" y="666677"/>
                  <a:pt x="4009652" y="665860"/>
                  <a:pt x="3988579" y="662868"/>
                </a:cubicBezTo>
                <a:lnTo>
                  <a:pt x="3980422" y="661236"/>
                </a:lnTo>
                <a:lnTo>
                  <a:pt x="3990002" y="678698"/>
                </a:lnTo>
                <a:cubicBezTo>
                  <a:pt x="4016409" y="723503"/>
                  <a:pt x="4049281" y="766323"/>
                  <a:pt x="4095359" y="814068"/>
                </a:cubicBezTo>
                <a:cubicBezTo>
                  <a:pt x="4071475" y="812516"/>
                  <a:pt x="4044485" y="811302"/>
                  <a:pt x="4016314" y="806862"/>
                </a:cubicBezTo>
                <a:lnTo>
                  <a:pt x="4009764" y="805408"/>
                </a:lnTo>
                <a:lnTo>
                  <a:pt x="4017697" y="816926"/>
                </a:lnTo>
                <a:cubicBezTo>
                  <a:pt x="4052837" y="864417"/>
                  <a:pt x="4096579" y="909805"/>
                  <a:pt x="4157897" y="960412"/>
                </a:cubicBezTo>
                <a:lnTo>
                  <a:pt x="4107443" y="957741"/>
                </a:lnTo>
                <a:lnTo>
                  <a:pt x="4076972" y="954977"/>
                </a:lnTo>
                <a:lnTo>
                  <a:pt x="4085634" y="968043"/>
                </a:lnTo>
                <a:lnTo>
                  <a:pt x="4160364" y="1057632"/>
                </a:lnTo>
                <a:lnTo>
                  <a:pt x="4264733" y="932507"/>
                </a:lnTo>
                <a:lnTo>
                  <a:pt x="4274670" y="917520"/>
                </a:lnTo>
                <a:lnTo>
                  <a:pt x="4239717" y="920692"/>
                </a:lnTo>
                <a:lnTo>
                  <a:pt x="4181844" y="923756"/>
                </a:lnTo>
                <a:cubicBezTo>
                  <a:pt x="4252179" y="865705"/>
                  <a:pt x="4302355" y="813643"/>
                  <a:pt x="4342663" y="759168"/>
                </a:cubicBezTo>
                <a:lnTo>
                  <a:pt x="4351761" y="745957"/>
                </a:lnTo>
                <a:lnTo>
                  <a:pt x="4344249" y="747624"/>
                </a:lnTo>
                <a:cubicBezTo>
                  <a:pt x="4311935" y="752717"/>
                  <a:pt x="4280975" y="754109"/>
                  <a:pt x="4253579" y="755889"/>
                </a:cubicBezTo>
                <a:cubicBezTo>
                  <a:pt x="4306433" y="701123"/>
                  <a:pt x="4344139" y="652006"/>
                  <a:pt x="4374430" y="600612"/>
                </a:cubicBezTo>
                <a:lnTo>
                  <a:pt x="4385417" y="580582"/>
                </a:lnTo>
                <a:lnTo>
                  <a:pt x="4376061" y="582454"/>
                </a:lnTo>
                <a:cubicBezTo>
                  <a:pt x="4351891" y="585886"/>
                  <a:pt x="4328734" y="586824"/>
                  <a:pt x="4308242" y="588023"/>
                </a:cubicBezTo>
                <a:cubicBezTo>
                  <a:pt x="4378441" y="514206"/>
                  <a:pt x="4414522" y="455102"/>
                  <a:pt x="4455747" y="369523"/>
                </a:cubicBezTo>
                <a:lnTo>
                  <a:pt x="4470157" y="332486"/>
                </a:lnTo>
                <a:lnTo>
                  <a:pt x="4470157" y="330818"/>
                </a:lnTo>
                <a:lnTo>
                  <a:pt x="4470482" y="331652"/>
                </a:lnTo>
                <a:lnTo>
                  <a:pt x="4470807" y="330818"/>
                </a:lnTo>
                <a:lnTo>
                  <a:pt x="4470807" y="332486"/>
                </a:lnTo>
                <a:lnTo>
                  <a:pt x="4485217" y="369523"/>
                </a:lnTo>
                <a:cubicBezTo>
                  <a:pt x="4506764" y="411541"/>
                  <a:pt x="4524223" y="447197"/>
                  <a:pt x="4546003" y="481834"/>
                </a:cubicBezTo>
                <a:lnTo>
                  <a:pt x="4627292" y="581376"/>
                </a:lnTo>
                <a:lnTo>
                  <a:pt x="4718878" y="476472"/>
                </a:lnTo>
                <a:cubicBezTo>
                  <a:pt x="4746159" y="441306"/>
                  <a:pt x="4769556" y="406720"/>
                  <a:pt x="4790401" y="371350"/>
                </a:cubicBezTo>
                <a:lnTo>
                  <a:pt x="4805527" y="343780"/>
                </a:lnTo>
                <a:lnTo>
                  <a:pt x="4792647" y="346357"/>
                </a:lnTo>
                <a:cubicBezTo>
                  <a:pt x="4759378" y="351081"/>
                  <a:pt x="4727505" y="352372"/>
                  <a:pt x="4699300" y="354024"/>
                </a:cubicBezTo>
                <a:cubicBezTo>
                  <a:pt x="4795923" y="252418"/>
                  <a:pt x="4845585" y="171067"/>
                  <a:pt x="4902328" y="53275"/>
                </a:cubicBezTo>
                <a:lnTo>
                  <a:pt x="4922163" y="2297"/>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任意多边形: 形状 4"/>
          <p:cNvSpPr/>
          <p:nvPr/>
        </p:nvSpPr>
        <p:spPr>
          <a:xfrm>
            <a:off x="1" y="933451"/>
            <a:ext cx="7105650" cy="5924550"/>
          </a:xfrm>
          <a:custGeom>
            <a:avLst/>
            <a:gdLst>
              <a:gd name="connsiteX0" fmla="*/ 3990974 w 8058149"/>
              <a:gd name="connsiteY0" fmla="*/ 0 h 5953125"/>
              <a:gd name="connsiteX1" fmla="*/ 8058149 w 8058149"/>
              <a:gd name="connsiteY1" fmla="*/ 5953125 h 5953125"/>
              <a:gd name="connsiteX2" fmla="*/ 0 w 8058149"/>
              <a:gd name="connsiteY2" fmla="*/ 5953125 h 5953125"/>
              <a:gd name="connsiteX3" fmla="*/ 0 w 8058149"/>
              <a:gd name="connsiteY3" fmla="*/ 2878736 h 5953125"/>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8149" h="5924550">
                <a:moveTo>
                  <a:pt x="4133849" y="0"/>
                </a:moveTo>
                <a:cubicBezTo>
                  <a:pt x="793749" y="2717800"/>
                  <a:pt x="6750049" y="3949700"/>
                  <a:pt x="8058149" y="5924550"/>
                </a:cubicBezTo>
                <a:lnTo>
                  <a:pt x="0" y="5924550"/>
                </a:lnTo>
                <a:lnTo>
                  <a:pt x="0" y="2850161"/>
                </a:lnTo>
                <a:cubicBezTo>
                  <a:pt x="596900" y="1728657"/>
                  <a:pt x="2003424" y="692879"/>
                  <a:pt x="4133849"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任意多边形: 形状 5"/>
          <p:cNvSpPr/>
          <p:nvPr/>
        </p:nvSpPr>
        <p:spPr>
          <a:xfrm>
            <a:off x="1" y="933450"/>
            <a:ext cx="4374481" cy="5924550"/>
          </a:xfrm>
          <a:custGeom>
            <a:avLst/>
            <a:gdLst>
              <a:gd name="connsiteX0" fmla="*/ 3990974 w 8058149"/>
              <a:gd name="connsiteY0" fmla="*/ 0 h 5953125"/>
              <a:gd name="connsiteX1" fmla="*/ 8058149 w 8058149"/>
              <a:gd name="connsiteY1" fmla="*/ 5953125 h 5953125"/>
              <a:gd name="connsiteX2" fmla="*/ 0 w 8058149"/>
              <a:gd name="connsiteY2" fmla="*/ 5953125 h 5953125"/>
              <a:gd name="connsiteX3" fmla="*/ 0 w 8058149"/>
              <a:gd name="connsiteY3" fmla="*/ 2878736 h 5953125"/>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4947228"/>
              <a:gd name="connsiteY0" fmla="*/ 0 h 5936582"/>
              <a:gd name="connsiteX1" fmla="*/ 4947228 w 4947228"/>
              <a:gd name="connsiteY1" fmla="*/ 5936582 h 5936582"/>
              <a:gd name="connsiteX2" fmla="*/ 0 w 4947228"/>
              <a:gd name="connsiteY2" fmla="*/ 5924550 h 5936582"/>
              <a:gd name="connsiteX3" fmla="*/ 0 w 4947228"/>
              <a:gd name="connsiteY3" fmla="*/ 2850161 h 5936582"/>
              <a:gd name="connsiteX4" fmla="*/ 4133849 w 4947228"/>
              <a:gd name="connsiteY4" fmla="*/ 0 h 5936582"/>
              <a:gd name="connsiteX0" fmla="*/ 4133849 w 4947228"/>
              <a:gd name="connsiteY0" fmla="*/ 0 h 5936582"/>
              <a:gd name="connsiteX1" fmla="*/ 4947228 w 4947228"/>
              <a:gd name="connsiteY1" fmla="*/ 5936582 h 5936582"/>
              <a:gd name="connsiteX2" fmla="*/ 0 w 4947228"/>
              <a:gd name="connsiteY2" fmla="*/ 5924550 h 5936582"/>
              <a:gd name="connsiteX3" fmla="*/ 0 w 4947228"/>
              <a:gd name="connsiteY3" fmla="*/ 2850161 h 5936582"/>
              <a:gd name="connsiteX4" fmla="*/ 4133849 w 4947228"/>
              <a:gd name="connsiteY4" fmla="*/ 0 h 5936582"/>
              <a:gd name="connsiteX0" fmla="*/ 4133849 w 4947228"/>
              <a:gd name="connsiteY0" fmla="*/ 0 h 5936582"/>
              <a:gd name="connsiteX1" fmla="*/ 4947228 w 4947228"/>
              <a:gd name="connsiteY1" fmla="*/ 5936582 h 5936582"/>
              <a:gd name="connsiteX2" fmla="*/ 0 w 4947228"/>
              <a:gd name="connsiteY2" fmla="*/ 5924550 h 5936582"/>
              <a:gd name="connsiteX3" fmla="*/ 0 w 4947228"/>
              <a:gd name="connsiteY3" fmla="*/ 2850161 h 5936582"/>
              <a:gd name="connsiteX4" fmla="*/ 4133849 w 4947228"/>
              <a:gd name="connsiteY4" fmla="*/ 0 h 5936582"/>
              <a:gd name="connsiteX0" fmla="*/ 4133849 w 4960872"/>
              <a:gd name="connsiteY0" fmla="*/ 0 h 5936582"/>
              <a:gd name="connsiteX1" fmla="*/ 4960872 w 4960872"/>
              <a:gd name="connsiteY1" fmla="*/ 5936582 h 5936582"/>
              <a:gd name="connsiteX2" fmla="*/ 0 w 4960872"/>
              <a:gd name="connsiteY2" fmla="*/ 5924550 h 5936582"/>
              <a:gd name="connsiteX3" fmla="*/ 0 w 4960872"/>
              <a:gd name="connsiteY3" fmla="*/ 2850161 h 5936582"/>
              <a:gd name="connsiteX4" fmla="*/ 4133849 w 4960872"/>
              <a:gd name="connsiteY4" fmla="*/ 0 h 5936582"/>
              <a:gd name="connsiteX0" fmla="*/ 4133849 w 4960872"/>
              <a:gd name="connsiteY0" fmla="*/ 0 h 5936582"/>
              <a:gd name="connsiteX1" fmla="*/ 4960872 w 4960872"/>
              <a:gd name="connsiteY1" fmla="*/ 5936582 h 5936582"/>
              <a:gd name="connsiteX2" fmla="*/ 0 w 4960872"/>
              <a:gd name="connsiteY2" fmla="*/ 5924550 h 5936582"/>
              <a:gd name="connsiteX3" fmla="*/ 0 w 4960872"/>
              <a:gd name="connsiteY3" fmla="*/ 2850161 h 5936582"/>
              <a:gd name="connsiteX4" fmla="*/ 4133849 w 4960872"/>
              <a:gd name="connsiteY4" fmla="*/ 0 h 5936582"/>
              <a:gd name="connsiteX0" fmla="*/ 4133849 w 4960872"/>
              <a:gd name="connsiteY0" fmla="*/ 0 h 5936582"/>
              <a:gd name="connsiteX1" fmla="*/ 4960872 w 4960872"/>
              <a:gd name="connsiteY1" fmla="*/ 5936582 h 5936582"/>
              <a:gd name="connsiteX2" fmla="*/ 0 w 4960872"/>
              <a:gd name="connsiteY2" fmla="*/ 5924550 h 5936582"/>
              <a:gd name="connsiteX3" fmla="*/ 0 w 4960872"/>
              <a:gd name="connsiteY3" fmla="*/ 2850161 h 5936582"/>
              <a:gd name="connsiteX4" fmla="*/ 4133849 w 4960872"/>
              <a:gd name="connsiteY4" fmla="*/ 0 h 5936582"/>
              <a:gd name="connsiteX0" fmla="*/ 4133849 w 4960872"/>
              <a:gd name="connsiteY0" fmla="*/ 0 h 5948613"/>
              <a:gd name="connsiteX1" fmla="*/ 4960872 w 4960872"/>
              <a:gd name="connsiteY1" fmla="*/ 5948613 h 5948613"/>
              <a:gd name="connsiteX2" fmla="*/ 0 w 4960872"/>
              <a:gd name="connsiteY2" fmla="*/ 5924550 h 5948613"/>
              <a:gd name="connsiteX3" fmla="*/ 0 w 4960872"/>
              <a:gd name="connsiteY3" fmla="*/ 2850161 h 5948613"/>
              <a:gd name="connsiteX4" fmla="*/ 4133849 w 4960872"/>
              <a:gd name="connsiteY4" fmla="*/ 0 h 5948613"/>
              <a:gd name="connsiteX0" fmla="*/ 4133849 w 4960872"/>
              <a:gd name="connsiteY0" fmla="*/ 0 h 5924550"/>
              <a:gd name="connsiteX1" fmla="*/ 4960872 w 4960872"/>
              <a:gd name="connsiteY1" fmla="*/ 5920038 h 5924550"/>
              <a:gd name="connsiteX2" fmla="*/ 0 w 4960872"/>
              <a:gd name="connsiteY2" fmla="*/ 5924550 h 5924550"/>
              <a:gd name="connsiteX3" fmla="*/ 0 w 4960872"/>
              <a:gd name="connsiteY3" fmla="*/ 2850161 h 5924550"/>
              <a:gd name="connsiteX4" fmla="*/ 4133849 w 4960872"/>
              <a:gd name="connsiteY4" fmla="*/ 0 h 5924550"/>
              <a:gd name="connsiteX0" fmla="*/ 4133849 w 4960872"/>
              <a:gd name="connsiteY0" fmla="*/ 0 h 5924550"/>
              <a:gd name="connsiteX1" fmla="*/ 4960872 w 4960872"/>
              <a:gd name="connsiteY1" fmla="*/ 5920038 h 5924550"/>
              <a:gd name="connsiteX2" fmla="*/ 0 w 4960872"/>
              <a:gd name="connsiteY2" fmla="*/ 5924550 h 5924550"/>
              <a:gd name="connsiteX3" fmla="*/ 0 w 4960872"/>
              <a:gd name="connsiteY3" fmla="*/ 2850161 h 5924550"/>
              <a:gd name="connsiteX4" fmla="*/ 4133849 w 4960872"/>
              <a:gd name="connsiteY4" fmla="*/ 0 h 5924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0872" h="5924550">
                <a:moveTo>
                  <a:pt x="4133849" y="0"/>
                </a:moveTo>
                <a:cubicBezTo>
                  <a:pt x="302552" y="2116221"/>
                  <a:pt x="3836971" y="3773738"/>
                  <a:pt x="4960872" y="5920038"/>
                </a:cubicBezTo>
                <a:lnTo>
                  <a:pt x="0" y="5924550"/>
                </a:lnTo>
                <a:lnTo>
                  <a:pt x="0" y="2850161"/>
                </a:lnTo>
                <a:cubicBezTo>
                  <a:pt x="596900" y="1728657"/>
                  <a:pt x="2003424" y="692879"/>
                  <a:pt x="4133849" y="0"/>
                </a:cubicBezTo>
                <a:close/>
              </a:path>
            </a:pathLst>
          </a:cu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268" name="图片 1267"/>
          <p:cNvPicPr>
            <a:picLocks noChangeAspect="1"/>
          </p:cNvPicPr>
          <p:nvPr/>
        </p:nvPicPr>
        <p:blipFill>
          <a:blip r:embed="rId2"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rot="21101797" flipH="1">
            <a:off x="3507598" y="296996"/>
            <a:ext cx="1471176" cy="696236"/>
          </a:xfrm>
          <a:prstGeom prst="rect">
            <a:avLst/>
          </a:prstGeom>
        </p:spPr>
      </p:pic>
      <p:sp>
        <p:nvSpPr>
          <p:cNvPr id="1024" name="文本框 1023"/>
          <p:cNvSpPr txBox="1"/>
          <p:nvPr/>
        </p:nvSpPr>
        <p:spPr>
          <a:xfrm>
            <a:off x="1132972" y="4622126"/>
            <a:ext cx="2031325" cy="646331"/>
          </a:xfrm>
          <a:prstGeom prst="rect">
            <a:avLst/>
          </a:prstGeom>
          <a:noFill/>
        </p:spPr>
        <p:txBody>
          <a:bodyPr wrap="none" rtlCol="0">
            <a:spAutoFit/>
          </a:bodyPr>
          <a:lstStyle/>
          <a:p>
            <a:r>
              <a:rPr lang="en-US" altLang="zh-CN" sz="3600">
                <a:solidFill>
                  <a:schemeClr val="bg1"/>
                </a:solidFill>
              </a:rPr>
              <a:t>Contents</a:t>
            </a:r>
            <a:endParaRPr lang="zh-CN" altLang="en-US" sz="3600">
              <a:solidFill>
                <a:schemeClr val="bg1"/>
              </a:solidFill>
            </a:endParaRPr>
          </a:p>
        </p:txBody>
      </p:sp>
      <p:pic>
        <p:nvPicPr>
          <p:cNvPr id="340" name="图片 339"/>
          <p:cNvPicPr>
            <a:picLocks noChangeAspect="1"/>
          </p:cNvPicPr>
          <p:nvPr/>
        </p:nvPicPr>
        <p:blipFill rotWithShape="1">
          <a:blip r:embed="rId3"/>
          <a:srcRect l="6926" t="31297" r="45308"/>
          <a:stretch/>
        </p:blipFill>
        <p:spPr>
          <a:xfrm>
            <a:off x="1" y="4890242"/>
            <a:ext cx="1111131" cy="1598162"/>
          </a:xfrm>
          <a:custGeom>
            <a:avLst/>
            <a:gdLst>
              <a:gd name="connsiteX0" fmla="*/ 0 w 1111131"/>
              <a:gd name="connsiteY0" fmla="*/ 0 h 1598162"/>
              <a:gd name="connsiteX1" fmla="*/ 1111131 w 1111131"/>
              <a:gd name="connsiteY1" fmla="*/ 0 h 1598162"/>
              <a:gd name="connsiteX2" fmla="*/ 1111131 w 1111131"/>
              <a:gd name="connsiteY2" fmla="*/ 1598162 h 1598162"/>
              <a:gd name="connsiteX3" fmla="*/ 0 w 1111131"/>
              <a:gd name="connsiteY3" fmla="*/ 1598162 h 1598162"/>
            </a:gdLst>
            <a:ahLst/>
            <a:cxnLst>
              <a:cxn ang="0">
                <a:pos x="connsiteX0" y="connsiteY0"/>
              </a:cxn>
              <a:cxn ang="0">
                <a:pos x="connsiteX1" y="connsiteY1"/>
              </a:cxn>
              <a:cxn ang="0">
                <a:pos x="connsiteX2" y="connsiteY2"/>
              </a:cxn>
              <a:cxn ang="0">
                <a:pos x="connsiteX3" y="connsiteY3"/>
              </a:cxn>
            </a:cxnLst>
            <a:rect l="l" t="t" r="r" b="b"/>
            <a:pathLst>
              <a:path w="1111131" h="1598162">
                <a:moveTo>
                  <a:pt x="0" y="0"/>
                </a:moveTo>
                <a:lnTo>
                  <a:pt x="1111131" y="0"/>
                </a:lnTo>
                <a:lnTo>
                  <a:pt x="1111131" y="1598162"/>
                </a:lnTo>
                <a:lnTo>
                  <a:pt x="0" y="1598162"/>
                </a:lnTo>
                <a:close/>
              </a:path>
            </a:pathLst>
          </a:custGeom>
        </p:spPr>
      </p:pic>
      <p:sp>
        <p:nvSpPr>
          <p:cNvPr id="341" name="文本框 340"/>
          <p:cNvSpPr txBox="1"/>
          <p:nvPr/>
        </p:nvSpPr>
        <p:spPr>
          <a:xfrm>
            <a:off x="1132972" y="5204096"/>
            <a:ext cx="3735720" cy="646331"/>
          </a:xfrm>
          <a:prstGeom prst="rect">
            <a:avLst/>
          </a:prstGeom>
          <a:noFill/>
        </p:spPr>
        <p:txBody>
          <a:bodyPr wrap="square" rtlCol="0">
            <a:spAutoFit/>
          </a:bodyPr>
          <a:lstStyle/>
          <a:p>
            <a:pPr>
              <a:lnSpc>
                <a:spcPct val="150000"/>
              </a:lnSpc>
              <a:spcAft>
                <a:spcPts val="1200"/>
              </a:spcAft>
            </a:pPr>
            <a:r>
              <a:rPr lang="en-US" altLang="zh-CN" sz="1200">
                <a:solidFill>
                  <a:schemeClr val="bg2"/>
                </a:solidFill>
              </a:rPr>
              <a:t>Please add the text here, according to the need to adjust the font and font size. </a:t>
            </a:r>
            <a:endParaRPr lang="zh-CN" altLang="en-US" sz="1200">
              <a:solidFill>
                <a:schemeClr val="bg2"/>
              </a:solidFill>
            </a:endParaRPr>
          </a:p>
        </p:txBody>
      </p:sp>
      <p:sp>
        <p:nvSpPr>
          <p:cNvPr id="1026" name="文本框 1025"/>
          <p:cNvSpPr txBox="1"/>
          <p:nvPr/>
        </p:nvSpPr>
        <p:spPr>
          <a:xfrm>
            <a:off x="4625641" y="1458678"/>
            <a:ext cx="4028795" cy="400110"/>
          </a:xfrm>
          <a:prstGeom prst="rect">
            <a:avLst/>
          </a:prstGeom>
          <a:noFill/>
        </p:spPr>
        <p:txBody>
          <a:bodyPr wrap="none" rtlCol="0">
            <a:spAutoFit/>
          </a:bodyPr>
          <a:lstStyle/>
          <a:p>
            <a:r>
              <a:rPr lang="en-US" altLang="zh-CN" sz="2000" b="1">
                <a:solidFill>
                  <a:schemeClr val="accent1"/>
                </a:solidFill>
              </a:rPr>
              <a:t>PLEASE</a:t>
            </a:r>
            <a:r>
              <a:rPr lang="en-US" altLang="zh-CN" sz="2000" b="1">
                <a:solidFill>
                  <a:schemeClr val="tx2"/>
                </a:solidFill>
              </a:rPr>
              <a:t> ADD THE SLIDE TITLE</a:t>
            </a:r>
            <a:endParaRPr lang="zh-CN" altLang="en-US" sz="2000" b="1">
              <a:solidFill>
                <a:schemeClr val="tx2"/>
              </a:solidFill>
            </a:endParaRPr>
          </a:p>
        </p:txBody>
      </p:sp>
      <p:sp>
        <p:nvSpPr>
          <p:cNvPr id="343" name="文本框 342"/>
          <p:cNvSpPr txBox="1"/>
          <p:nvPr/>
        </p:nvSpPr>
        <p:spPr>
          <a:xfrm>
            <a:off x="4625641" y="1795499"/>
            <a:ext cx="4960019" cy="646331"/>
          </a:xfrm>
          <a:prstGeom prst="rect">
            <a:avLst/>
          </a:prstGeom>
          <a:noFill/>
        </p:spPr>
        <p:txBody>
          <a:bodyPr wrap="square" rtlCol="0">
            <a:spAutoFit/>
          </a:bodyPr>
          <a:lstStyle/>
          <a:p>
            <a:pPr>
              <a:lnSpc>
                <a:spcPct val="150000"/>
              </a:lnSpc>
              <a:spcAft>
                <a:spcPts val="1200"/>
              </a:spcAft>
            </a:pPr>
            <a:r>
              <a:rPr lang="en-US" altLang="zh-CN" sz="1200">
                <a:solidFill>
                  <a:schemeClr val="bg2">
                    <a:lumMod val="75000"/>
                  </a:schemeClr>
                </a:solidFill>
              </a:rPr>
              <a:t>Please add the text here, according to the need to adjust the font and font size, with 1.5 double spaced and centering alignment. </a:t>
            </a:r>
            <a:endParaRPr lang="zh-CN" altLang="en-US" sz="1200">
              <a:solidFill>
                <a:schemeClr val="bg2">
                  <a:lumMod val="75000"/>
                </a:schemeClr>
              </a:solidFill>
            </a:endParaRPr>
          </a:p>
        </p:txBody>
      </p:sp>
      <p:sp>
        <p:nvSpPr>
          <p:cNvPr id="344" name="文本框 343"/>
          <p:cNvSpPr txBox="1"/>
          <p:nvPr/>
        </p:nvSpPr>
        <p:spPr>
          <a:xfrm>
            <a:off x="5616241" y="2804695"/>
            <a:ext cx="4028795" cy="400110"/>
          </a:xfrm>
          <a:prstGeom prst="rect">
            <a:avLst/>
          </a:prstGeom>
          <a:noFill/>
        </p:spPr>
        <p:txBody>
          <a:bodyPr wrap="none" rtlCol="0">
            <a:spAutoFit/>
          </a:bodyPr>
          <a:lstStyle/>
          <a:p>
            <a:r>
              <a:rPr lang="en-US" altLang="zh-CN" sz="2000" b="1">
                <a:solidFill>
                  <a:schemeClr val="accent1"/>
                </a:solidFill>
              </a:rPr>
              <a:t>PLEASE</a:t>
            </a:r>
            <a:r>
              <a:rPr lang="en-US" altLang="zh-CN" sz="2000" b="1">
                <a:solidFill>
                  <a:schemeClr val="tx2"/>
                </a:solidFill>
              </a:rPr>
              <a:t> ADD THE SLIDE TITLE</a:t>
            </a:r>
            <a:endParaRPr lang="zh-CN" altLang="en-US" sz="2000" b="1">
              <a:solidFill>
                <a:schemeClr val="tx2"/>
              </a:solidFill>
            </a:endParaRPr>
          </a:p>
        </p:txBody>
      </p:sp>
      <p:sp>
        <p:nvSpPr>
          <p:cNvPr id="345" name="文本框 344"/>
          <p:cNvSpPr txBox="1"/>
          <p:nvPr/>
        </p:nvSpPr>
        <p:spPr>
          <a:xfrm>
            <a:off x="5616241" y="3141516"/>
            <a:ext cx="4960019" cy="646331"/>
          </a:xfrm>
          <a:prstGeom prst="rect">
            <a:avLst/>
          </a:prstGeom>
          <a:noFill/>
        </p:spPr>
        <p:txBody>
          <a:bodyPr wrap="square" rtlCol="0">
            <a:spAutoFit/>
          </a:bodyPr>
          <a:lstStyle/>
          <a:p>
            <a:pPr>
              <a:lnSpc>
                <a:spcPct val="150000"/>
              </a:lnSpc>
              <a:spcAft>
                <a:spcPts val="1200"/>
              </a:spcAft>
            </a:pPr>
            <a:r>
              <a:rPr lang="en-US" altLang="zh-CN" sz="1200">
                <a:solidFill>
                  <a:schemeClr val="bg2">
                    <a:lumMod val="75000"/>
                  </a:schemeClr>
                </a:solidFill>
              </a:rPr>
              <a:t>Please add the text here, according to the need to adjust the font and font size, with 1.5 double spaced and centering alignment. </a:t>
            </a:r>
            <a:endParaRPr lang="zh-CN" altLang="en-US" sz="1200">
              <a:solidFill>
                <a:schemeClr val="bg2">
                  <a:lumMod val="75000"/>
                </a:schemeClr>
              </a:solidFill>
            </a:endParaRPr>
          </a:p>
        </p:txBody>
      </p:sp>
      <p:sp>
        <p:nvSpPr>
          <p:cNvPr id="346" name="文本框 345"/>
          <p:cNvSpPr txBox="1"/>
          <p:nvPr/>
        </p:nvSpPr>
        <p:spPr>
          <a:xfrm>
            <a:off x="6606841" y="4150712"/>
            <a:ext cx="4028795" cy="400110"/>
          </a:xfrm>
          <a:prstGeom prst="rect">
            <a:avLst/>
          </a:prstGeom>
          <a:noFill/>
        </p:spPr>
        <p:txBody>
          <a:bodyPr wrap="none" rtlCol="0">
            <a:spAutoFit/>
          </a:bodyPr>
          <a:lstStyle/>
          <a:p>
            <a:r>
              <a:rPr lang="en-US" altLang="zh-CN" sz="2000" b="1">
                <a:solidFill>
                  <a:schemeClr val="accent1"/>
                </a:solidFill>
              </a:rPr>
              <a:t>PLEASE</a:t>
            </a:r>
            <a:r>
              <a:rPr lang="en-US" altLang="zh-CN" sz="2000" b="1">
                <a:solidFill>
                  <a:schemeClr val="tx2"/>
                </a:solidFill>
              </a:rPr>
              <a:t> ADD THE SLIDE TITLE</a:t>
            </a:r>
            <a:endParaRPr lang="zh-CN" altLang="en-US" sz="2000" b="1">
              <a:solidFill>
                <a:schemeClr val="tx2"/>
              </a:solidFill>
            </a:endParaRPr>
          </a:p>
        </p:txBody>
      </p:sp>
      <p:sp>
        <p:nvSpPr>
          <p:cNvPr id="347" name="文本框 346"/>
          <p:cNvSpPr txBox="1"/>
          <p:nvPr/>
        </p:nvSpPr>
        <p:spPr>
          <a:xfrm>
            <a:off x="6606841" y="4487533"/>
            <a:ext cx="4960019" cy="646331"/>
          </a:xfrm>
          <a:prstGeom prst="rect">
            <a:avLst/>
          </a:prstGeom>
          <a:noFill/>
        </p:spPr>
        <p:txBody>
          <a:bodyPr wrap="square" rtlCol="0">
            <a:spAutoFit/>
          </a:bodyPr>
          <a:lstStyle/>
          <a:p>
            <a:pPr>
              <a:lnSpc>
                <a:spcPct val="150000"/>
              </a:lnSpc>
              <a:spcAft>
                <a:spcPts val="1200"/>
              </a:spcAft>
            </a:pPr>
            <a:r>
              <a:rPr lang="en-US" altLang="zh-CN" sz="1200">
                <a:solidFill>
                  <a:schemeClr val="bg2">
                    <a:lumMod val="75000"/>
                  </a:schemeClr>
                </a:solidFill>
              </a:rPr>
              <a:t>Please add the text here, according to the need to adjust the font and font size, with 1.5 double spaced and centering alignment. </a:t>
            </a:r>
            <a:endParaRPr lang="zh-CN" altLang="en-US" sz="1200">
              <a:solidFill>
                <a:schemeClr val="bg2">
                  <a:lumMod val="75000"/>
                </a:schemeClr>
              </a:solidFill>
            </a:endParaRPr>
          </a:p>
        </p:txBody>
      </p:sp>
      <p:grpSp>
        <p:nvGrpSpPr>
          <p:cNvPr id="1032" name="组合 1031"/>
          <p:cNvGrpSpPr/>
          <p:nvPr/>
        </p:nvGrpSpPr>
        <p:grpSpPr>
          <a:xfrm>
            <a:off x="9645036" y="2"/>
            <a:ext cx="2546964" cy="2066924"/>
            <a:chOff x="9727897" y="1"/>
            <a:chExt cx="2464103" cy="2428875"/>
          </a:xfrm>
        </p:grpSpPr>
        <p:sp>
          <p:nvSpPr>
            <p:cNvPr id="352" name="任意多边形: 形状 351"/>
            <p:cNvSpPr/>
            <p:nvPr/>
          </p:nvSpPr>
          <p:spPr>
            <a:xfrm>
              <a:off x="9727897" y="1"/>
              <a:ext cx="2464103" cy="2428875"/>
            </a:xfrm>
            <a:custGeom>
              <a:avLst/>
              <a:gdLst>
                <a:gd name="connsiteX0" fmla="*/ 755345 w 3219448"/>
                <a:gd name="connsiteY0" fmla="*/ 0 h 2428875"/>
                <a:gd name="connsiteX1" fmla="*/ 3196512 w 3219448"/>
                <a:gd name="connsiteY1" fmla="*/ 0 h 2428875"/>
                <a:gd name="connsiteX2" fmla="*/ 3219448 w 3219448"/>
                <a:gd name="connsiteY2" fmla="*/ 7848 h 2428875"/>
                <a:gd name="connsiteX3" fmla="*/ 3219448 w 3219448"/>
                <a:gd name="connsiteY3" fmla="*/ 2428875 h 2428875"/>
                <a:gd name="connsiteX4" fmla="*/ 0 w 3219448"/>
                <a:gd name="connsiteY4" fmla="*/ 160622 h 2428875"/>
                <a:gd name="connsiteX5" fmla="*/ 684783 w 3219448"/>
                <a:gd name="connsiteY5" fmla="*/ 13737 h 2428875"/>
                <a:gd name="connsiteX0" fmla="*/ 755345 w 3219448"/>
                <a:gd name="connsiteY0" fmla="*/ 0 h 2428875"/>
                <a:gd name="connsiteX1" fmla="*/ 3196512 w 3219448"/>
                <a:gd name="connsiteY1" fmla="*/ 0 h 2428875"/>
                <a:gd name="connsiteX2" fmla="*/ 3219448 w 3219448"/>
                <a:gd name="connsiteY2" fmla="*/ 7848 h 2428875"/>
                <a:gd name="connsiteX3" fmla="*/ 3219448 w 3219448"/>
                <a:gd name="connsiteY3" fmla="*/ 2428875 h 2428875"/>
                <a:gd name="connsiteX4" fmla="*/ 0 w 3219448"/>
                <a:gd name="connsiteY4" fmla="*/ 160622 h 2428875"/>
                <a:gd name="connsiteX5" fmla="*/ 755345 w 3219448"/>
                <a:gd name="connsiteY5"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4103" h="2428875">
                  <a:moveTo>
                    <a:pt x="0" y="0"/>
                  </a:moveTo>
                  <a:lnTo>
                    <a:pt x="2441167" y="0"/>
                  </a:lnTo>
                  <a:lnTo>
                    <a:pt x="2464103" y="7848"/>
                  </a:lnTo>
                  <a:lnTo>
                    <a:pt x="2464103" y="2428875"/>
                  </a:lnTo>
                  <a:cubicBezTo>
                    <a:pt x="2279574" y="300562"/>
                    <a:pt x="673148" y="700270"/>
                    <a:pt x="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3" name="任意多边形: 形状 352"/>
            <p:cNvSpPr/>
            <p:nvPr/>
          </p:nvSpPr>
          <p:spPr>
            <a:xfrm>
              <a:off x="10716316" y="1"/>
              <a:ext cx="1475683" cy="2428875"/>
            </a:xfrm>
            <a:custGeom>
              <a:avLst/>
              <a:gdLst>
                <a:gd name="connsiteX0" fmla="*/ 755345 w 3219448"/>
                <a:gd name="connsiteY0" fmla="*/ 0 h 2428875"/>
                <a:gd name="connsiteX1" fmla="*/ 3196512 w 3219448"/>
                <a:gd name="connsiteY1" fmla="*/ 0 h 2428875"/>
                <a:gd name="connsiteX2" fmla="*/ 3219448 w 3219448"/>
                <a:gd name="connsiteY2" fmla="*/ 7848 h 2428875"/>
                <a:gd name="connsiteX3" fmla="*/ 3219448 w 3219448"/>
                <a:gd name="connsiteY3" fmla="*/ 2428875 h 2428875"/>
                <a:gd name="connsiteX4" fmla="*/ 0 w 3219448"/>
                <a:gd name="connsiteY4" fmla="*/ 160622 h 2428875"/>
                <a:gd name="connsiteX5" fmla="*/ 684783 w 3219448"/>
                <a:gd name="connsiteY5" fmla="*/ 13737 h 2428875"/>
                <a:gd name="connsiteX0" fmla="*/ 755345 w 3219448"/>
                <a:gd name="connsiteY0" fmla="*/ 0 h 2428875"/>
                <a:gd name="connsiteX1" fmla="*/ 3196512 w 3219448"/>
                <a:gd name="connsiteY1" fmla="*/ 0 h 2428875"/>
                <a:gd name="connsiteX2" fmla="*/ 3219448 w 3219448"/>
                <a:gd name="connsiteY2" fmla="*/ 7848 h 2428875"/>
                <a:gd name="connsiteX3" fmla="*/ 3219448 w 3219448"/>
                <a:gd name="connsiteY3" fmla="*/ 2428875 h 2428875"/>
                <a:gd name="connsiteX4" fmla="*/ 0 w 3219448"/>
                <a:gd name="connsiteY4" fmla="*/ 160622 h 2428875"/>
                <a:gd name="connsiteX5" fmla="*/ 755345 w 3219448"/>
                <a:gd name="connsiteY5"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4103" h="2428875">
                  <a:moveTo>
                    <a:pt x="0" y="0"/>
                  </a:moveTo>
                  <a:lnTo>
                    <a:pt x="2441167" y="0"/>
                  </a:lnTo>
                  <a:lnTo>
                    <a:pt x="2464103" y="7848"/>
                  </a:lnTo>
                  <a:lnTo>
                    <a:pt x="2464103" y="2428875"/>
                  </a:lnTo>
                  <a:cubicBezTo>
                    <a:pt x="2447537" y="170142"/>
                    <a:pt x="384733" y="414337"/>
                    <a:pt x="0" y="0"/>
                  </a:cubicBezTo>
                  <a:close/>
                </a:path>
              </a:pathLst>
            </a:cu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45" name="组合 1044"/>
          <p:cNvGrpSpPr/>
          <p:nvPr/>
        </p:nvGrpSpPr>
        <p:grpSpPr>
          <a:xfrm>
            <a:off x="4117892" y="1436836"/>
            <a:ext cx="513179" cy="443794"/>
            <a:chOff x="3952477" y="1499306"/>
            <a:chExt cx="636509" cy="550449"/>
          </a:xfrm>
        </p:grpSpPr>
        <p:sp>
          <p:nvSpPr>
            <p:cNvPr id="373" name="任意多边形: 形状 372"/>
            <p:cNvSpPr/>
            <p:nvPr/>
          </p:nvSpPr>
          <p:spPr>
            <a:xfrm>
              <a:off x="3952477" y="1548163"/>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4" name="任意多边形: 形状 373"/>
            <p:cNvSpPr/>
            <p:nvPr/>
          </p:nvSpPr>
          <p:spPr>
            <a:xfrm>
              <a:off x="4076826" y="1499306"/>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6" name="组合 375"/>
          <p:cNvGrpSpPr/>
          <p:nvPr/>
        </p:nvGrpSpPr>
        <p:grpSpPr>
          <a:xfrm>
            <a:off x="5103062" y="2777700"/>
            <a:ext cx="513179" cy="443794"/>
            <a:chOff x="3952477" y="1499306"/>
            <a:chExt cx="636509" cy="550449"/>
          </a:xfrm>
        </p:grpSpPr>
        <p:sp>
          <p:nvSpPr>
            <p:cNvPr id="377" name="任意多边形: 形状 376"/>
            <p:cNvSpPr/>
            <p:nvPr/>
          </p:nvSpPr>
          <p:spPr>
            <a:xfrm>
              <a:off x="3952477" y="1548163"/>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8" name="任意多边形: 形状 377"/>
            <p:cNvSpPr/>
            <p:nvPr/>
          </p:nvSpPr>
          <p:spPr>
            <a:xfrm>
              <a:off x="4076826" y="1499306"/>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9" name="组合 378"/>
          <p:cNvGrpSpPr/>
          <p:nvPr/>
        </p:nvGrpSpPr>
        <p:grpSpPr>
          <a:xfrm>
            <a:off x="6089949" y="4130363"/>
            <a:ext cx="513179" cy="443794"/>
            <a:chOff x="3952477" y="1499306"/>
            <a:chExt cx="636509" cy="550449"/>
          </a:xfrm>
        </p:grpSpPr>
        <p:sp>
          <p:nvSpPr>
            <p:cNvPr id="380" name="任意多边形: 形状 379"/>
            <p:cNvSpPr/>
            <p:nvPr/>
          </p:nvSpPr>
          <p:spPr>
            <a:xfrm>
              <a:off x="3952477" y="1548163"/>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1" name="任意多边形: 形状 380"/>
            <p:cNvSpPr/>
            <p:nvPr/>
          </p:nvSpPr>
          <p:spPr>
            <a:xfrm>
              <a:off x="4076826" y="1499306"/>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557676727"/>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 y="0"/>
            <a:ext cx="5377536" cy="6858000"/>
            <a:chOff x="1" y="0"/>
            <a:chExt cx="5377536" cy="6858000"/>
          </a:xfrm>
        </p:grpSpPr>
        <p:sp>
          <p:nvSpPr>
            <p:cNvPr id="63" name="矩形 62"/>
            <p:cNvSpPr/>
            <p:nvPr/>
          </p:nvSpPr>
          <p:spPr>
            <a:xfrm>
              <a:off x="1" y="0"/>
              <a:ext cx="5086350" cy="6858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等腰三角形 102"/>
            <p:cNvSpPr/>
            <p:nvPr/>
          </p:nvSpPr>
          <p:spPr>
            <a:xfrm rot="5400000">
              <a:off x="4968596" y="1591439"/>
              <a:ext cx="513083" cy="30479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4" name="文本框 63"/>
          <p:cNvSpPr txBox="1"/>
          <p:nvPr/>
        </p:nvSpPr>
        <p:spPr>
          <a:xfrm>
            <a:off x="1498510" y="411617"/>
            <a:ext cx="1864613" cy="5386090"/>
          </a:xfrm>
          <a:prstGeom prst="rect">
            <a:avLst/>
          </a:prstGeom>
          <a:noFill/>
        </p:spPr>
        <p:txBody>
          <a:bodyPr wrap="none" rtlCol="0">
            <a:spAutoFit/>
          </a:bodyPr>
          <a:lstStyle/>
          <a:p>
            <a:r>
              <a:rPr lang="en-US" altLang="zh-CN" sz="34400">
                <a:solidFill>
                  <a:schemeClr val="accent1"/>
                </a:solidFill>
                <a:latin typeface="+mj-lt"/>
              </a:rPr>
              <a:t>1</a:t>
            </a:r>
            <a:endParaRPr lang="zh-CN" altLang="en-US" sz="34400">
              <a:solidFill>
                <a:schemeClr val="accent1"/>
              </a:solidFill>
              <a:latin typeface="+mj-lt"/>
            </a:endParaRPr>
          </a:p>
        </p:txBody>
      </p:sp>
      <p:sp>
        <p:nvSpPr>
          <p:cNvPr id="95" name="任意多边形: 形状 94"/>
          <p:cNvSpPr/>
          <p:nvPr/>
        </p:nvSpPr>
        <p:spPr>
          <a:xfrm>
            <a:off x="1327061" y="1190137"/>
            <a:ext cx="2313634" cy="3829050"/>
          </a:xfrm>
          <a:custGeom>
            <a:avLst/>
            <a:gdLst>
              <a:gd name="connsiteX0" fmla="*/ 2313633 w 2313634"/>
              <a:gd name="connsiteY0" fmla="*/ 3426366 h 3829050"/>
              <a:gd name="connsiteX1" fmla="*/ 2313634 w 2313634"/>
              <a:gd name="connsiteY1" fmla="*/ 3592643 h 3829050"/>
              <a:gd name="connsiteX2" fmla="*/ 1904165 w 2313634"/>
              <a:gd name="connsiteY2" fmla="*/ 3829050 h 3829050"/>
              <a:gd name="connsiteX3" fmla="*/ 1616165 w 2313634"/>
              <a:gd name="connsiteY3" fmla="*/ 3829050 h 3829050"/>
              <a:gd name="connsiteX4" fmla="*/ 2313634 w 2313634"/>
              <a:gd name="connsiteY4" fmla="*/ 3123915 h 3829050"/>
              <a:gd name="connsiteX5" fmla="*/ 2313634 w 2313634"/>
              <a:gd name="connsiteY5" fmla="*/ 3290191 h 3829050"/>
              <a:gd name="connsiteX6" fmla="*/ 1380303 w 2313634"/>
              <a:gd name="connsiteY6" fmla="*/ 3829049 h 3829050"/>
              <a:gd name="connsiteX7" fmla="*/ 1092305 w 2313634"/>
              <a:gd name="connsiteY7" fmla="*/ 3829049 h 3829050"/>
              <a:gd name="connsiteX8" fmla="*/ 2313634 w 2313634"/>
              <a:gd name="connsiteY8" fmla="*/ 2821455 h 3829050"/>
              <a:gd name="connsiteX9" fmla="*/ 2313634 w 2313634"/>
              <a:gd name="connsiteY9" fmla="*/ 2987731 h 3829050"/>
              <a:gd name="connsiteX10" fmla="*/ 856427 w 2313634"/>
              <a:gd name="connsiteY10" fmla="*/ 3829049 h 3829050"/>
              <a:gd name="connsiteX11" fmla="*/ 568429 w 2313634"/>
              <a:gd name="connsiteY11" fmla="*/ 3829050 h 3829050"/>
              <a:gd name="connsiteX12" fmla="*/ 2313634 w 2313634"/>
              <a:gd name="connsiteY12" fmla="*/ 2518995 h 3829050"/>
              <a:gd name="connsiteX13" fmla="*/ 2313633 w 2313634"/>
              <a:gd name="connsiteY13" fmla="*/ 2685271 h 3829050"/>
              <a:gd name="connsiteX14" fmla="*/ 332553 w 2313634"/>
              <a:gd name="connsiteY14" fmla="*/ 3829050 h 3829050"/>
              <a:gd name="connsiteX15" fmla="*/ 127159 w 2313634"/>
              <a:gd name="connsiteY15" fmla="*/ 3829049 h 3829050"/>
              <a:gd name="connsiteX16" fmla="*/ 106508 w 2313634"/>
              <a:gd name="connsiteY16" fmla="*/ 3793280 h 3829050"/>
              <a:gd name="connsiteX17" fmla="*/ 2313634 w 2313634"/>
              <a:gd name="connsiteY17" fmla="*/ 2216535 h 3829050"/>
              <a:gd name="connsiteX18" fmla="*/ 2313633 w 2313634"/>
              <a:gd name="connsiteY18" fmla="*/ 2382811 h 3829050"/>
              <a:gd name="connsiteX19" fmla="*/ 47539 w 2313634"/>
              <a:gd name="connsiteY19" fmla="*/ 3691143 h 3829050"/>
              <a:gd name="connsiteX20" fmla="*/ 1 w 2313634"/>
              <a:gd name="connsiteY20" fmla="*/ 3608805 h 3829050"/>
              <a:gd name="connsiteX21" fmla="*/ 0 w 2313634"/>
              <a:gd name="connsiteY21" fmla="*/ 3552312 h 3829050"/>
              <a:gd name="connsiteX22" fmla="*/ 2313633 w 2313634"/>
              <a:gd name="connsiteY22" fmla="*/ 1914074 h 3829050"/>
              <a:gd name="connsiteX23" fmla="*/ 2313633 w 2313634"/>
              <a:gd name="connsiteY23" fmla="*/ 2080351 h 3829050"/>
              <a:gd name="connsiteX24" fmla="*/ 1 w 2313634"/>
              <a:gd name="connsiteY24" fmla="*/ 3416129 h 3829050"/>
              <a:gd name="connsiteX25" fmla="*/ 0 w 2313634"/>
              <a:gd name="connsiteY25" fmla="*/ 3249852 h 3829050"/>
              <a:gd name="connsiteX26" fmla="*/ 2313633 w 2313634"/>
              <a:gd name="connsiteY26" fmla="*/ 1611614 h 3829050"/>
              <a:gd name="connsiteX27" fmla="*/ 2313633 w 2313634"/>
              <a:gd name="connsiteY27" fmla="*/ 1777891 h 3829050"/>
              <a:gd name="connsiteX28" fmla="*/ 1 w 2313634"/>
              <a:gd name="connsiteY28" fmla="*/ 3113669 h 3829050"/>
              <a:gd name="connsiteX29" fmla="*/ 0 w 2313634"/>
              <a:gd name="connsiteY29" fmla="*/ 2947392 h 3829050"/>
              <a:gd name="connsiteX30" fmla="*/ 2313633 w 2313634"/>
              <a:gd name="connsiteY30" fmla="*/ 1309156 h 3829050"/>
              <a:gd name="connsiteX31" fmla="*/ 2313633 w 2313634"/>
              <a:gd name="connsiteY31" fmla="*/ 1475432 h 3829050"/>
              <a:gd name="connsiteX32" fmla="*/ 1 w 2313634"/>
              <a:gd name="connsiteY32" fmla="*/ 2811209 h 3829050"/>
              <a:gd name="connsiteX33" fmla="*/ 0 w 2313634"/>
              <a:gd name="connsiteY33" fmla="*/ 2644932 h 3829050"/>
              <a:gd name="connsiteX34" fmla="*/ 2313633 w 2313634"/>
              <a:gd name="connsiteY34" fmla="*/ 1006696 h 3829050"/>
              <a:gd name="connsiteX35" fmla="*/ 2313633 w 2313634"/>
              <a:gd name="connsiteY35" fmla="*/ 1172972 h 3829050"/>
              <a:gd name="connsiteX36" fmla="*/ 1 w 2313634"/>
              <a:gd name="connsiteY36" fmla="*/ 2508749 h 3829050"/>
              <a:gd name="connsiteX37" fmla="*/ 1 w 2313634"/>
              <a:gd name="connsiteY37" fmla="*/ 2342472 h 3829050"/>
              <a:gd name="connsiteX38" fmla="*/ 2313634 w 2313634"/>
              <a:gd name="connsiteY38" fmla="*/ 704237 h 3829050"/>
              <a:gd name="connsiteX39" fmla="*/ 2313633 w 2313634"/>
              <a:gd name="connsiteY39" fmla="*/ 870514 h 3829050"/>
              <a:gd name="connsiteX40" fmla="*/ 1 w 2313634"/>
              <a:gd name="connsiteY40" fmla="*/ 2206290 h 3829050"/>
              <a:gd name="connsiteX41" fmla="*/ 1 w 2313634"/>
              <a:gd name="connsiteY41" fmla="*/ 2040013 h 3829050"/>
              <a:gd name="connsiteX42" fmla="*/ 2313633 w 2313634"/>
              <a:gd name="connsiteY42" fmla="*/ 401776 h 3829050"/>
              <a:gd name="connsiteX43" fmla="*/ 2313633 w 2313634"/>
              <a:gd name="connsiteY43" fmla="*/ 568052 h 3829050"/>
              <a:gd name="connsiteX44" fmla="*/ 1 w 2313634"/>
              <a:gd name="connsiteY44" fmla="*/ 1903829 h 3829050"/>
              <a:gd name="connsiteX45" fmla="*/ 1 w 2313634"/>
              <a:gd name="connsiteY45" fmla="*/ 1737552 h 3829050"/>
              <a:gd name="connsiteX46" fmla="*/ 2313633 w 2313634"/>
              <a:gd name="connsiteY46" fmla="*/ 99316 h 3829050"/>
              <a:gd name="connsiteX47" fmla="*/ 2313633 w 2313634"/>
              <a:gd name="connsiteY47" fmla="*/ 265592 h 3829050"/>
              <a:gd name="connsiteX48" fmla="*/ 1 w 2313634"/>
              <a:gd name="connsiteY48" fmla="*/ 1601369 h 3829050"/>
              <a:gd name="connsiteX49" fmla="*/ 1 w 2313634"/>
              <a:gd name="connsiteY49" fmla="*/ 1435092 h 3829050"/>
              <a:gd name="connsiteX50" fmla="*/ 914027 w 2313634"/>
              <a:gd name="connsiteY50" fmla="*/ 0 h 3829050"/>
              <a:gd name="connsiteX51" fmla="*/ 1202027 w 2313634"/>
              <a:gd name="connsiteY51" fmla="*/ 0 h 3829050"/>
              <a:gd name="connsiteX52" fmla="*/ 1 w 2313634"/>
              <a:gd name="connsiteY52" fmla="*/ 693989 h 3829050"/>
              <a:gd name="connsiteX53" fmla="*/ 1 w 2313634"/>
              <a:gd name="connsiteY53" fmla="*/ 527713 h 3829050"/>
              <a:gd name="connsiteX54" fmla="*/ 1961780 w 2313634"/>
              <a:gd name="connsiteY54" fmla="*/ 0 h 3829050"/>
              <a:gd name="connsiteX55" fmla="*/ 2249779 w 2313634"/>
              <a:gd name="connsiteY55" fmla="*/ 0 h 3829050"/>
              <a:gd name="connsiteX56" fmla="*/ 1 w 2313634"/>
              <a:gd name="connsiteY56" fmla="*/ 1298909 h 3829050"/>
              <a:gd name="connsiteX57" fmla="*/ 1 w 2313634"/>
              <a:gd name="connsiteY57" fmla="*/ 1132633 h 3829050"/>
              <a:gd name="connsiteX58" fmla="*/ 1725902 w 2313634"/>
              <a:gd name="connsiteY58" fmla="*/ 0 h 3829050"/>
              <a:gd name="connsiteX59" fmla="*/ 1 w 2313634"/>
              <a:gd name="connsiteY59" fmla="*/ 996449 h 3829050"/>
              <a:gd name="connsiteX60" fmla="*/ 1 w 2313634"/>
              <a:gd name="connsiteY60" fmla="*/ 830172 h 3829050"/>
              <a:gd name="connsiteX61" fmla="*/ 1437901 w 2313634"/>
              <a:gd name="connsiteY61" fmla="*/ 0 h 38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13634" h="3829050">
                <a:moveTo>
                  <a:pt x="2313633" y="3426366"/>
                </a:moveTo>
                <a:lnTo>
                  <a:pt x="2313634" y="3592643"/>
                </a:lnTo>
                <a:lnTo>
                  <a:pt x="1904165" y="3829050"/>
                </a:lnTo>
                <a:lnTo>
                  <a:pt x="1616165" y="3829050"/>
                </a:lnTo>
                <a:close/>
                <a:moveTo>
                  <a:pt x="2313634" y="3123915"/>
                </a:moveTo>
                <a:lnTo>
                  <a:pt x="2313634" y="3290191"/>
                </a:lnTo>
                <a:lnTo>
                  <a:pt x="1380303" y="3829049"/>
                </a:lnTo>
                <a:lnTo>
                  <a:pt x="1092305" y="3829049"/>
                </a:lnTo>
                <a:close/>
                <a:moveTo>
                  <a:pt x="2313634" y="2821455"/>
                </a:moveTo>
                <a:lnTo>
                  <a:pt x="2313634" y="2987731"/>
                </a:lnTo>
                <a:lnTo>
                  <a:pt x="856427" y="3829049"/>
                </a:lnTo>
                <a:lnTo>
                  <a:pt x="568429" y="3829050"/>
                </a:lnTo>
                <a:close/>
                <a:moveTo>
                  <a:pt x="2313634" y="2518995"/>
                </a:moveTo>
                <a:lnTo>
                  <a:pt x="2313633" y="2685271"/>
                </a:lnTo>
                <a:lnTo>
                  <a:pt x="332553" y="3829050"/>
                </a:lnTo>
                <a:lnTo>
                  <a:pt x="127159" y="3829049"/>
                </a:lnTo>
                <a:lnTo>
                  <a:pt x="106508" y="3793280"/>
                </a:lnTo>
                <a:close/>
                <a:moveTo>
                  <a:pt x="2313634" y="2216535"/>
                </a:moveTo>
                <a:lnTo>
                  <a:pt x="2313633" y="2382811"/>
                </a:lnTo>
                <a:lnTo>
                  <a:pt x="47539" y="3691143"/>
                </a:lnTo>
                <a:lnTo>
                  <a:pt x="1" y="3608805"/>
                </a:lnTo>
                <a:lnTo>
                  <a:pt x="0" y="3552312"/>
                </a:lnTo>
                <a:close/>
                <a:moveTo>
                  <a:pt x="2313633" y="1914074"/>
                </a:moveTo>
                <a:lnTo>
                  <a:pt x="2313633" y="2080351"/>
                </a:lnTo>
                <a:lnTo>
                  <a:pt x="1" y="3416129"/>
                </a:lnTo>
                <a:lnTo>
                  <a:pt x="0" y="3249852"/>
                </a:lnTo>
                <a:close/>
                <a:moveTo>
                  <a:pt x="2313633" y="1611614"/>
                </a:moveTo>
                <a:lnTo>
                  <a:pt x="2313633" y="1777891"/>
                </a:lnTo>
                <a:lnTo>
                  <a:pt x="1" y="3113669"/>
                </a:lnTo>
                <a:lnTo>
                  <a:pt x="0" y="2947392"/>
                </a:lnTo>
                <a:close/>
                <a:moveTo>
                  <a:pt x="2313633" y="1309156"/>
                </a:moveTo>
                <a:lnTo>
                  <a:pt x="2313633" y="1475432"/>
                </a:lnTo>
                <a:lnTo>
                  <a:pt x="1" y="2811209"/>
                </a:lnTo>
                <a:lnTo>
                  <a:pt x="0" y="2644932"/>
                </a:lnTo>
                <a:close/>
                <a:moveTo>
                  <a:pt x="2313633" y="1006696"/>
                </a:moveTo>
                <a:lnTo>
                  <a:pt x="2313633" y="1172972"/>
                </a:lnTo>
                <a:lnTo>
                  <a:pt x="1" y="2508749"/>
                </a:lnTo>
                <a:lnTo>
                  <a:pt x="1" y="2342472"/>
                </a:lnTo>
                <a:close/>
                <a:moveTo>
                  <a:pt x="2313634" y="704237"/>
                </a:moveTo>
                <a:lnTo>
                  <a:pt x="2313633" y="870514"/>
                </a:lnTo>
                <a:lnTo>
                  <a:pt x="1" y="2206290"/>
                </a:lnTo>
                <a:lnTo>
                  <a:pt x="1" y="2040013"/>
                </a:lnTo>
                <a:close/>
                <a:moveTo>
                  <a:pt x="2313633" y="401776"/>
                </a:moveTo>
                <a:lnTo>
                  <a:pt x="2313633" y="568052"/>
                </a:lnTo>
                <a:lnTo>
                  <a:pt x="1" y="1903829"/>
                </a:lnTo>
                <a:lnTo>
                  <a:pt x="1" y="1737552"/>
                </a:lnTo>
                <a:close/>
                <a:moveTo>
                  <a:pt x="2313633" y="99316"/>
                </a:moveTo>
                <a:lnTo>
                  <a:pt x="2313633" y="265592"/>
                </a:lnTo>
                <a:lnTo>
                  <a:pt x="1" y="1601369"/>
                </a:lnTo>
                <a:lnTo>
                  <a:pt x="1" y="1435092"/>
                </a:lnTo>
                <a:close/>
                <a:moveTo>
                  <a:pt x="914027" y="0"/>
                </a:moveTo>
                <a:lnTo>
                  <a:pt x="1202027" y="0"/>
                </a:lnTo>
                <a:lnTo>
                  <a:pt x="1" y="693989"/>
                </a:lnTo>
                <a:lnTo>
                  <a:pt x="1" y="527713"/>
                </a:lnTo>
                <a:close/>
                <a:moveTo>
                  <a:pt x="1961780" y="0"/>
                </a:moveTo>
                <a:lnTo>
                  <a:pt x="2249779" y="0"/>
                </a:lnTo>
                <a:lnTo>
                  <a:pt x="1" y="1298909"/>
                </a:lnTo>
                <a:lnTo>
                  <a:pt x="1" y="1132633"/>
                </a:lnTo>
                <a:close/>
                <a:moveTo>
                  <a:pt x="1725902" y="0"/>
                </a:moveTo>
                <a:lnTo>
                  <a:pt x="1" y="996449"/>
                </a:lnTo>
                <a:lnTo>
                  <a:pt x="1" y="830172"/>
                </a:lnTo>
                <a:lnTo>
                  <a:pt x="1437901"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文本框 95"/>
          <p:cNvSpPr txBox="1"/>
          <p:nvPr/>
        </p:nvSpPr>
        <p:spPr>
          <a:xfrm>
            <a:off x="1555191" y="5008165"/>
            <a:ext cx="1914524" cy="338554"/>
          </a:xfrm>
          <a:prstGeom prst="rect">
            <a:avLst/>
          </a:prstGeom>
          <a:solidFill>
            <a:schemeClr val="accent2"/>
          </a:solidFill>
        </p:spPr>
        <p:txBody>
          <a:bodyPr wrap="square" rtlCol="0">
            <a:spAutoFit/>
          </a:bodyPr>
          <a:lstStyle/>
          <a:p>
            <a:pPr algn="ctr"/>
            <a:r>
              <a:rPr lang="en-US" altLang="zh-CN" sz="1600">
                <a:solidFill>
                  <a:schemeClr val="bg1"/>
                </a:solidFill>
              </a:rPr>
              <a:t>PART ONE</a:t>
            </a:r>
            <a:endParaRPr lang="zh-CN" altLang="en-US" sz="1600">
              <a:solidFill>
                <a:schemeClr val="bg1"/>
              </a:solidFill>
            </a:endParaRPr>
          </a:p>
        </p:txBody>
      </p:sp>
      <p:sp>
        <p:nvSpPr>
          <p:cNvPr id="97" name="文本框 96"/>
          <p:cNvSpPr txBox="1"/>
          <p:nvPr/>
        </p:nvSpPr>
        <p:spPr>
          <a:xfrm>
            <a:off x="6130591" y="1553309"/>
            <a:ext cx="4028795" cy="400110"/>
          </a:xfrm>
          <a:prstGeom prst="rect">
            <a:avLst/>
          </a:prstGeom>
          <a:noFill/>
        </p:spPr>
        <p:txBody>
          <a:bodyPr wrap="none" rtlCol="0">
            <a:spAutoFit/>
          </a:bodyPr>
          <a:lstStyle/>
          <a:p>
            <a:r>
              <a:rPr lang="en-US" altLang="zh-CN" sz="2000" b="1">
                <a:solidFill>
                  <a:schemeClr val="bg1"/>
                </a:solidFill>
              </a:rPr>
              <a:t>PLEASE ADD THE SLIDE TITLE</a:t>
            </a:r>
            <a:endParaRPr lang="zh-CN" altLang="en-US" sz="2000" b="1">
              <a:solidFill>
                <a:schemeClr val="bg1"/>
              </a:solidFill>
            </a:endParaRPr>
          </a:p>
        </p:txBody>
      </p:sp>
      <p:sp>
        <p:nvSpPr>
          <p:cNvPr id="99" name="文本框 98"/>
          <p:cNvSpPr txBox="1"/>
          <p:nvPr/>
        </p:nvSpPr>
        <p:spPr>
          <a:xfrm>
            <a:off x="6130591" y="2975526"/>
            <a:ext cx="4028795" cy="400110"/>
          </a:xfrm>
          <a:prstGeom prst="rect">
            <a:avLst/>
          </a:prstGeom>
          <a:noFill/>
        </p:spPr>
        <p:txBody>
          <a:bodyPr wrap="none" rtlCol="0">
            <a:spAutoFit/>
          </a:bodyPr>
          <a:lstStyle/>
          <a:p>
            <a:r>
              <a:rPr lang="en-US" altLang="zh-CN" sz="2000" b="1">
                <a:solidFill>
                  <a:schemeClr val="tx2"/>
                </a:solidFill>
              </a:rPr>
              <a:t>PLEASE ADD THE SLIDE TITLE</a:t>
            </a:r>
            <a:endParaRPr lang="zh-CN" altLang="en-US" sz="2000" b="1">
              <a:solidFill>
                <a:schemeClr val="tx2"/>
              </a:solidFill>
            </a:endParaRPr>
          </a:p>
        </p:txBody>
      </p:sp>
      <p:sp>
        <p:nvSpPr>
          <p:cNvPr id="101" name="文本框 100"/>
          <p:cNvSpPr txBox="1"/>
          <p:nvPr/>
        </p:nvSpPr>
        <p:spPr>
          <a:xfrm>
            <a:off x="6130591" y="4397743"/>
            <a:ext cx="4028795" cy="400110"/>
          </a:xfrm>
          <a:prstGeom prst="rect">
            <a:avLst/>
          </a:prstGeom>
          <a:noFill/>
        </p:spPr>
        <p:txBody>
          <a:bodyPr wrap="none" rtlCol="0">
            <a:spAutoFit/>
          </a:bodyPr>
          <a:lstStyle/>
          <a:p>
            <a:r>
              <a:rPr lang="en-US" altLang="zh-CN" sz="2000" b="1">
                <a:solidFill>
                  <a:schemeClr val="tx2"/>
                </a:solidFill>
              </a:rPr>
              <a:t>PLEASE ADD THE SLIDE TITLE</a:t>
            </a:r>
            <a:endParaRPr lang="zh-CN" altLang="en-US" sz="2000" b="1">
              <a:solidFill>
                <a:schemeClr val="tx2"/>
              </a:solidFill>
            </a:endParaRPr>
          </a:p>
        </p:txBody>
      </p:sp>
      <p:sp>
        <p:nvSpPr>
          <p:cNvPr id="104" name="文本框 103"/>
          <p:cNvSpPr txBox="1"/>
          <p:nvPr/>
        </p:nvSpPr>
        <p:spPr>
          <a:xfrm>
            <a:off x="6130591" y="1926577"/>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bg1"/>
                </a:solidFill>
              </a:rPr>
              <a:t>Please add the text here, according to the need to adjust the font and font size, with 1.5 double spaced and centering alignment. </a:t>
            </a:r>
            <a:endParaRPr lang="zh-CN" altLang="en-US" sz="1200">
              <a:solidFill>
                <a:schemeClr val="bg1"/>
              </a:solidFill>
            </a:endParaRPr>
          </a:p>
        </p:txBody>
      </p:sp>
      <p:sp>
        <p:nvSpPr>
          <p:cNvPr id="105" name="文本框 104"/>
          <p:cNvSpPr txBox="1"/>
          <p:nvPr/>
        </p:nvSpPr>
        <p:spPr>
          <a:xfrm>
            <a:off x="6130591" y="3345802"/>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106" name="文本框 105"/>
          <p:cNvSpPr txBox="1"/>
          <p:nvPr/>
        </p:nvSpPr>
        <p:spPr>
          <a:xfrm>
            <a:off x="6130591" y="4765027"/>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Tree>
    <p:extLst>
      <p:ext uri="{BB962C8B-B14F-4D97-AF65-F5344CB8AC3E}">
        <p14:creationId xmlns:p14="http://schemas.microsoft.com/office/powerpoint/2010/main" val="176025651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 12" hidden="1"/>
          <p:cNvPicPr>
            <a:picLocks noChangeAspect="1"/>
          </p:cNvPicPr>
          <p:nvPr/>
        </p:nvPicPr>
        <p:blipFill>
          <a:blip r:embed="rId2"/>
          <a:stretch>
            <a:fillRect/>
          </a:stretch>
        </p:blipFill>
        <p:spPr>
          <a:xfrm>
            <a:off x="4998720" y="0"/>
            <a:ext cx="7193280" cy="6858000"/>
          </a:xfrm>
          <a:prstGeom prst="rect">
            <a:avLst/>
          </a:prstGeom>
        </p:spPr>
      </p:pic>
      <p:grpSp>
        <p:nvGrpSpPr>
          <p:cNvPr id="7" name="组合 6"/>
          <p:cNvGrpSpPr/>
          <p:nvPr/>
        </p:nvGrpSpPr>
        <p:grpSpPr>
          <a:xfrm>
            <a:off x="5827788" y="-161692"/>
            <a:ext cx="6642580" cy="7259521"/>
            <a:chOff x="5827788" y="-161692"/>
            <a:chExt cx="6642580" cy="7259521"/>
          </a:xfrm>
        </p:grpSpPr>
        <p:sp>
          <p:nvSpPr>
            <p:cNvPr id="24" name="椭圆 23"/>
            <p:cNvSpPr/>
            <p:nvPr/>
          </p:nvSpPr>
          <p:spPr>
            <a:xfrm rot="502716">
              <a:off x="6465700" y="1346198"/>
              <a:ext cx="4442246" cy="2557128"/>
            </a:xfrm>
            <a:prstGeom prst="ellipse">
              <a:avLst/>
            </a:prstGeom>
            <a:solidFill>
              <a:srgbClr val="F7CE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形状 41"/>
            <p:cNvSpPr/>
            <p:nvPr/>
          </p:nvSpPr>
          <p:spPr>
            <a:xfrm rot="502716">
              <a:off x="6603235" y="-161692"/>
              <a:ext cx="5867133" cy="3809710"/>
            </a:xfrm>
            <a:custGeom>
              <a:avLst/>
              <a:gdLst>
                <a:gd name="connsiteX0" fmla="*/ 3903700 w 5867133"/>
                <a:gd name="connsiteY0" fmla="*/ 0 h 3809710"/>
                <a:gd name="connsiteX1" fmla="*/ 4069298 w 5867133"/>
                <a:gd name="connsiteY1" fmla="*/ 115339 h 3809710"/>
                <a:gd name="connsiteX2" fmla="*/ 4497800 w 5867133"/>
                <a:gd name="connsiteY2" fmla="*/ 496222 h 3809710"/>
                <a:gd name="connsiteX3" fmla="*/ 5799985 w 5867133"/>
                <a:gd name="connsiteY3" fmla="*/ 3150980 h 3809710"/>
                <a:gd name="connsiteX4" fmla="*/ 5801174 w 5867133"/>
                <a:gd name="connsiteY4" fmla="*/ 3152518 h 3809710"/>
                <a:gd name="connsiteX5" fmla="*/ 5867133 w 5867133"/>
                <a:gd name="connsiteY5" fmla="*/ 3600351 h 3809710"/>
                <a:gd name="connsiteX6" fmla="*/ 5860159 w 5867133"/>
                <a:gd name="connsiteY6" fmla="*/ 3623141 h 3809710"/>
                <a:gd name="connsiteX7" fmla="*/ 5584385 w 5867133"/>
                <a:gd name="connsiteY7" fmla="*/ 3809710 h 3809710"/>
                <a:gd name="connsiteX8" fmla="*/ 4526949 w 5867133"/>
                <a:gd name="connsiteY8" fmla="*/ 2782830 h 3809710"/>
                <a:gd name="connsiteX9" fmla="*/ 8173 w 5867133"/>
                <a:gd name="connsiteY9" fmla="*/ 1905203 h 3809710"/>
                <a:gd name="connsiteX10" fmla="*/ 503703 w 5867133"/>
                <a:gd name="connsiteY10" fmla="*/ 578315 h 3809710"/>
                <a:gd name="connsiteX11" fmla="*/ 575473 w 5867133"/>
                <a:gd name="connsiteY11" fmla="*/ 490200 h 380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67133" h="3809710">
                  <a:moveTo>
                    <a:pt x="3903700" y="0"/>
                  </a:moveTo>
                  <a:lnTo>
                    <a:pt x="4069298" y="115339"/>
                  </a:lnTo>
                  <a:cubicBezTo>
                    <a:pt x="4220974" y="230609"/>
                    <a:pt x="4364743" y="359156"/>
                    <a:pt x="4497800" y="496222"/>
                  </a:cubicBezTo>
                  <a:cubicBezTo>
                    <a:pt x="5035947" y="1094179"/>
                    <a:pt x="5300822" y="2439878"/>
                    <a:pt x="5799985" y="3150980"/>
                  </a:cubicBezTo>
                  <a:lnTo>
                    <a:pt x="5801174" y="3152518"/>
                  </a:lnTo>
                  <a:lnTo>
                    <a:pt x="5867133" y="3600351"/>
                  </a:lnTo>
                  <a:lnTo>
                    <a:pt x="5860159" y="3623141"/>
                  </a:lnTo>
                  <a:cubicBezTo>
                    <a:pt x="5823460" y="3708217"/>
                    <a:pt x="5747953" y="3767919"/>
                    <a:pt x="5584385" y="3809710"/>
                  </a:cubicBezTo>
                  <a:cubicBezTo>
                    <a:pt x="4861751" y="3545030"/>
                    <a:pt x="4795843" y="3166914"/>
                    <a:pt x="4526949" y="2782830"/>
                  </a:cubicBezTo>
                  <a:cubicBezTo>
                    <a:pt x="3641596" y="1298228"/>
                    <a:pt x="1586075" y="1055438"/>
                    <a:pt x="8173" y="1905203"/>
                  </a:cubicBezTo>
                  <a:cubicBezTo>
                    <a:pt x="-37102" y="1714155"/>
                    <a:pt x="102701" y="1120115"/>
                    <a:pt x="503703" y="578315"/>
                  </a:cubicBezTo>
                  <a:lnTo>
                    <a:pt x="575473" y="490200"/>
                  </a:ln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9" name="等腰三角形 38"/>
            <p:cNvSpPr/>
            <p:nvPr/>
          </p:nvSpPr>
          <p:spPr>
            <a:xfrm rot="502716">
              <a:off x="10475463" y="529884"/>
              <a:ext cx="667130" cy="1731564"/>
            </a:xfrm>
            <a:custGeom>
              <a:avLst/>
              <a:gdLst>
                <a:gd name="connsiteX0" fmla="*/ 0 w 548640"/>
                <a:gd name="connsiteY0" fmla="*/ 1362028 h 1362028"/>
                <a:gd name="connsiteX1" fmla="*/ 274320 w 548640"/>
                <a:gd name="connsiteY1" fmla="*/ 0 h 1362028"/>
                <a:gd name="connsiteX2" fmla="*/ 548640 w 548640"/>
                <a:gd name="connsiteY2" fmla="*/ 1362028 h 1362028"/>
                <a:gd name="connsiteX3" fmla="*/ 0 w 548640"/>
                <a:gd name="connsiteY3" fmla="*/ 1362028 h 1362028"/>
                <a:gd name="connsiteX0" fmla="*/ 0 w 529390"/>
                <a:gd name="connsiteY0" fmla="*/ 1362028 h 1448655"/>
                <a:gd name="connsiteX1" fmla="*/ 274320 w 529390"/>
                <a:gd name="connsiteY1" fmla="*/ 0 h 1448655"/>
                <a:gd name="connsiteX2" fmla="*/ 529390 w 529390"/>
                <a:gd name="connsiteY2" fmla="*/ 1448655 h 1448655"/>
                <a:gd name="connsiteX3" fmla="*/ 0 w 529390"/>
                <a:gd name="connsiteY3" fmla="*/ 1362028 h 1448655"/>
                <a:gd name="connsiteX0" fmla="*/ 0 w 529390"/>
                <a:gd name="connsiteY0" fmla="*/ 1294651 h 1381278"/>
                <a:gd name="connsiteX1" fmla="*/ 52939 w 529390"/>
                <a:gd name="connsiteY1" fmla="*/ 0 h 1381278"/>
                <a:gd name="connsiteX2" fmla="*/ 529390 w 529390"/>
                <a:gd name="connsiteY2" fmla="*/ 1381278 h 1381278"/>
                <a:gd name="connsiteX3" fmla="*/ 0 w 529390"/>
                <a:gd name="connsiteY3" fmla="*/ 1294651 h 1381278"/>
                <a:gd name="connsiteX0" fmla="*/ 0 w 529390"/>
                <a:gd name="connsiteY0" fmla="*/ 1294651 h 1381278"/>
                <a:gd name="connsiteX1" fmla="*/ 52939 w 529390"/>
                <a:gd name="connsiteY1" fmla="*/ 0 h 1381278"/>
                <a:gd name="connsiteX2" fmla="*/ 529390 w 529390"/>
                <a:gd name="connsiteY2" fmla="*/ 1381278 h 1381278"/>
                <a:gd name="connsiteX3" fmla="*/ 0 w 529390"/>
                <a:gd name="connsiteY3" fmla="*/ 1294651 h 1381278"/>
                <a:gd name="connsiteX0" fmla="*/ 0 w 624822"/>
                <a:gd name="connsiteY0" fmla="*/ 1294651 h 1381278"/>
                <a:gd name="connsiteX1" fmla="*/ 52939 w 624822"/>
                <a:gd name="connsiteY1" fmla="*/ 0 h 1381278"/>
                <a:gd name="connsiteX2" fmla="*/ 529390 w 624822"/>
                <a:gd name="connsiteY2" fmla="*/ 1381278 h 1381278"/>
                <a:gd name="connsiteX3" fmla="*/ 0 w 624822"/>
                <a:gd name="connsiteY3" fmla="*/ 1294651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55016"/>
                <a:gd name="connsiteY0" fmla="*/ 1246524 h 1381278"/>
                <a:gd name="connsiteX1" fmla="*/ 0 w 555016"/>
                <a:gd name="connsiteY1" fmla="*/ 0 h 1381278"/>
                <a:gd name="connsiteX2" fmla="*/ 476451 w 555016"/>
                <a:gd name="connsiteY2" fmla="*/ 1381278 h 1381278"/>
                <a:gd name="connsiteX3" fmla="*/ 283945 w 555016"/>
                <a:gd name="connsiteY3" fmla="*/ 1246524 h 1381278"/>
                <a:gd name="connsiteX0" fmla="*/ 283945 w 555016"/>
                <a:gd name="connsiteY0" fmla="*/ 1246524 h 1381278"/>
                <a:gd name="connsiteX1" fmla="*/ 0 w 555016"/>
                <a:gd name="connsiteY1" fmla="*/ 0 h 1381278"/>
                <a:gd name="connsiteX2" fmla="*/ 476451 w 555016"/>
                <a:gd name="connsiteY2" fmla="*/ 1381278 h 1381278"/>
                <a:gd name="connsiteX3" fmla="*/ 283945 w 555016"/>
                <a:gd name="connsiteY3" fmla="*/ 1246524 h 1381278"/>
                <a:gd name="connsiteX0" fmla="*/ 283945 w 530104"/>
                <a:gd name="connsiteY0" fmla="*/ 1246524 h 1381278"/>
                <a:gd name="connsiteX1" fmla="*/ 0 w 530104"/>
                <a:gd name="connsiteY1" fmla="*/ 0 h 1381278"/>
                <a:gd name="connsiteX2" fmla="*/ 476451 w 530104"/>
                <a:gd name="connsiteY2" fmla="*/ 1381278 h 1381278"/>
                <a:gd name="connsiteX3" fmla="*/ 283945 w 530104"/>
                <a:gd name="connsiteY3" fmla="*/ 1246524 h 1381278"/>
                <a:gd name="connsiteX0" fmla="*/ 283945 w 532173"/>
                <a:gd name="connsiteY0" fmla="*/ 1246524 h 1381278"/>
                <a:gd name="connsiteX1" fmla="*/ 0 w 532173"/>
                <a:gd name="connsiteY1" fmla="*/ 0 h 1381278"/>
                <a:gd name="connsiteX2" fmla="*/ 476451 w 532173"/>
                <a:gd name="connsiteY2" fmla="*/ 1381278 h 1381278"/>
                <a:gd name="connsiteX3" fmla="*/ 283945 w 532173"/>
                <a:gd name="connsiteY3" fmla="*/ 1246524 h 1381278"/>
                <a:gd name="connsiteX0" fmla="*/ 283945 w 532173"/>
                <a:gd name="connsiteY0" fmla="*/ 1246524 h 1381278"/>
                <a:gd name="connsiteX1" fmla="*/ 0 w 532173"/>
                <a:gd name="connsiteY1" fmla="*/ 0 h 1381278"/>
                <a:gd name="connsiteX2" fmla="*/ 476451 w 532173"/>
                <a:gd name="connsiteY2" fmla="*/ 1381278 h 1381278"/>
                <a:gd name="connsiteX3" fmla="*/ 283945 w 532173"/>
                <a:gd name="connsiteY3" fmla="*/ 1246524 h 1381278"/>
              </a:gdLst>
              <a:ahLst/>
              <a:cxnLst>
                <a:cxn ang="0">
                  <a:pos x="connsiteX0" y="connsiteY0"/>
                </a:cxn>
                <a:cxn ang="0">
                  <a:pos x="connsiteX1" y="connsiteY1"/>
                </a:cxn>
                <a:cxn ang="0">
                  <a:pos x="connsiteX2" y="connsiteY2"/>
                </a:cxn>
                <a:cxn ang="0">
                  <a:pos x="connsiteX3" y="connsiteY3"/>
                </a:cxn>
              </a:cxnLst>
              <a:rect l="l" t="t" r="r" b="b"/>
              <a:pathLst>
                <a:path w="532173" h="1381278">
                  <a:moveTo>
                    <a:pt x="283945" y="1246524"/>
                  </a:moveTo>
                  <a:cubicBezTo>
                    <a:pt x="622634" y="879443"/>
                    <a:pt x="283494" y="354999"/>
                    <a:pt x="0" y="0"/>
                  </a:cubicBezTo>
                  <a:cubicBezTo>
                    <a:pt x="717082" y="701058"/>
                    <a:pt x="515504" y="1188756"/>
                    <a:pt x="476451" y="1381278"/>
                  </a:cubicBezTo>
                  <a:lnTo>
                    <a:pt x="283945" y="1246524"/>
                  </a:lnTo>
                  <a:close/>
                </a:path>
              </a:pathLst>
            </a:custGeom>
            <a:solidFill>
              <a:srgbClr val="BA0F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p:cNvSpPr/>
            <p:nvPr/>
          </p:nvSpPr>
          <p:spPr>
            <a:xfrm rot="502716">
              <a:off x="6433804" y="427966"/>
              <a:ext cx="4857412" cy="2206086"/>
            </a:xfrm>
            <a:custGeom>
              <a:avLst/>
              <a:gdLst>
                <a:gd name="connsiteX0" fmla="*/ 0 w 3600450"/>
                <a:gd name="connsiteY0" fmla="*/ 0 h 1762125"/>
                <a:gd name="connsiteX1" fmla="*/ 3600450 w 3600450"/>
                <a:gd name="connsiteY1" fmla="*/ 0 h 1762125"/>
                <a:gd name="connsiteX2" fmla="*/ 3600450 w 3600450"/>
                <a:gd name="connsiteY2" fmla="*/ 1762125 h 1762125"/>
                <a:gd name="connsiteX3" fmla="*/ 0 w 3600450"/>
                <a:gd name="connsiteY3" fmla="*/ 1762125 h 1762125"/>
                <a:gd name="connsiteX4" fmla="*/ 0 w 3600450"/>
                <a:gd name="connsiteY4" fmla="*/ 0 h 1762125"/>
                <a:gd name="connsiteX0" fmla="*/ 0 w 3686175"/>
                <a:gd name="connsiteY0" fmla="*/ 1076325 h 1762125"/>
                <a:gd name="connsiteX1" fmla="*/ 3686175 w 3686175"/>
                <a:gd name="connsiteY1" fmla="*/ 0 h 1762125"/>
                <a:gd name="connsiteX2" fmla="*/ 3686175 w 3686175"/>
                <a:gd name="connsiteY2" fmla="*/ 1762125 h 1762125"/>
                <a:gd name="connsiteX3" fmla="*/ 85725 w 3686175"/>
                <a:gd name="connsiteY3" fmla="*/ 1762125 h 1762125"/>
                <a:gd name="connsiteX4" fmla="*/ 0 w 3686175"/>
                <a:gd name="connsiteY4" fmla="*/ 1076325 h 1762125"/>
                <a:gd name="connsiteX0" fmla="*/ 0 w 3686175"/>
                <a:gd name="connsiteY0" fmla="*/ 1076325 h 1762125"/>
                <a:gd name="connsiteX1" fmla="*/ 3686175 w 3686175"/>
                <a:gd name="connsiteY1" fmla="*/ 0 h 1762125"/>
                <a:gd name="connsiteX2" fmla="*/ 3686175 w 3686175"/>
                <a:gd name="connsiteY2" fmla="*/ 1762125 h 1762125"/>
                <a:gd name="connsiteX3" fmla="*/ 85725 w 3686175"/>
                <a:gd name="connsiteY3" fmla="*/ 1762125 h 1762125"/>
                <a:gd name="connsiteX4" fmla="*/ 0 w 3686175"/>
                <a:gd name="connsiteY4" fmla="*/ 1076325 h 1762125"/>
                <a:gd name="connsiteX0" fmla="*/ 71427 w 3757602"/>
                <a:gd name="connsiteY0" fmla="*/ 1076325 h 1762125"/>
                <a:gd name="connsiteX1" fmla="*/ 3757602 w 3757602"/>
                <a:gd name="connsiteY1" fmla="*/ 0 h 1762125"/>
                <a:gd name="connsiteX2" fmla="*/ 3757602 w 3757602"/>
                <a:gd name="connsiteY2" fmla="*/ 1762125 h 1762125"/>
                <a:gd name="connsiteX3" fmla="*/ 157152 w 3757602"/>
                <a:gd name="connsiteY3" fmla="*/ 1762125 h 1762125"/>
                <a:gd name="connsiteX4" fmla="*/ 71427 w 3757602"/>
                <a:gd name="connsiteY4" fmla="*/ 1076325 h 1762125"/>
                <a:gd name="connsiteX0" fmla="*/ 78096 w 3764271"/>
                <a:gd name="connsiteY0" fmla="*/ 1076325 h 1762125"/>
                <a:gd name="connsiteX1" fmla="*/ 3764271 w 3764271"/>
                <a:gd name="connsiteY1" fmla="*/ 0 h 1762125"/>
                <a:gd name="connsiteX2" fmla="*/ 3764271 w 3764271"/>
                <a:gd name="connsiteY2" fmla="*/ 1762125 h 1762125"/>
                <a:gd name="connsiteX3" fmla="*/ 163821 w 3764271"/>
                <a:gd name="connsiteY3" fmla="*/ 1762125 h 1762125"/>
                <a:gd name="connsiteX4" fmla="*/ 78096 w 3764271"/>
                <a:gd name="connsiteY4" fmla="*/ 1076325 h 1762125"/>
                <a:gd name="connsiteX0" fmla="*/ 79129 w 3765304"/>
                <a:gd name="connsiteY0" fmla="*/ 1076325 h 1781175"/>
                <a:gd name="connsiteX1" fmla="*/ 3765304 w 3765304"/>
                <a:gd name="connsiteY1" fmla="*/ 0 h 1781175"/>
                <a:gd name="connsiteX2" fmla="*/ 3765304 w 3765304"/>
                <a:gd name="connsiteY2" fmla="*/ 1762125 h 1781175"/>
                <a:gd name="connsiteX3" fmla="*/ 160092 w 3765304"/>
                <a:gd name="connsiteY3" fmla="*/ 1781175 h 1781175"/>
                <a:gd name="connsiteX4" fmla="*/ 79129 w 3765304"/>
                <a:gd name="connsiteY4" fmla="*/ 1076325 h 1781175"/>
                <a:gd name="connsiteX0" fmla="*/ 80051 w 3766226"/>
                <a:gd name="connsiteY0" fmla="*/ 1076325 h 1781175"/>
                <a:gd name="connsiteX1" fmla="*/ 3766226 w 3766226"/>
                <a:gd name="connsiteY1" fmla="*/ 0 h 1781175"/>
                <a:gd name="connsiteX2" fmla="*/ 3766226 w 3766226"/>
                <a:gd name="connsiteY2" fmla="*/ 1762125 h 1781175"/>
                <a:gd name="connsiteX3" fmla="*/ 161014 w 3766226"/>
                <a:gd name="connsiteY3" fmla="*/ 1781175 h 1781175"/>
                <a:gd name="connsiteX4" fmla="*/ 80051 w 3766226"/>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25149 w 3758487"/>
                <a:gd name="connsiteY2" fmla="*/ 1762125 h 1781175"/>
                <a:gd name="connsiteX3" fmla="*/ 153275 w 3758487"/>
                <a:gd name="connsiteY3" fmla="*/ 1781175 h 1781175"/>
                <a:gd name="connsiteX4" fmla="*/ 72312 w 3758487"/>
                <a:gd name="connsiteY4" fmla="*/ 1076325 h 1781175"/>
                <a:gd name="connsiteX0" fmla="*/ 72312 w 3874150"/>
                <a:gd name="connsiteY0" fmla="*/ 1076325 h 1781175"/>
                <a:gd name="connsiteX1" fmla="*/ 3758487 w 3874150"/>
                <a:gd name="connsiteY1" fmla="*/ 0 h 1781175"/>
                <a:gd name="connsiteX2" fmla="*/ 3725149 w 3874150"/>
                <a:gd name="connsiteY2" fmla="*/ 1762125 h 1781175"/>
                <a:gd name="connsiteX3" fmla="*/ 153275 w 3874150"/>
                <a:gd name="connsiteY3" fmla="*/ 1781175 h 1781175"/>
                <a:gd name="connsiteX4" fmla="*/ 72312 w 3874150"/>
                <a:gd name="connsiteY4" fmla="*/ 1076325 h 1781175"/>
                <a:gd name="connsiteX0" fmla="*/ 72312 w 3867381"/>
                <a:gd name="connsiteY0" fmla="*/ 1076325 h 1781175"/>
                <a:gd name="connsiteX1" fmla="*/ 3758487 w 3867381"/>
                <a:gd name="connsiteY1" fmla="*/ 0 h 1781175"/>
                <a:gd name="connsiteX2" fmla="*/ 3715624 w 3867381"/>
                <a:gd name="connsiteY2" fmla="*/ 1752600 h 1781175"/>
                <a:gd name="connsiteX3" fmla="*/ 153275 w 3867381"/>
                <a:gd name="connsiteY3" fmla="*/ 1781175 h 1781175"/>
                <a:gd name="connsiteX4" fmla="*/ 72312 w 3867381"/>
                <a:gd name="connsiteY4" fmla="*/ 1076325 h 1781175"/>
                <a:gd name="connsiteX0" fmla="*/ 72312 w 3867381"/>
                <a:gd name="connsiteY0" fmla="*/ 1076325 h 1781175"/>
                <a:gd name="connsiteX1" fmla="*/ 3758487 w 3867381"/>
                <a:gd name="connsiteY1" fmla="*/ 0 h 1781175"/>
                <a:gd name="connsiteX2" fmla="*/ 3715624 w 3867381"/>
                <a:gd name="connsiteY2" fmla="*/ 1752600 h 1781175"/>
                <a:gd name="connsiteX3" fmla="*/ 153275 w 3867381"/>
                <a:gd name="connsiteY3" fmla="*/ 1781175 h 1781175"/>
                <a:gd name="connsiteX4" fmla="*/ 72312 w 3867381"/>
                <a:gd name="connsiteY4" fmla="*/ 1076325 h 1781175"/>
                <a:gd name="connsiteX0" fmla="*/ 72312 w 3879485"/>
                <a:gd name="connsiteY0" fmla="*/ 546772 h 1251622"/>
                <a:gd name="connsiteX1" fmla="*/ 3796587 w 3879485"/>
                <a:gd name="connsiteY1" fmla="*/ 575347 h 1251622"/>
                <a:gd name="connsiteX2" fmla="*/ 3715624 w 3879485"/>
                <a:gd name="connsiteY2" fmla="*/ 1223047 h 1251622"/>
                <a:gd name="connsiteX3" fmla="*/ 153275 w 3879485"/>
                <a:gd name="connsiteY3" fmla="*/ 1251622 h 1251622"/>
                <a:gd name="connsiteX4" fmla="*/ 72312 w 3879485"/>
                <a:gd name="connsiteY4" fmla="*/ 546772 h 1251622"/>
                <a:gd name="connsiteX0" fmla="*/ 72312 w 3879485"/>
                <a:gd name="connsiteY0" fmla="*/ 1069790 h 1774640"/>
                <a:gd name="connsiteX1" fmla="*/ 3796587 w 3879485"/>
                <a:gd name="connsiteY1" fmla="*/ 1098365 h 1774640"/>
                <a:gd name="connsiteX2" fmla="*/ 3715624 w 3879485"/>
                <a:gd name="connsiteY2" fmla="*/ 1746065 h 1774640"/>
                <a:gd name="connsiteX3" fmla="*/ 153275 w 3879485"/>
                <a:gd name="connsiteY3" fmla="*/ 1774640 h 1774640"/>
                <a:gd name="connsiteX4" fmla="*/ 72312 w 3879485"/>
                <a:gd name="connsiteY4" fmla="*/ 1069790 h 1774640"/>
                <a:gd name="connsiteX0" fmla="*/ 72312 w 3901219"/>
                <a:gd name="connsiteY0" fmla="*/ 1069790 h 1774640"/>
                <a:gd name="connsiteX1" fmla="*/ 3796587 w 3901219"/>
                <a:gd name="connsiteY1" fmla="*/ 1098365 h 1774640"/>
                <a:gd name="connsiteX2" fmla="*/ 3715624 w 3901219"/>
                <a:gd name="connsiteY2" fmla="*/ 1746065 h 1774640"/>
                <a:gd name="connsiteX3" fmla="*/ 153275 w 3901219"/>
                <a:gd name="connsiteY3" fmla="*/ 1774640 h 1774640"/>
                <a:gd name="connsiteX4" fmla="*/ 72312 w 3901219"/>
                <a:gd name="connsiteY4" fmla="*/ 1069790 h 1774640"/>
                <a:gd name="connsiteX0" fmla="*/ 72312 w 3865067"/>
                <a:gd name="connsiteY0" fmla="*/ 1069790 h 1774640"/>
                <a:gd name="connsiteX1" fmla="*/ 3796587 w 3865067"/>
                <a:gd name="connsiteY1" fmla="*/ 1098365 h 1774640"/>
                <a:gd name="connsiteX2" fmla="*/ 3715624 w 3865067"/>
                <a:gd name="connsiteY2" fmla="*/ 1746065 h 1774640"/>
                <a:gd name="connsiteX3" fmla="*/ 153275 w 3865067"/>
                <a:gd name="connsiteY3" fmla="*/ 1774640 h 1774640"/>
                <a:gd name="connsiteX4" fmla="*/ 72312 w 3865067"/>
                <a:gd name="connsiteY4" fmla="*/ 1069790 h 1774640"/>
                <a:gd name="connsiteX0" fmla="*/ 72312 w 3872228"/>
                <a:gd name="connsiteY0" fmla="*/ 1069790 h 1774640"/>
                <a:gd name="connsiteX1" fmla="*/ 3796587 w 3872228"/>
                <a:gd name="connsiteY1" fmla="*/ 1098365 h 1774640"/>
                <a:gd name="connsiteX2" fmla="*/ 3715624 w 3872228"/>
                <a:gd name="connsiteY2" fmla="*/ 1746065 h 1774640"/>
                <a:gd name="connsiteX3" fmla="*/ 153275 w 3872228"/>
                <a:gd name="connsiteY3" fmla="*/ 1774640 h 1774640"/>
                <a:gd name="connsiteX4" fmla="*/ 72312 w 3872228"/>
                <a:gd name="connsiteY4" fmla="*/ 1069790 h 1774640"/>
                <a:gd name="connsiteX0" fmla="*/ 72312 w 3872228"/>
                <a:gd name="connsiteY0" fmla="*/ 1078769 h 1783619"/>
                <a:gd name="connsiteX1" fmla="*/ 3796587 w 3872228"/>
                <a:gd name="connsiteY1" fmla="*/ 1107344 h 1783619"/>
                <a:gd name="connsiteX2" fmla="*/ 3715624 w 3872228"/>
                <a:gd name="connsiteY2" fmla="*/ 1755044 h 1783619"/>
                <a:gd name="connsiteX3" fmla="*/ 153275 w 3872228"/>
                <a:gd name="connsiteY3" fmla="*/ 1783619 h 1783619"/>
                <a:gd name="connsiteX4" fmla="*/ 72312 w 3872228"/>
                <a:gd name="connsiteY4" fmla="*/ 1078769 h 1783619"/>
                <a:gd name="connsiteX0" fmla="*/ 73926 w 3873842"/>
                <a:gd name="connsiteY0" fmla="*/ 1078769 h 1783619"/>
                <a:gd name="connsiteX1" fmla="*/ 3798201 w 3873842"/>
                <a:gd name="connsiteY1" fmla="*/ 1107344 h 1783619"/>
                <a:gd name="connsiteX2" fmla="*/ 3717238 w 3873842"/>
                <a:gd name="connsiteY2" fmla="*/ 1755044 h 1783619"/>
                <a:gd name="connsiteX3" fmla="*/ 154889 w 3873842"/>
                <a:gd name="connsiteY3" fmla="*/ 1783619 h 1783619"/>
                <a:gd name="connsiteX4" fmla="*/ 73926 w 3873842"/>
                <a:gd name="connsiteY4" fmla="*/ 1078769 h 1783619"/>
                <a:gd name="connsiteX0" fmla="*/ 71234 w 3871150"/>
                <a:gd name="connsiteY0" fmla="*/ 1078769 h 1755044"/>
                <a:gd name="connsiteX1" fmla="*/ 3795509 w 3871150"/>
                <a:gd name="connsiteY1" fmla="*/ 1107344 h 1755044"/>
                <a:gd name="connsiteX2" fmla="*/ 3714546 w 3871150"/>
                <a:gd name="connsiteY2" fmla="*/ 1755044 h 1755044"/>
                <a:gd name="connsiteX3" fmla="*/ 166485 w 3871150"/>
                <a:gd name="connsiteY3" fmla="*/ 1755044 h 1755044"/>
                <a:gd name="connsiteX4" fmla="*/ 71234 w 3871150"/>
                <a:gd name="connsiteY4" fmla="*/ 1078769 h 1755044"/>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4784" h="1759807">
                  <a:moveTo>
                    <a:pt x="74868" y="1078769"/>
                  </a:moveTo>
                  <a:cubicBezTo>
                    <a:pt x="817818" y="-327756"/>
                    <a:pt x="2956180" y="-400781"/>
                    <a:pt x="3799143" y="1107344"/>
                  </a:cubicBezTo>
                  <a:cubicBezTo>
                    <a:pt x="3878517" y="1304194"/>
                    <a:pt x="3948368" y="1572481"/>
                    <a:pt x="3718180" y="1755044"/>
                  </a:cubicBezTo>
                  <a:cubicBezTo>
                    <a:pt x="3326068" y="994632"/>
                    <a:pt x="1224218" y="296132"/>
                    <a:pt x="151069" y="1759807"/>
                  </a:cubicBezTo>
                  <a:cubicBezTo>
                    <a:pt x="112969" y="1726470"/>
                    <a:pt x="-115632" y="1621694"/>
                    <a:pt x="74868" y="107876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zh-CN" altLang="en-US"/>
            </a:p>
          </p:txBody>
        </p:sp>
        <p:sp>
          <p:nvSpPr>
            <p:cNvPr id="37" name="任意多边形: 形状 36"/>
            <p:cNvSpPr/>
            <p:nvPr/>
          </p:nvSpPr>
          <p:spPr>
            <a:xfrm rot="502716">
              <a:off x="11837500" y="3481988"/>
              <a:ext cx="426264" cy="953766"/>
            </a:xfrm>
            <a:custGeom>
              <a:avLst/>
              <a:gdLst>
                <a:gd name="connsiteX0" fmla="*/ 285788 w 426264"/>
                <a:gd name="connsiteY0" fmla="*/ 0 h 953766"/>
                <a:gd name="connsiteX1" fmla="*/ 426264 w 426264"/>
                <a:gd name="connsiteY1" fmla="*/ 953766 h 953766"/>
                <a:gd name="connsiteX2" fmla="*/ 405198 w 426264"/>
                <a:gd name="connsiteY2" fmla="*/ 951643 h 953766"/>
                <a:gd name="connsiteX3" fmla="*/ 0 w 426264"/>
                <a:gd name="connsiteY3" fmla="*/ 454482 h 953766"/>
                <a:gd name="connsiteX4" fmla="*/ 223739 w 426264"/>
                <a:gd name="connsiteY4" fmla="*/ 33679 h 953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264" h="953766">
                  <a:moveTo>
                    <a:pt x="285788" y="0"/>
                  </a:moveTo>
                  <a:lnTo>
                    <a:pt x="426264" y="953766"/>
                  </a:lnTo>
                  <a:lnTo>
                    <a:pt x="405198" y="951643"/>
                  </a:lnTo>
                  <a:cubicBezTo>
                    <a:pt x="173952" y="904323"/>
                    <a:pt x="0" y="699717"/>
                    <a:pt x="0" y="454482"/>
                  </a:cubicBezTo>
                  <a:cubicBezTo>
                    <a:pt x="-1" y="279315"/>
                    <a:pt x="88751" y="124875"/>
                    <a:pt x="223739" y="3367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 name="椭圆 31"/>
            <p:cNvSpPr/>
            <p:nvPr/>
          </p:nvSpPr>
          <p:spPr>
            <a:xfrm rot="502716">
              <a:off x="6865062" y="2670751"/>
              <a:ext cx="756987" cy="756985"/>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rot="502716">
              <a:off x="9681818" y="3093644"/>
              <a:ext cx="756987" cy="756985"/>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形状 35"/>
            <p:cNvSpPr/>
            <p:nvPr/>
          </p:nvSpPr>
          <p:spPr>
            <a:xfrm rot="502716">
              <a:off x="5827788" y="2511610"/>
              <a:ext cx="5246083" cy="4586219"/>
            </a:xfrm>
            <a:custGeom>
              <a:avLst/>
              <a:gdLst>
                <a:gd name="connsiteX0" fmla="*/ 308291 w 5246083"/>
                <a:gd name="connsiteY0" fmla="*/ 52444 h 4586219"/>
                <a:gd name="connsiteX1" fmla="*/ 4759210 w 5246083"/>
                <a:gd name="connsiteY1" fmla="*/ 0 h 4586219"/>
                <a:gd name="connsiteX2" fmla="*/ 4802416 w 5246083"/>
                <a:gd name="connsiteY2" fmla="*/ 3936749 h 4586219"/>
                <a:gd name="connsiteX3" fmla="*/ 4712218 w 5246083"/>
                <a:gd name="connsiteY3" fmla="*/ 4060837 h 4586219"/>
                <a:gd name="connsiteX4" fmla="*/ 1145120 w 5246083"/>
                <a:gd name="connsiteY4" fmla="*/ 4586219 h 4586219"/>
                <a:gd name="connsiteX5" fmla="*/ 1138653 w 5246083"/>
                <a:gd name="connsiteY5" fmla="*/ 4582754 h 4586219"/>
                <a:gd name="connsiteX6" fmla="*/ 308291 w 5246083"/>
                <a:gd name="connsiteY6" fmla="*/ 52444 h 458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6083" h="4586219">
                  <a:moveTo>
                    <a:pt x="308291" y="52444"/>
                  </a:moveTo>
                  <a:cubicBezTo>
                    <a:pt x="1337410" y="1333590"/>
                    <a:pt x="3467867" y="1858034"/>
                    <a:pt x="4759210" y="0"/>
                  </a:cubicBezTo>
                  <a:cubicBezTo>
                    <a:pt x="5099670" y="907870"/>
                    <a:pt x="5637323" y="2671808"/>
                    <a:pt x="4802416" y="3936749"/>
                  </a:cubicBezTo>
                  <a:lnTo>
                    <a:pt x="4712218" y="4060837"/>
                  </a:lnTo>
                  <a:lnTo>
                    <a:pt x="1145120" y="4586219"/>
                  </a:lnTo>
                  <a:lnTo>
                    <a:pt x="1138653" y="4582754"/>
                  </a:lnTo>
                  <a:cubicBezTo>
                    <a:pt x="-525208" y="3607163"/>
                    <a:pt x="51528" y="1352855"/>
                    <a:pt x="308291" y="5244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 name="椭圆 24"/>
            <p:cNvSpPr/>
            <p:nvPr/>
          </p:nvSpPr>
          <p:spPr>
            <a:xfrm rot="502716">
              <a:off x="8141950" y="3461675"/>
              <a:ext cx="785030" cy="318396"/>
            </a:xfrm>
            <a:prstGeom prst="ellipse">
              <a:avLst/>
            </a:prstGeom>
            <a:solidFill>
              <a:srgbClr val="BC0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直角三角形 21"/>
            <p:cNvSpPr/>
            <p:nvPr/>
          </p:nvSpPr>
          <p:spPr>
            <a:xfrm rot="502716">
              <a:off x="5916948" y="2681032"/>
              <a:ext cx="2538209" cy="1242390"/>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Lst>
              <a:ahLst/>
              <a:cxnLst>
                <a:cxn ang="0">
                  <a:pos x="connsiteX0" y="connsiteY0"/>
                </a:cxn>
                <a:cxn ang="0">
                  <a:pos x="connsiteX1" y="connsiteY1"/>
                </a:cxn>
                <a:cxn ang="0">
                  <a:pos x="connsiteX2" y="connsiteY2"/>
                </a:cxn>
                <a:cxn ang="0">
                  <a:pos x="connsiteX3" y="connsiteY3"/>
                </a:cxn>
              </a:cxnLst>
              <a:rect l="l" t="t" r="r" b="b"/>
              <a:pathLst>
                <a:path w="2024743" h="991061">
                  <a:moveTo>
                    <a:pt x="1547447" y="974568"/>
                  </a:moveTo>
                  <a:cubicBezTo>
                    <a:pt x="1169797" y="1066699"/>
                    <a:pt x="571081" y="777032"/>
                    <a:pt x="0" y="0"/>
                  </a:cubicBezTo>
                  <a:cubicBezTo>
                    <a:pt x="904352" y="395195"/>
                    <a:pt x="1296237" y="373381"/>
                    <a:pt x="2024743" y="261134"/>
                  </a:cubicBezTo>
                  <a:cubicBezTo>
                    <a:pt x="1972826" y="607804"/>
                    <a:pt x="1925097" y="882437"/>
                    <a:pt x="1547447" y="9745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直角三角形 21"/>
            <p:cNvSpPr/>
            <p:nvPr/>
          </p:nvSpPr>
          <p:spPr>
            <a:xfrm rot="502716" flipH="1">
              <a:off x="8653433" y="2929597"/>
              <a:ext cx="2676771" cy="1398143"/>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657979 w 2135275"/>
                <a:gd name="connsiteY0" fmla="*/ 1105197 h 1111801"/>
                <a:gd name="connsiteX1" fmla="*/ 0 w 2135275"/>
                <a:gd name="connsiteY1" fmla="*/ 0 h 1111801"/>
                <a:gd name="connsiteX2" fmla="*/ 2135275 w 2135275"/>
                <a:gd name="connsiteY2" fmla="*/ 391763 h 1111801"/>
                <a:gd name="connsiteX3" fmla="*/ 1657979 w 2135275"/>
                <a:gd name="connsiteY3" fmla="*/ 1105197 h 1111801"/>
                <a:gd name="connsiteX0" fmla="*/ 1497205 w 2135275"/>
                <a:gd name="connsiteY0" fmla="*/ 1115245 h 1121717"/>
                <a:gd name="connsiteX1" fmla="*/ 0 w 2135275"/>
                <a:gd name="connsiteY1" fmla="*/ 0 h 1121717"/>
                <a:gd name="connsiteX2" fmla="*/ 2135275 w 2135275"/>
                <a:gd name="connsiteY2" fmla="*/ 391763 h 1121717"/>
                <a:gd name="connsiteX3" fmla="*/ 1497205 w 2135275"/>
                <a:gd name="connsiteY3" fmla="*/ 1115245 h 1121717"/>
                <a:gd name="connsiteX0" fmla="*/ 1497205 w 2135275"/>
                <a:gd name="connsiteY0" fmla="*/ 1115245 h 1122903"/>
                <a:gd name="connsiteX1" fmla="*/ 0 w 2135275"/>
                <a:gd name="connsiteY1" fmla="*/ 0 h 1122903"/>
                <a:gd name="connsiteX2" fmla="*/ 2135275 w 2135275"/>
                <a:gd name="connsiteY2" fmla="*/ 391763 h 1122903"/>
                <a:gd name="connsiteX3" fmla="*/ 1497205 w 2135275"/>
                <a:gd name="connsiteY3" fmla="*/ 1115245 h 1122903"/>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Lst>
              <a:ahLst/>
              <a:cxnLst>
                <a:cxn ang="0">
                  <a:pos x="connsiteX0" y="connsiteY0"/>
                </a:cxn>
                <a:cxn ang="0">
                  <a:pos x="connsiteX1" y="connsiteY1"/>
                </a:cxn>
                <a:cxn ang="0">
                  <a:pos x="connsiteX2" y="connsiteY2"/>
                </a:cxn>
                <a:cxn ang="0">
                  <a:pos x="connsiteX3" y="connsiteY3"/>
                </a:cxn>
              </a:cxnLst>
              <a:rect l="l" t="t" r="r" b="b"/>
              <a:pathLst>
                <a:path w="2135275" h="1115306">
                  <a:moveTo>
                    <a:pt x="1497205" y="1115245"/>
                  </a:moveTo>
                  <a:cubicBezTo>
                    <a:pt x="1141326" y="1110242"/>
                    <a:pt x="440453" y="641380"/>
                    <a:pt x="0" y="0"/>
                  </a:cubicBezTo>
                  <a:cubicBezTo>
                    <a:pt x="934497" y="525823"/>
                    <a:pt x="1406769" y="504010"/>
                    <a:pt x="2135275" y="391763"/>
                  </a:cubicBezTo>
                  <a:cubicBezTo>
                    <a:pt x="2128576" y="818820"/>
                    <a:pt x="1853084" y="1120248"/>
                    <a:pt x="1497205" y="111524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形状 26"/>
            <p:cNvSpPr/>
            <p:nvPr/>
          </p:nvSpPr>
          <p:spPr>
            <a:xfrm rot="502716">
              <a:off x="7891351" y="2336395"/>
              <a:ext cx="575756" cy="171484"/>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 fmla="*/ 0 w 1126155"/>
                <a:gd name="connsiteY0" fmla="*/ 182897 h 192523"/>
                <a:gd name="connsiteX1" fmla="*/ 548639 w 1126155"/>
                <a:gd name="connsiteY1" fmla="*/ 17 h 192523"/>
                <a:gd name="connsiteX2" fmla="*/ 1126155 w 1126155"/>
                <a:gd name="connsiteY2" fmla="*/ 192523 h 192523"/>
                <a:gd name="connsiteX0" fmla="*/ 0 w 1020277"/>
                <a:gd name="connsiteY0" fmla="*/ 182880 h 182881"/>
                <a:gd name="connsiteX1" fmla="*/ 548639 w 1020277"/>
                <a:gd name="connsiteY1" fmla="*/ 0 h 182881"/>
                <a:gd name="connsiteX2" fmla="*/ 1020277 w 1020277"/>
                <a:gd name="connsiteY2" fmla="*/ 182881 h 182881"/>
                <a:gd name="connsiteX0" fmla="*/ 0 w 885523"/>
                <a:gd name="connsiteY0" fmla="*/ 154187 h 183064"/>
                <a:gd name="connsiteX1" fmla="*/ 413885 w 885523"/>
                <a:gd name="connsiteY1" fmla="*/ 183 h 183064"/>
                <a:gd name="connsiteX2" fmla="*/ 885523 w 885523"/>
                <a:gd name="connsiteY2" fmla="*/ 183064 h 183064"/>
                <a:gd name="connsiteX0" fmla="*/ 0 w 864092"/>
                <a:gd name="connsiteY0" fmla="*/ 194504 h 194504"/>
                <a:gd name="connsiteX1" fmla="*/ 392454 w 864092"/>
                <a:gd name="connsiteY1" fmla="*/ 19 h 194504"/>
                <a:gd name="connsiteX2" fmla="*/ 864092 w 864092"/>
                <a:gd name="connsiteY2" fmla="*/ 182900 h 194504"/>
                <a:gd name="connsiteX0" fmla="*/ 0 w 466423"/>
                <a:gd name="connsiteY0" fmla="*/ 194494 h 201940"/>
                <a:gd name="connsiteX1" fmla="*/ 392454 w 466423"/>
                <a:gd name="connsiteY1" fmla="*/ 9 h 201940"/>
                <a:gd name="connsiteX2" fmla="*/ 466423 w 466423"/>
                <a:gd name="connsiteY2" fmla="*/ 201940 h 201940"/>
                <a:gd name="connsiteX0" fmla="*/ 0 w 466423"/>
                <a:gd name="connsiteY0" fmla="*/ 151636 h 159082"/>
                <a:gd name="connsiteX1" fmla="*/ 244817 w 466423"/>
                <a:gd name="connsiteY1" fmla="*/ 14 h 159082"/>
                <a:gd name="connsiteX2" fmla="*/ 466423 w 466423"/>
                <a:gd name="connsiteY2" fmla="*/ 159082 h 159082"/>
                <a:gd name="connsiteX0" fmla="*/ 0 w 466423"/>
                <a:gd name="connsiteY0" fmla="*/ 0 h 7446"/>
                <a:gd name="connsiteX1" fmla="*/ 466423 w 466423"/>
                <a:gd name="connsiteY1" fmla="*/ 7446 h 7446"/>
                <a:gd name="connsiteX0" fmla="*/ 0 w 10000"/>
                <a:gd name="connsiteY0" fmla="*/ 138335 h 148335"/>
                <a:gd name="connsiteX1" fmla="*/ 10000 w 10000"/>
                <a:gd name="connsiteY1" fmla="*/ 148335 h 148335"/>
                <a:gd name="connsiteX0" fmla="*/ 0 w 10000"/>
                <a:gd name="connsiteY0" fmla="*/ 175665 h 185665"/>
                <a:gd name="connsiteX1" fmla="*/ 10000 w 10000"/>
                <a:gd name="connsiteY1" fmla="*/ 185665 h 185665"/>
                <a:gd name="connsiteX0" fmla="*/ 0 w 9796"/>
                <a:gd name="connsiteY0" fmla="*/ 175665 h 185665"/>
                <a:gd name="connsiteX1" fmla="*/ 9796 w 9796"/>
                <a:gd name="connsiteY1" fmla="*/ 185665 h 185665"/>
                <a:gd name="connsiteX0" fmla="*/ 0 w 10000"/>
                <a:gd name="connsiteY0" fmla="*/ 9779 h 10318"/>
                <a:gd name="connsiteX1" fmla="*/ 10000 w 10000"/>
                <a:gd name="connsiteY1" fmla="*/ 10318 h 10318"/>
                <a:gd name="connsiteX0" fmla="*/ 0 w 10052"/>
                <a:gd name="connsiteY0" fmla="*/ 9990 h 10185"/>
                <a:gd name="connsiteX1" fmla="*/ 10052 w 10052"/>
                <a:gd name="connsiteY1" fmla="*/ 10185 h 10185"/>
                <a:gd name="connsiteX0" fmla="*/ 0 w 10052"/>
                <a:gd name="connsiteY0" fmla="*/ 9700 h 9895"/>
                <a:gd name="connsiteX1" fmla="*/ 10052 w 10052"/>
                <a:gd name="connsiteY1" fmla="*/ 9895 h 9895"/>
              </a:gdLst>
              <a:ahLst/>
              <a:cxnLst>
                <a:cxn ang="0">
                  <a:pos x="connsiteX0" y="connsiteY0"/>
                </a:cxn>
                <a:cxn ang="0">
                  <a:pos x="connsiteX1" y="connsiteY1"/>
                </a:cxn>
              </a:cxnLst>
              <a:rect l="l" t="t" r="r" b="b"/>
              <a:pathLst>
                <a:path w="10052" h="9895">
                  <a:moveTo>
                    <a:pt x="0" y="9700"/>
                  </a:moveTo>
                  <a:cubicBezTo>
                    <a:pt x="1318" y="1268"/>
                    <a:pt x="6598" y="-7165"/>
                    <a:pt x="10052" y="9895"/>
                  </a:cubicBezTo>
                </a:path>
              </a:pathLst>
            </a:custGeom>
            <a:noFill/>
            <a:ln w="82550"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形状 27"/>
            <p:cNvSpPr/>
            <p:nvPr/>
          </p:nvSpPr>
          <p:spPr>
            <a:xfrm rot="502716">
              <a:off x="8959402" y="2527886"/>
              <a:ext cx="575756" cy="171484"/>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 fmla="*/ 0 w 1126155"/>
                <a:gd name="connsiteY0" fmla="*/ 182897 h 192523"/>
                <a:gd name="connsiteX1" fmla="*/ 548639 w 1126155"/>
                <a:gd name="connsiteY1" fmla="*/ 17 h 192523"/>
                <a:gd name="connsiteX2" fmla="*/ 1126155 w 1126155"/>
                <a:gd name="connsiteY2" fmla="*/ 192523 h 192523"/>
                <a:gd name="connsiteX0" fmla="*/ 0 w 1020277"/>
                <a:gd name="connsiteY0" fmla="*/ 182880 h 182881"/>
                <a:gd name="connsiteX1" fmla="*/ 548639 w 1020277"/>
                <a:gd name="connsiteY1" fmla="*/ 0 h 182881"/>
                <a:gd name="connsiteX2" fmla="*/ 1020277 w 1020277"/>
                <a:gd name="connsiteY2" fmla="*/ 182881 h 182881"/>
                <a:gd name="connsiteX0" fmla="*/ 0 w 885523"/>
                <a:gd name="connsiteY0" fmla="*/ 154187 h 183064"/>
                <a:gd name="connsiteX1" fmla="*/ 413885 w 885523"/>
                <a:gd name="connsiteY1" fmla="*/ 183 h 183064"/>
                <a:gd name="connsiteX2" fmla="*/ 885523 w 885523"/>
                <a:gd name="connsiteY2" fmla="*/ 183064 h 183064"/>
                <a:gd name="connsiteX0" fmla="*/ 0 w 864092"/>
                <a:gd name="connsiteY0" fmla="*/ 194504 h 194504"/>
                <a:gd name="connsiteX1" fmla="*/ 392454 w 864092"/>
                <a:gd name="connsiteY1" fmla="*/ 19 h 194504"/>
                <a:gd name="connsiteX2" fmla="*/ 864092 w 864092"/>
                <a:gd name="connsiteY2" fmla="*/ 182900 h 194504"/>
                <a:gd name="connsiteX0" fmla="*/ 0 w 466423"/>
                <a:gd name="connsiteY0" fmla="*/ 194494 h 201940"/>
                <a:gd name="connsiteX1" fmla="*/ 392454 w 466423"/>
                <a:gd name="connsiteY1" fmla="*/ 9 h 201940"/>
                <a:gd name="connsiteX2" fmla="*/ 466423 w 466423"/>
                <a:gd name="connsiteY2" fmla="*/ 201940 h 201940"/>
                <a:gd name="connsiteX0" fmla="*/ 0 w 466423"/>
                <a:gd name="connsiteY0" fmla="*/ 151636 h 159082"/>
                <a:gd name="connsiteX1" fmla="*/ 244817 w 466423"/>
                <a:gd name="connsiteY1" fmla="*/ 14 h 159082"/>
                <a:gd name="connsiteX2" fmla="*/ 466423 w 466423"/>
                <a:gd name="connsiteY2" fmla="*/ 159082 h 159082"/>
                <a:gd name="connsiteX0" fmla="*/ 0 w 466423"/>
                <a:gd name="connsiteY0" fmla="*/ 0 h 7446"/>
                <a:gd name="connsiteX1" fmla="*/ 466423 w 466423"/>
                <a:gd name="connsiteY1" fmla="*/ 7446 h 7446"/>
                <a:gd name="connsiteX0" fmla="*/ 0 w 10000"/>
                <a:gd name="connsiteY0" fmla="*/ 138335 h 148335"/>
                <a:gd name="connsiteX1" fmla="*/ 10000 w 10000"/>
                <a:gd name="connsiteY1" fmla="*/ 148335 h 148335"/>
                <a:gd name="connsiteX0" fmla="*/ 0 w 10000"/>
                <a:gd name="connsiteY0" fmla="*/ 175665 h 185665"/>
                <a:gd name="connsiteX1" fmla="*/ 10000 w 10000"/>
                <a:gd name="connsiteY1" fmla="*/ 185665 h 185665"/>
                <a:gd name="connsiteX0" fmla="*/ 0 w 9796"/>
                <a:gd name="connsiteY0" fmla="*/ 175665 h 185665"/>
                <a:gd name="connsiteX1" fmla="*/ 9796 w 9796"/>
                <a:gd name="connsiteY1" fmla="*/ 185665 h 185665"/>
                <a:gd name="connsiteX0" fmla="*/ 0 w 10000"/>
                <a:gd name="connsiteY0" fmla="*/ 9779 h 10318"/>
                <a:gd name="connsiteX1" fmla="*/ 10000 w 10000"/>
                <a:gd name="connsiteY1" fmla="*/ 10318 h 10318"/>
                <a:gd name="connsiteX0" fmla="*/ 0 w 10052"/>
                <a:gd name="connsiteY0" fmla="*/ 9990 h 10185"/>
                <a:gd name="connsiteX1" fmla="*/ 10052 w 10052"/>
                <a:gd name="connsiteY1" fmla="*/ 10185 h 10185"/>
                <a:gd name="connsiteX0" fmla="*/ 0 w 10052"/>
                <a:gd name="connsiteY0" fmla="*/ 9700 h 9895"/>
                <a:gd name="connsiteX1" fmla="*/ 10052 w 10052"/>
                <a:gd name="connsiteY1" fmla="*/ 9895 h 9895"/>
              </a:gdLst>
              <a:ahLst/>
              <a:cxnLst>
                <a:cxn ang="0">
                  <a:pos x="connsiteX0" y="connsiteY0"/>
                </a:cxn>
                <a:cxn ang="0">
                  <a:pos x="connsiteX1" y="connsiteY1"/>
                </a:cxn>
              </a:cxnLst>
              <a:rect l="l" t="t" r="r" b="b"/>
              <a:pathLst>
                <a:path w="10052" h="9895">
                  <a:moveTo>
                    <a:pt x="0" y="9700"/>
                  </a:moveTo>
                  <a:cubicBezTo>
                    <a:pt x="1318" y="1268"/>
                    <a:pt x="6598" y="-7165"/>
                    <a:pt x="10052" y="9895"/>
                  </a:cubicBezTo>
                </a:path>
              </a:pathLst>
            </a:custGeom>
            <a:noFill/>
            <a:ln w="82550"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形状 29"/>
            <p:cNvSpPr/>
            <p:nvPr/>
          </p:nvSpPr>
          <p:spPr>
            <a:xfrm rot="796662">
              <a:off x="7614112" y="1747712"/>
              <a:ext cx="973427" cy="611223"/>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形状 30"/>
            <p:cNvSpPr/>
            <p:nvPr/>
          </p:nvSpPr>
          <p:spPr>
            <a:xfrm rot="208770" flipH="1">
              <a:off x="8949782" y="1970906"/>
              <a:ext cx="973427" cy="611223"/>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直角三角形 21"/>
            <p:cNvSpPr/>
            <p:nvPr/>
          </p:nvSpPr>
          <p:spPr>
            <a:xfrm rot="502716">
              <a:off x="5910891" y="2680138"/>
              <a:ext cx="2538209" cy="1242390"/>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Lst>
              <a:ahLst/>
              <a:cxnLst>
                <a:cxn ang="0">
                  <a:pos x="connsiteX0" y="connsiteY0"/>
                </a:cxn>
                <a:cxn ang="0">
                  <a:pos x="connsiteX1" y="connsiteY1"/>
                </a:cxn>
                <a:cxn ang="0">
                  <a:pos x="connsiteX2" y="connsiteY2"/>
                </a:cxn>
                <a:cxn ang="0">
                  <a:pos x="connsiteX3" y="connsiteY3"/>
                </a:cxn>
              </a:cxnLst>
              <a:rect l="l" t="t" r="r" b="b"/>
              <a:pathLst>
                <a:path w="2024743" h="991061">
                  <a:moveTo>
                    <a:pt x="1547447" y="974568"/>
                  </a:moveTo>
                  <a:cubicBezTo>
                    <a:pt x="1169797" y="1066699"/>
                    <a:pt x="571081" y="777032"/>
                    <a:pt x="0" y="0"/>
                  </a:cubicBezTo>
                  <a:cubicBezTo>
                    <a:pt x="644469" y="578075"/>
                    <a:pt x="1825627" y="1162654"/>
                    <a:pt x="2024743" y="261134"/>
                  </a:cubicBezTo>
                  <a:cubicBezTo>
                    <a:pt x="1972826" y="607804"/>
                    <a:pt x="1925097" y="882437"/>
                    <a:pt x="1547447" y="974568"/>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直角三角形 21"/>
            <p:cNvSpPr/>
            <p:nvPr/>
          </p:nvSpPr>
          <p:spPr>
            <a:xfrm rot="502716" flipH="1">
              <a:off x="8652259" y="2927096"/>
              <a:ext cx="2676771" cy="1398143"/>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657979 w 2135275"/>
                <a:gd name="connsiteY0" fmla="*/ 1105197 h 1111801"/>
                <a:gd name="connsiteX1" fmla="*/ 0 w 2135275"/>
                <a:gd name="connsiteY1" fmla="*/ 0 h 1111801"/>
                <a:gd name="connsiteX2" fmla="*/ 2135275 w 2135275"/>
                <a:gd name="connsiteY2" fmla="*/ 391763 h 1111801"/>
                <a:gd name="connsiteX3" fmla="*/ 1657979 w 2135275"/>
                <a:gd name="connsiteY3" fmla="*/ 1105197 h 1111801"/>
                <a:gd name="connsiteX0" fmla="*/ 1497205 w 2135275"/>
                <a:gd name="connsiteY0" fmla="*/ 1115245 h 1121717"/>
                <a:gd name="connsiteX1" fmla="*/ 0 w 2135275"/>
                <a:gd name="connsiteY1" fmla="*/ 0 h 1121717"/>
                <a:gd name="connsiteX2" fmla="*/ 2135275 w 2135275"/>
                <a:gd name="connsiteY2" fmla="*/ 391763 h 1121717"/>
                <a:gd name="connsiteX3" fmla="*/ 1497205 w 2135275"/>
                <a:gd name="connsiteY3" fmla="*/ 1115245 h 1121717"/>
                <a:gd name="connsiteX0" fmla="*/ 1497205 w 2135275"/>
                <a:gd name="connsiteY0" fmla="*/ 1115245 h 1122903"/>
                <a:gd name="connsiteX1" fmla="*/ 0 w 2135275"/>
                <a:gd name="connsiteY1" fmla="*/ 0 h 1122903"/>
                <a:gd name="connsiteX2" fmla="*/ 2135275 w 2135275"/>
                <a:gd name="connsiteY2" fmla="*/ 391763 h 1122903"/>
                <a:gd name="connsiteX3" fmla="*/ 1497205 w 2135275"/>
                <a:gd name="connsiteY3" fmla="*/ 1115245 h 1122903"/>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Lst>
              <a:ahLst/>
              <a:cxnLst>
                <a:cxn ang="0">
                  <a:pos x="connsiteX0" y="connsiteY0"/>
                </a:cxn>
                <a:cxn ang="0">
                  <a:pos x="connsiteX1" y="connsiteY1"/>
                </a:cxn>
                <a:cxn ang="0">
                  <a:pos x="connsiteX2" y="connsiteY2"/>
                </a:cxn>
                <a:cxn ang="0">
                  <a:pos x="connsiteX3" y="connsiteY3"/>
                </a:cxn>
              </a:cxnLst>
              <a:rect l="l" t="t" r="r" b="b"/>
              <a:pathLst>
                <a:path w="2135275" h="1115306">
                  <a:moveTo>
                    <a:pt x="1497205" y="1115245"/>
                  </a:moveTo>
                  <a:cubicBezTo>
                    <a:pt x="1141326" y="1110242"/>
                    <a:pt x="440453" y="641380"/>
                    <a:pt x="0" y="0"/>
                  </a:cubicBezTo>
                  <a:cubicBezTo>
                    <a:pt x="674615" y="650952"/>
                    <a:pt x="1916908" y="1302907"/>
                    <a:pt x="2135275" y="391763"/>
                  </a:cubicBezTo>
                  <a:cubicBezTo>
                    <a:pt x="2128576" y="818820"/>
                    <a:pt x="1853084" y="1120248"/>
                    <a:pt x="1497205" y="1115245"/>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nvSpPr>
          <p:spPr>
            <a:xfrm rot="502716">
              <a:off x="8156247" y="2848294"/>
              <a:ext cx="857693" cy="857690"/>
            </a:xfrm>
            <a:prstGeom prst="ellipse">
              <a:avLst/>
            </a:prstGeom>
            <a:solidFill>
              <a:srgbClr val="E4B3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p:cNvSpPr/>
            <p:nvPr/>
          </p:nvSpPr>
          <p:spPr>
            <a:xfrm rot="502716">
              <a:off x="8598637" y="3007230"/>
              <a:ext cx="277748" cy="277748"/>
            </a:xfrm>
            <a:prstGeom prst="ellipse">
              <a:avLst/>
            </a:prstGeom>
            <a:solidFill>
              <a:srgbClr val="F9F2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p:cNvSpPr/>
            <p:nvPr/>
          </p:nvSpPr>
          <p:spPr>
            <a:xfrm rot="502716">
              <a:off x="11837500" y="3481990"/>
              <a:ext cx="426263" cy="953766"/>
            </a:xfrm>
            <a:custGeom>
              <a:avLst/>
              <a:gdLst>
                <a:gd name="connsiteX0" fmla="*/ 285787 w 426263"/>
                <a:gd name="connsiteY0" fmla="*/ 0 h 953766"/>
                <a:gd name="connsiteX1" fmla="*/ 286800 w 426263"/>
                <a:gd name="connsiteY1" fmla="*/ 6879 h 953766"/>
                <a:gd name="connsiteX2" fmla="*/ 283651 w 426263"/>
                <a:gd name="connsiteY2" fmla="*/ 10696 h 953766"/>
                <a:gd name="connsiteX3" fmla="*/ 196982 w 426263"/>
                <a:gd name="connsiteY3" fmla="*/ 294429 h 953766"/>
                <a:gd name="connsiteX4" fmla="*/ 345618 w 426263"/>
                <a:gd name="connsiteY4" fmla="*/ 653265 h 953766"/>
                <a:gd name="connsiteX5" fmla="*/ 387037 w 426263"/>
                <a:gd name="connsiteY5" fmla="*/ 687439 h 953766"/>
                <a:gd name="connsiteX6" fmla="*/ 426263 w 426263"/>
                <a:gd name="connsiteY6" fmla="*/ 953766 h 953766"/>
                <a:gd name="connsiteX7" fmla="*/ 405199 w 426263"/>
                <a:gd name="connsiteY7" fmla="*/ 951643 h 953766"/>
                <a:gd name="connsiteX8" fmla="*/ 0 w 426263"/>
                <a:gd name="connsiteY8" fmla="*/ 454481 h 953766"/>
                <a:gd name="connsiteX9" fmla="*/ 223739 w 426263"/>
                <a:gd name="connsiteY9" fmla="*/ 33678 h 95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6263" h="953766">
                  <a:moveTo>
                    <a:pt x="285787" y="0"/>
                  </a:moveTo>
                  <a:lnTo>
                    <a:pt x="286800" y="6879"/>
                  </a:lnTo>
                  <a:lnTo>
                    <a:pt x="283651" y="10696"/>
                  </a:lnTo>
                  <a:cubicBezTo>
                    <a:pt x="228932" y="91690"/>
                    <a:pt x="196983" y="189328"/>
                    <a:pt x="196982" y="294429"/>
                  </a:cubicBezTo>
                  <a:cubicBezTo>
                    <a:pt x="196983" y="434563"/>
                    <a:pt x="253783" y="561431"/>
                    <a:pt x="345618" y="653265"/>
                  </a:cubicBezTo>
                  <a:lnTo>
                    <a:pt x="387037" y="687439"/>
                  </a:lnTo>
                  <a:lnTo>
                    <a:pt x="426263" y="953766"/>
                  </a:lnTo>
                  <a:lnTo>
                    <a:pt x="405199" y="951643"/>
                  </a:lnTo>
                  <a:cubicBezTo>
                    <a:pt x="173952" y="904323"/>
                    <a:pt x="0" y="699717"/>
                    <a:pt x="0" y="454481"/>
                  </a:cubicBezTo>
                  <a:cubicBezTo>
                    <a:pt x="0" y="279314"/>
                    <a:pt x="88751" y="124875"/>
                    <a:pt x="223739" y="33678"/>
                  </a:cubicBezTo>
                  <a:close/>
                </a:path>
              </a:pathLst>
            </a:custGeom>
            <a:solidFill>
              <a:srgbClr val="E5E7E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43" name="文本框 42"/>
          <p:cNvSpPr txBox="1"/>
          <p:nvPr/>
        </p:nvSpPr>
        <p:spPr>
          <a:xfrm rot="458321">
            <a:off x="6634007" y="4850325"/>
            <a:ext cx="3439724" cy="707886"/>
          </a:xfrm>
          <a:prstGeom prst="rect">
            <a:avLst/>
          </a:prstGeom>
          <a:noFill/>
        </p:spPr>
        <p:txBody>
          <a:bodyPr wrap="none" rtlCol="0">
            <a:spAutoFit/>
          </a:bodyPr>
          <a:lstStyle/>
          <a:p>
            <a:pPr algn="ctr"/>
            <a:r>
              <a:rPr lang="en-US" altLang="zh-CN" sz="4000">
                <a:solidFill>
                  <a:schemeClr val="tx2"/>
                </a:solidFill>
                <a:latin typeface="Gill Sans Ultra Bold" panose="020B0A02020104020203" pitchFamily="34" charset="0"/>
              </a:rPr>
              <a:t>Christmas</a:t>
            </a:r>
            <a:endParaRPr lang="zh-CN" altLang="en-US" sz="4000">
              <a:solidFill>
                <a:schemeClr val="tx2"/>
              </a:solidFill>
              <a:latin typeface="Gill Sans Ultra Bold" panose="020B0A02020104020203" pitchFamily="34" charset="0"/>
            </a:endParaRPr>
          </a:p>
        </p:txBody>
      </p:sp>
      <p:sp>
        <p:nvSpPr>
          <p:cNvPr id="44" name="文本框 43"/>
          <p:cNvSpPr txBox="1"/>
          <p:nvPr/>
        </p:nvSpPr>
        <p:spPr>
          <a:xfrm rot="458321">
            <a:off x="7019000" y="4161126"/>
            <a:ext cx="2825710" cy="923330"/>
          </a:xfrm>
          <a:prstGeom prst="rect">
            <a:avLst/>
          </a:prstGeom>
          <a:noFill/>
        </p:spPr>
        <p:txBody>
          <a:bodyPr wrap="none" rtlCol="0">
            <a:spAutoFit/>
          </a:bodyPr>
          <a:lstStyle/>
          <a:p>
            <a:pPr algn="ctr"/>
            <a:r>
              <a:rPr lang="en-US" altLang="zh-CN" sz="5400">
                <a:solidFill>
                  <a:schemeClr val="tx2"/>
                </a:solidFill>
                <a:latin typeface="Gill Sans Ultra Bold" panose="020B0A02020104020203" pitchFamily="34" charset="0"/>
              </a:rPr>
              <a:t>Merry</a:t>
            </a:r>
          </a:p>
        </p:txBody>
      </p:sp>
      <p:sp>
        <p:nvSpPr>
          <p:cNvPr id="45" name="文本框 44"/>
          <p:cNvSpPr txBox="1"/>
          <p:nvPr/>
        </p:nvSpPr>
        <p:spPr>
          <a:xfrm rot="458321">
            <a:off x="6404155" y="5617699"/>
            <a:ext cx="3706434" cy="612155"/>
          </a:xfrm>
          <a:prstGeom prst="rect">
            <a:avLst/>
          </a:prstGeom>
          <a:noFill/>
        </p:spPr>
        <p:txBody>
          <a:bodyPr wrap="square" rtlCol="0">
            <a:spAutoFit/>
          </a:bodyPr>
          <a:lstStyle/>
          <a:p>
            <a:pPr algn="ctr">
              <a:lnSpc>
                <a:spcPct val="150000"/>
              </a:lnSpc>
            </a:pPr>
            <a:r>
              <a:rPr lang="en-US" altLang="zh-CN" sz="1200">
                <a:solidFill>
                  <a:schemeClr val="tx2"/>
                </a:solidFill>
              </a:rPr>
              <a:t>Please add the text here, according to the need to adjust the font and font size. </a:t>
            </a:r>
            <a:endParaRPr lang="zh-CN" altLang="en-US" sz="1200">
              <a:solidFill>
                <a:schemeClr val="tx2"/>
              </a:solidFill>
            </a:endParaRPr>
          </a:p>
        </p:txBody>
      </p:sp>
      <p:grpSp>
        <p:nvGrpSpPr>
          <p:cNvPr id="10" name="组合 9"/>
          <p:cNvGrpSpPr/>
          <p:nvPr/>
        </p:nvGrpSpPr>
        <p:grpSpPr>
          <a:xfrm rot="458321">
            <a:off x="7326865" y="5463508"/>
            <a:ext cx="1955407" cy="216731"/>
            <a:chOff x="7417195" y="5229568"/>
            <a:chExt cx="1955407" cy="216731"/>
          </a:xfrm>
        </p:grpSpPr>
        <p:cxnSp>
          <p:nvCxnSpPr>
            <p:cNvPr id="9" name="直接连接符 8"/>
            <p:cNvCxnSpPr/>
            <p:nvPr/>
          </p:nvCxnSpPr>
          <p:spPr>
            <a:xfrm>
              <a:off x="7417195" y="5337933"/>
              <a:ext cx="792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46" name="星形: 五角 45"/>
            <p:cNvSpPr/>
            <p:nvPr/>
          </p:nvSpPr>
          <p:spPr>
            <a:xfrm>
              <a:off x="8286533" y="5229568"/>
              <a:ext cx="216731" cy="216731"/>
            </a:xfrm>
            <a:prstGeom prst="star5">
              <a:avLst>
                <a:gd name="adj" fmla="val 23405"/>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7" name="直接连接符 46"/>
            <p:cNvCxnSpPr/>
            <p:nvPr/>
          </p:nvCxnSpPr>
          <p:spPr>
            <a:xfrm>
              <a:off x="8580602" y="5337933"/>
              <a:ext cx="792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9" name="任意多边形: 形状 48"/>
          <p:cNvSpPr/>
          <p:nvPr/>
        </p:nvSpPr>
        <p:spPr>
          <a:xfrm>
            <a:off x="11292261" y="6172034"/>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形状 47"/>
          <p:cNvSpPr/>
          <p:nvPr/>
        </p:nvSpPr>
        <p:spPr>
          <a:xfrm>
            <a:off x="11416610" y="6123177"/>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文本框 49"/>
          <p:cNvSpPr txBox="1"/>
          <p:nvPr/>
        </p:nvSpPr>
        <p:spPr>
          <a:xfrm>
            <a:off x="865529" y="1901640"/>
            <a:ext cx="4040854" cy="1908215"/>
          </a:xfrm>
          <a:prstGeom prst="rect">
            <a:avLst/>
          </a:prstGeom>
          <a:noFill/>
        </p:spPr>
        <p:txBody>
          <a:bodyPr wrap="square" rtlCol="0">
            <a:spAutoFit/>
          </a:bodyPr>
          <a:lstStyle/>
          <a:p>
            <a:pPr>
              <a:lnSpc>
                <a:spcPct val="150000"/>
              </a:lnSpc>
              <a:spcAft>
                <a:spcPts val="1200"/>
              </a:spcAft>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p>
          <a:p>
            <a:pPr>
              <a:lnSpc>
                <a:spcPct val="150000"/>
              </a:lnSpc>
              <a:spcAft>
                <a:spcPts val="1200"/>
              </a:spcAft>
            </a:pPr>
            <a:r>
              <a:rPr lang="en-US" altLang="zh-CN" sz="1200">
                <a:solidFill>
                  <a:schemeClr val="bg2"/>
                </a:solidFill>
              </a:rPr>
              <a:t>Please add the text here, according to the need to adjust the font and font size.</a:t>
            </a:r>
            <a:endParaRPr lang="zh-CN" altLang="en-US" sz="1200">
              <a:solidFill>
                <a:schemeClr val="bg2"/>
              </a:solidFill>
            </a:endParaRPr>
          </a:p>
        </p:txBody>
      </p:sp>
      <p:cxnSp>
        <p:nvCxnSpPr>
          <p:cNvPr id="14" name="直接连接符 13"/>
          <p:cNvCxnSpPr/>
          <p:nvPr/>
        </p:nvCxnSpPr>
        <p:spPr>
          <a:xfrm>
            <a:off x="951254" y="1733638"/>
            <a:ext cx="381600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1" name="文本框 50"/>
          <p:cNvSpPr txBox="1"/>
          <p:nvPr/>
        </p:nvSpPr>
        <p:spPr>
          <a:xfrm>
            <a:off x="0" y="1387761"/>
            <a:ext cx="3714749" cy="360850"/>
          </a:xfrm>
          <a:prstGeom prst="rect">
            <a:avLst/>
          </a:prstGeom>
          <a:solidFill>
            <a:srgbClr val="B2242B"/>
          </a:solidFill>
          <a:ln>
            <a:noFill/>
          </a:ln>
        </p:spPr>
        <p:txBody>
          <a:bodyPr wrap="square" tIns="72000" rIns="144000" bIns="72000" rtlCol="0">
            <a:spAutoFit/>
          </a:bodyPr>
          <a:lstStyle/>
          <a:p>
            <a:pPr algn="r"/>
            <a:r>
              <a:rPr lang="en-US" altLang="zh-CN" sz="1400">
                <a:solidFill>
                  <a:schemeClr val="bg1"/>
                </a:solidFill>
              </a:rPr>
              <a:t>PLEASE ADD THE SLIDE TITLE</a:t>
            </a:r>
            <a:endParaRPr lang="zh-CN" altLang="en-US" sz="1400">
              <a:solidFill>
                <a:schemeClr val="bg1"/>
              </a:solidFill>
            </a:endParaRPr>
          </a:p>
        </p:txBody>
      </p:sp>
      <p:pic>
        <p:nvPicPr>
          <p:cNvPr id="15" name="图片 14"/>
          <p:cNvPicPr>
            <a:picLocks noChangeAspect="1"/>
          </p:cNvPicPr>
          <p:nvPr/>
        </p:nvPicPr>
        <p:blipFill rotWithShape="1">
          <a:blip r:embed="rId3">
            <a:extLst>
              <a:ext uri="{28A0092B-C50C-407E-A947-70E740481C1C}">
                <a14:useLocalDpi xmlns:a14="http://schemas.microsoft.com/office/drawing/2010/main" val="0"/>
              </a:ext>
            </a:extLst>
          </a:blip>
          <a:srcRect t="3586" b="1565"/>
          <a:stretch/>
        </p:blipFill>
        <p:spPr>
          <a:xfrm>
            <a:off x="951254" y="4100824"/>
            <a:ext cx="676206" cy="2757176"/>
          </a:xfrm>
          <a:prstGeom prst="rect">
            <a:avLst/>
          </a:prstGeom>
        </p:spPr>
      </p:pic>
    </p:spTree>
    <p:extLst>
      <p:ext uri="{BB962C8B-B14F-4D97-AF65-F5344CB8AC3E}">
        <p14:creationId xmlns:p14="http://schemas.microsoft.com/office/powerpoint/2010/main" val="732300117"/>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3983434" y="1625194"/>
            <a:ext cx="4225131" cy="4123635"/>
            <a:chOff x="3460751" y="1827213"/>
            <a:chExt cx="5154612" cy="5030788"/>
          </a:xfrm>
        </p:grpSpPr>
        <p:sp>
          <p:nvSpPr>
            <p:cNvPr id="5" name="AutoShape 3"/>
            <p:cNvSpPr>
              <a:spLocks noChangeAspect="1" noChangeArrowheads="1" noTextEdit="1"/>
            </p:cNvSpPr>
            <p:nvPr/>
          </p:nvSpPr>
          <p:spPr bwMode="auto">
            <a:xfrm>
              <a:off x="3522663" y="1828800"/>
              <a:ext cx="5030787"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Line 5"/>
            <p:cNvSpPr>
              <a:spLocks noChangeShapeType="1"/>
            </p:cNvSpPr>
            <p:nvPr/>
          </p:nvSpPr>
          <p:spPr bwMode="auto">
            <a:xfrm>
              <a:off x="4573588" y="18272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Line 6"/>
            <p:cNvSpPr>
              <a:spLocks noChangeShapeType="1"/>
            </p:cNvSpPr>
            <p:nvPr/>
          </p:nvSpPr>
          <p:spPr bwMode="auto">
            <a:xfrm>
              <a:off x="4573588" y="18272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5407025" y="4865688"/>
              <a:ext cx="1246187" cy="1992313"/>
            </a:xfrm>
            <a:custGeom>
              <a:avLst/>
              <a:gdLst>
                <a:gd name="T0" fmla="*/ 82 w 608"/>
                <a:gd name="T1" fmla="*/ 117 h 973"/>
                <a:gd name="T2" fmla="*/ 0 w 608"/>
                <a:gd name="T3" fmla="*/ 972 h 973"/>
                <a:gd name="T4" fmla="*/ 608 w 608"/>
                <a:gd name="T5" fmla="*/ 973 h 973"/>
                <a:gd name="T6" fmla="*/ 531 w 608"/>
                <a:gd name="T7" fmla="*/ 120 h 973"/>
                <a:gd name="T8" fmla="*/ 82 w 608"/>
                <a:gd name="T9" fmla="*/ 117 h 973"/>
              </a:gdLst>
              <a:ahLst/>
              <a:cxnLst>
                <a:cxn ang="0">
                  <a:pos x="T0" y="T1"/>
                </a:cxn>
                <a:cxn ang="0">
                  <a:pos x="T2" y="T3"/>
                </a:cxn>
                <a:cxn ang="0">
                  <a:pos x="T4" y="T5"/>
                </a:cxn>
                <a:cxn ang="0">
                  <a:pos x="T6" y="T7"/>
                </a:cxn>
                <a:cxn ang="0">
                  <a:pos x="T8" y="T9"/>
                </a:cxn>
              </a:cxnLst>
              <a:rect l="0" t="0" r="r" b="b"/>
              <a:pathLst>
                <a:path w="608" h="973">
                  <a:moveTo>
                    <a:pt x="82" y="117"/>
                  </a:moveTo>
                  <a:cubicBezTo>
                    <a:pt x="146" y="353"/>
                    <a:pt x="0" y="972"/>
                    <a:pt x="0" y="972"/>
                  </a:cubicBezTo>
                  <a:cubicBezTo>
                    <a:pt x="608" y="973"/>
                    <a:pt x="608" y="973"/>
                    <a:pt x="608" y="973"/>
                  </a:cubicBezTo>
                  <a:cubicBezTo>
                    <a:pt x="608" y="973"/>
                    <a:pt x="444" y="404"/>
                    <a:pt x="531" y="120"/>
                  </a:cubicBezTo>
                  <a:cubicBezTo>
                    <a:pt x="563" y="15"/>
                    <a:pt x="51" y="0"/>
                    <a:pt x="82" y="117"/>
                  </a:cubicBezTo>
                  <a:close/>
                </a:path>
              </a:pathLst>
            </a:custGeom>
            <a:solidFill>
              <a:srgbClr val="03323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3460751" y="1908175"/>
              <a:ext cx="5154612" cy="4365625"/>
            </a:xfrm>
            <a:custGeom>
              <a:avLst/>
              <a:gdLst>
                <a:gd name="T0" fmla="*/ 2370 w 2514"/>
                <a:gd name="T1" fmla="*/ 554 h 2133"/>
                <a:gd name="T2" fmla="*/ 2356 w 2514"/>
                <a:gd name="T3" fmla="*/ 74 h 2133"/>
                <a:gd name="T4" fmla="*/ 2207 w 2514"/>
                <a:gd name="T5" fmla="*/ 187 h 2133"/>
                <a:gd name="T6" fmla="*/ 2017 w 2514"/>
                <a:gd name="T7" fmla="*/ 121 h 2133"/>
                <a:gd name="T8" fmla="*/ 2127 w 2514"/>
                <a:gd name="T9" fmla="*/ 874 h 2133"/>
                <a:gd name="T10" fmla="*/ 2098 w 2514"/>
                <a:gd name="T11" fmla="*/ 355 h 2133"/>
                <a:gd name="T12" fmla="*/ 1979 w 2514"/>
                <a:gd name="T13" fmla="*/ 349 h 2133"/>
                <a:gd name="T14" fmla="*/ 1882 w 2514"/>
                <a:gd name="T15" fmla="*/ 313 h 2133"/>
                <a:gd name="T16" fmla="*/ 1926 w 2514"/>
                <a:gd name="T17" fmla="*/ 482 h 2133"/>
                <a:gd name="T18" fmla="*/ 1766 w 2514"/>
                <a:gd name="T19" fmla="*/ 352 h 2133"/>
                <a:gd name="T20" fmla="*/ 1680 w 2514"/>
                <a:gd name="T21" fmla="*/ 432 h 2133"/>
                <a:gd name="T22" fmla="*/ 1624 w 2514"/>
                <a:gd name="T23" fmla="*/ 1078 h 2133"/>
                <a:gd name="T24" fmla="*/ 1330 w 2514"/>
                <a:gd name="T25" fmla="*/ 871 h 2133"/>
                <a:gd name="T26" fmla="*/ 1257 w 2514"/>
                <a:gd name="T27" fmla="*/ 1229 h 2133"/>
                <a:gd name="T28" fmla="*/ 1184 w 2514"/>
                <a:gd name="T29" fmla="*/ 871 h 2133"/>
                <a:gd name="T30" fmla="*/ 890 w 2514"/>
                <a:gd name="T31" fmla="*/ 1078 h 2133"/>
                <a:gd name="T32" fmla="*/ 834 w 2514"/>
                <a:gd name="T33" fmla="*/ 432 h 2133"/>
                <a:gd name="T34" fmla="*/ 748 w 2514"/>
                <a:gd name="T35" fmla="*/ 352 h 2133"/>
                <a:gd name="T36" fmla="*/ 588 w 2514"/>
                <a:gd name="T37" fmla="*/ 482 h 2133"/>
                <a:gd name="T38" fmla="*/ 632 w 2514"/>
                <a:gd name="T39" fmla="*/ 313 h 2133"/>
                <a:gd name="T40" fmla="*/ 535 w 2514"/>
                <a:gd name="T41" fmla="*/ 349 h 2133"/>
                <a:gd name="T42" fmla="*/ 416 w 2514"/>
                <a:gd name="T43" fmla="*/ 355 h 2133"/>
                <a:gd name="T44" fmla="*/ 387 w 2514"/>
                <a:gd name="T45" fmla="*/ 874 h 2133"/>
                <a:gd name="T46" fmla="*/ 497 w 2514"/>
                <a:gd name="T47" fmla="*/ 121 h 2133"/>
                <a:gd name="T48" fmla="*/ 307 w 2514"/>
                <a:gd name="T49" fmla="*/ 187 h 2133"/>
                <a:gd name="T50" fmla="*/ 158 w 2514"/>
                <a:gd name="T51" fmla="*/ 74 h 2133"/>
                <a:gd name="T52" fmla="*/ 144 w 2514"/>
                <a:gd name="T53" fmla="*/ 554 h 2133"/>
                <a:gd name="T54" fmla="*/ 42 w 2514"/>
                <a:gd name="T55" fmla="*/ 470 h 2133"/>
                <a:gd name="T56" fmla="*/ 992 w 2514"/>
                <a:gd name="T57" fmla="*/ 1345 h 2133"/>
                <a:gd name="T58" fmla="*/ 679 w 2514"/>
                <a:gd name="T59" fmla="*/ 1231 h 2133"/>
                <a:gd name="T60" fmla="*/ 941 w 2514"/>
                <a:gd name="T61" fmla="*/ 1486 h 2133"/>
                <a:gd name="T62" fmla="*/ 1119 w 2514"/>
                <a:gd name="T63" fmla="*/ 2054 h 2133"/>
                <a:gd name="T64" fmla="*/ 1201 w 2514"/>
                <a:gd name="T65" fmla="*/ 2122 h 2133"/>
                <a:gd name="T66" fmla="*/ 1313 w 2514"/>
                <a:gd name="T67" fmla="*/ 2122 h 2133"/>
                <a:gd name="T68" fmla="*/ 1395 w 2514"/>
                <a:gd name="T69" fmla="*/ 2054 h 2133"/>
                <a:gd name="T70" fmla="*/ 1573 w 2514"/>
                <a:gd name="T71" fmla="*/ 1486 h 2133"/>
                <a:gd name="T72" fmla="*/ 1835 w 2514"/>
                <a:gd name="T73" fmla="*/ 1231 h 2133"/>
                <a:gd name="T74" fmla="*/ 1522 w 2514"/>
                <a:gd name="T75" fmla="*/ 1345 h 2133"/>
                <a:gd name="T76" fmla="*/ 2472 w 2514"/>
                <a:gd name="T77" fmla="*/ 470 h 2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14" h="2133">
                  <a:moveTo>
                    <a:pt x="2423" y="392"/>
                  </a:moveTo>
                  <a:cubicBezTo>
                    <a:pt x="2405" y="448"/>
                    <a:pt x="2391" y="494"/>
                    <a:pt x="2370" y="554"/>
                  </a:cubicBezTo>
                  <a:cubicBezTo>
                    <a:pt x="2349" y="614"/>
                    <a:pt x="2326" y="588"/>
                    <a:pt x="2326" y="538"/>
                  </a:cubicBezTo>
                  <a:cubicBezTo>
                    <a:pt x="2326" y="488"/>
                    <a:pt x="2372" y="137"/>
                    <a:pt x="2356" y="74"/>
                  </a:cubicBezTo>
                  <a:cubicBezTo>
                    <a:pt x="2339" y="12"/>
                    <a:pt x="2288" y="0"/>
                    <a:pt x="2298" y="74"/>
                  </a:cubicBezTo>
                  <a:cubicBezTo>
                    <a:pt x="2307" y="149"/>
                    <a:pt x="2280" y="232"/>
                    <a:pt x="2207" y="187"/>
                  </a:cubicBezTo>
                  <a:cubicBezTo>
                    <a:pt x="2134" y="142"/>
                    <a:pt x="2098" y="90"/>
                    <a:pt x="2026" y="74"/>
                  </a:cubicBezTo>
                  <a:cubicBezTo>
                    <a:pt x="1954" y="58"/>
                    <a:pt x="1945" y="107"/>
                    <a:pt x="2017" y="121"/>
                  </a:cubicBezTo>
                  <a:cubicBezTo>
                    <a:pt x="2058" y="129"/>
                    <a:pt x="2248" y="326"/>
                    <a:pt x="2235" y="536"/>
                  </a:cubicBezTo>
                  <a:cubicBezTo>
                    <a:pt x="2226" y="690"/>
                    <a:pt x="2171" y="833"/>
                    <a:pt x="2127" y="874"/>
                  </a:cubicBezTo>
                  <a:cubicBezTo>
                    <a:pt x="2022" y="972"/>
                    <a:pt x="1969" y="940"/>
                    <a:pt x="1985" y="890"/>
                  </a:cubicBezTo>
                  <a:cubicBezTo>
                    <a:pt x="2001" y="839"/>
                    <a:pt x="2100" y="430"/>
                    <a:pt x="2098" y="355"/>
                  </a:cubicBezTo>
                  <a:cubicBezTo>
                    <a:pt x="2095" y="281"/>
                    <a:pt x="2047" y="311"/>
                    <a:pt x="2040" y="343"/>
                  </a:cubicBezTo>
                  <a:cubicBezTo>
                    <a:pt x="2033" y="376"/>
                    <a:pt x="1995" y="369"/>
                    <a:pt x="1979" y="349"/>
                  </a:cubicBezTo>
                  <a:cubicBezTo>
                    <a:pt x="1964" y="330"/>
                    <a:pt x="1943" y="271"/>
                    <a:pt x="1901" y="255"/>
                  </a:cubicBezTo>
                  <a:cubicBezTo>
                    <a:pt x="1859" y="239"/>
                    <a:pt x="1840" y="289"/>
                    <a:pt x="1882" y="313"/>
                  </a:cubicBezTo>
                  <a:cubicBezTo>
                    <a:pt x="1924" y="337"/>
                    <a:pt x="1959" y="406"/>
                    <a:pt x="1975" y="450"/>
                  </a:cubicBezTo>
                  <a:cubicBezTo>
                    <a:pt x="1991" y="494"/>
                    <a:pt x="1959" y="522"/>
                    <a:pt x="1926" y="482"/>
                  </a:cubicBezTo>
                  <a:cubicBezTo>
                    <a:pt x="1894" y="442"/>
                    <a:pt x="1854" y="347"/>
                    <a:pt x="1798" y="325"/>
                  </a:cubicBezTo>
                  <a:cubicBezTo>
                    <a:pt x="1743" y="303"/>
                    <a:pt x="1738" y="340"/>
                    <a:pt x="1766" y="352"/>
                  </a:cubicBezTo>
                  <a:cubicBezTo>
                    <a:pt x="1794" y="364"/>
                    <a:pt x="1791" y="425"/>
                    <a:pt x="1732" y="399"/>
                  </a:cubicBezTo>
                  <a:cubicBezTo>
                    <a:pt x="1661" y="368"/>
                    <a:pt x="1624" y="400"/>
                    <a:pt x="1680" y="432"/>
                  </a:cubicBezTo>
                  <a:cubicBezTo>
                    <a:pt x="1736" y="464"/>
                    <a:pt x="1860" y="534"/>
                    <a:pt x="1906" y="698"/>
                  </a:cubicBezTo>
                  <a:cubicBezTo>
                    <a:pt x="1953" y="861"/>
                    <a:pt x="1717" y="1032"/>
                    <a:pt x="1624" y="1078"/>
                  </a:cubicBezTo>
                  <a:cubicBezTo>
                    <a:pt x="1532" y="1124"/>
                    <a:pt x="1462" y="928"/>
                    <a:pt x="1392" y="845"/>
                  </a:cubicBezTo>
                  <a:cubicBezTo>
                    <a:pt x="1323" y="763"/>
                    <a:pt x="1299" y="837"/>
                    <a:pt x="1330" y="871"/>
                  </a:cubicBezTo>
                  <a:cubicBezTo>
                    <a:pt x="1360" y="906"/>
                    <a:pt x="1439" y="1058"/>
                    <a:pt x="1420" y="1118"/>
                  </a:cubicBezTo>
                  <a:cubicBezTo>
                    <a:pt x="1402" y="1177"/>
                    <a:pt x="1328" y="1227"/>
                    <a:pt x="1257" y="1229"/>
                  </a:cubicBezTo>
                  <a:cubicBezTo>
                    <a:pt x="1186" y="1227"/>
                    <a:pt x="1112" y="1177"/>
                    <a:pt x="1094" y="1118"/>
                  </a:cubicBezTo>
                  <a:cubicBezTo>
                    <a:pt x="1075" y="1058"/>
                    <a:pt x="1154" y="906"/>
                    <a:pt x="1184" y="871"/>
                  </a:cubicBezTo>
                  <a:cubicBezTo>
                    <a:pt x="1215" y="837"/>
                    <a:pt x="1191" y="763"/>
                    <a:pt x="1122" y="845"/>
                  </a:cubicBezTo>
                  <a:cubicBezTo>
                    <a:pt x="1052" y="928"/>
                    <a:pt x="982" y="1124"/>
                    <a:pt x="890" y="1078"/>
                  </a:cubicBezTo>
                  <a:cubicBezTo>
                    <a:pt x="797" y="1032"/>
                    <a:pt x="561" y="861"/>
                    <a:pt x="608" y="698"/>
                  </a:cubicBezTo>
                  <a:cubicBezTo>
                    <a:pt x="654" y="534"/>
                    <a:pt x="778" y="464"/>
                    <a:pt x="834" y="432"/>
                  </a:cubicBezTo>
                  <a:cubicBezTo>
                    <a:pt x="890" y="400"/>
                    <a:pt x="853" y="368"/>
                    <a:pt x="782" y="399"/>
                  </a:cubicBezTo>
                  <a:cubicBezTo>
                    <a:pt x="723" y="425"/>
                    <a:pt x="720" y="364"/>
                    <a:pt x="748" y="352"/>
                  </a:cubicBezTo>
                  <a:cubicBezTo>
                    <a:pt x="776" y="340"/>
                    <a:pt x="771" y="303"/>
                    <a:pt x="716" y="325"/>
                  </a:cubicBezTo>
                  <a:cubicBezTo>
                    <a:pt x="660" y="347"/>
                    <a:pt x="620" y="442"/>
                    <a:pt x="588" y="482"/>
                  </a:cubicBezTo>
                  <a:cubicBezTo>
                    <a:pt x="555" y="522"/>
                    <a:pt x="523" y="494"/>
                    <a:pt x="539" y="450"/>
                  </a:cubicBezTo>
                  <a:cubicBezTo>
                    <a:pt x="555" y="406"/>
                    <a:pt x="590" y="337"/>
                    <a:pt x="632" y="313"/>
                  </a:cubicBezTo>
                  <a:cubicBezTo>
                    <a:pt x="674" y="289"/>
                    <a:pt x="655" y="239"/>
                    <a:pt x="613" y="255"/>
                  </a:cubicBezTo>
                  <a:cubicBezTo>
                    <a:pt x="571" y="271"/>
                    <a:pt x="550" y="330"/>
                    <a:pt x="535" y="349"/>
                  </a:cubicBezTo>
                  <a:cubicBezTo>
                    <a:pt x="519" y="369"/>
                    <a:pt x="481" y="376"/>
                    <a:pt x="474" y="343"/>
                  </a:cubicBezTo>
                  <a:cubicBezTo>
                    <a:pt x="467" y="311"/>
                    <a:pt x="419" y="281"/>
                    <a:pt x="416" y="355"/>
                  </a:cubicBezTo>
                  <a:cubicBezTo>
                    <a:pt x="414" y="430"/>
                    <a:pt x="513" y="839"/>
                    <a:pt x="529" y="890"/>
                  </a:cubicBezTo>
                  <a:cubicBezTo>
                    <a:pt x="545" y="940"/>
                    <a:pt x="492" y="972"/>
                    <a:pt x="387" y="874"/>
                  </a:cubicBezTo>
                  <a:cubicBezTo>
                    <a:pt x="343" y="833"/>
                    <a:pt x="288" y="690"/>
                    <a:pt x="279" y="536"/>
                  </a:cubicBezTo>
                  <a:cubicBezTo>
                    <a:pt x="266" y="326"/>
                    <a:pt x="456" y="129"/>
                    <a:pt x="497" y="121"/>
                  </a:cubicBezTo>
                  <a:cubicBezTo>
                    <a:pt x="569" y="107"/>
                    <a:pt x="560" y="58"/>
                    <a:pt x="488" y="74"/>
                  </a:cubicBezTo>
                  <a:cubicBezTo>
                    <a:pt x="416" y="90"/>
                    <a:pt x="380" y="142"/>
                    <a:pt x="307" y="187"/>
                  </a:cubicBezTo>
                  <a:cubicBezTo>
                    <a:pt x="234" y="232"/>
                    <a:pt x="207" y="149"/>
                    <a:pt x="216" y="74"/>
                  </a:cubicBezTo>
                  <a:cubicBezTo>
                    <a:pt x="226" y="0"/>
                    <a:pt x="175" y="12"/>
                    <a:pt x="158" y="74"/>
                  </a:cubicBezTo>
                  <a:cubicBezTo>
                    <a:pt x="142" y="137"/>
                    <a:pt x="188" y="488"/>
                    <a:pt x="188" y="538"/>
                  </a:cubicBezTo>
                  <a:cubicBezTo>
                    <a:pt x="188" y="588"/>
                    <a:pt x="165" y="614"/>
                    <a:pt x="144" y="554"/>
                  </a:cubicBezTo>
                  <a:cubicBezTo>
                    <a:pt x="123" y="494"/>
                    <a:pt x="109" y="448"/>
                    <a:pt x="91" y="392"/>
                  </a:cubicBezTo>
                  <a:cubicBezTo>
                    <a:pt x="72" y="336"/>
                    <a:pt x="0" y="331"/>
                    <a:pt x="42" y="470"/>
                  </a:cubicBezTo>
                  <a:cubicBezTo>
                    <a:pt x="84" y="608"/>
                    <a:pt x="198" y="991"/>
                    <a:pt x="713" y="1130"/>
                  </a:cubicBezTo>
                  <a:cubicBezTo>
                    <a:pt x="858" y="1170"/>
                    <a:pt x="999" y="1243"/>
                    <a:pt x="992" y="1345"/>
                  </a:cubicBezTo>
                  <a:cubicBezTo>
                    <a:pt x="989" y="1379"/>
                    <a:pt x="887" y="1295"/>
                    <a:pt x="829" y="1255"/>
                  </a:cubicBezTo>
                  <a:cubicBezTo>
                    <a:pt x="783" y="1223"/>
                    <a:pt x="727" y="1237"/>
                    <a:pt x="679" y="1231"/>
                  </a:cubicBezTo>
                  <a:cubicBezTo>
                    <a:pt x="666" y="1229"/>
                    <a:pt x="637" y="1223"/>
                    <a:pt x="648" y="1261"/>
                  </a:cubicBezTo>
                  <a:cubicBezTo>
                    <a:pt x="685" y="1404"/>
                    <a:pt x="873" y="1489"/>
                    <a:pt x="941" y="1486"/>
                  </a:cubicBezTo>
                  <a:cubicBezTo>
                    <a:pt x="1015" y="1482"/>
                    <a:pt x="1071" y="1783"/>
                    <a:pt x="1073" y="1853"/>
                  </a:cubicBezTo>
                  <a:cubicBezTo>
                    <a:pt x="1074" y="1879"/>
                    <a:pt x="1074" y="1981"/>
                    <a:pt x="1119" y="2054"/>
                  </a:cubicBezTo>
                  <a:cubicBezTo>
                    <a:pt x="1131" y="2074"/>
                    <a:pt x="1148" y="2092"/>
                    <a:pt x="1169" y="2106"/>
                  </a:cubicBezTo>
                  <a:cubicBezTo>
                    <a:pt x="1179" y="2112"/>
                    <a:pt x="1189" y="2118"/>
                    <a:pt x="1201" y="2122"/>
                  </a:cubicBezTo>
                  <a:cubicBezTo>
                    <a:pt x="1218" y="2128"/>
                    <a:pt x="1237" y="2132"/>
                    <a:pt x="1257" y="2133"/>
                  </a:cubicBezTo>
                  <a:cubicBezTo>
                    <a:pt x="1277" y="2132"/>
                    <a:pt x="1296" y="2128"/>
                    <a:pt x="1313" y="2122"/>
                  </a:cubicBezTo>
                  <a:cubicBezTo>
                    <a:pt x="1325" y="2118"/>
                    <a:pt x="1335" y="2112"/>
                    <a:pt x="1345" y="2106"/>
                  </a:cubicBezTo>
                  <a:cubicBezTo>
                    <a:pt x="1366" y="2092"/>
                    <a:pt x="1383" y="2074"/>
                    <a:pt x="1395" y="2054"/>
                  </a:cubicBezTo>
                  <a:cubicBezTo>
                    <a:pt x="1440" y="1981"/>
                    <a:pt x="1440" y="1879"/>
                    <a:pt x="1441" y="1853"/>
                  </a:cubicBezTo>
                  <a:cubicBezTo>
                    <a:pt x="1443" y="1783"/>
                    <a:pt x="1499" y="1482"/>
                    <a:pt x="1573" y="1486"/>
                  </a:cubicBezTo>
                  <a:cubicBezTo>
                    <a:pt x="1641" y="1489"/>
                    <a:pt x="1829" y="1404"/>
                    <a:pt x="1866" y="1261"/>
                  </a:cubicBezTo>
                  <a:cubicBezTo>
                    <a:pt x="1877" y="1223"/>
                    <a:pt x="1848" y="1229"/>
                    <a:pt x="1835" y="1231"/>
                  </a:cubicBezTo>
                  <a:cubicBezTo>
                    <a:pt x="1787" y="1237"/>
                    <a:pt x="1731" y="1223"/>
                    <a:pt x="1685" y="1255"/>
                  </a:cubicBezTo>
                  <a:cubicBezTo>
                    <a:pt x="1627" y="1295"/>
                    <a:pt x="1525" y="1379"/>
                    <a:pt x="1522" y="1345"/>
                  </a:cubicBezTo>
                  <a:cubicBezTo>
                    <a:pt x="1515" y="1243"/>
                    <a:pt x="1656" y="1170"/>
                    <a:pt x="1801" y="1130"/>
                  </a:cubicBezTo>
                  <a:cubicBezTo>
                    <a:pt x="2316" y="991"/>
                    <a:pt x="2430" y="608"/>
                    <a:pt x="2472" y="470"/>
                  </a:cubicBezTo>
                  <a:cubicBezTo>
                    <a:pt x="2514" y="331"/>
                    <a:pt x="2442" y="336"/>
                    <a:pt x="2423" y="39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9"/>
            <p:cNvSpPr>
              <a:spLocks noChangeArrowheads="1"/>
            </p:cNvSpPr>
            <p:nvPr/>
          </p:nvSpPr>
          <p:spPr bwMode="auto">
            <a:xfrm>
              <a:off x="5892800" y="5884863"/>
              <a:ext cx="307975" cy="230188"/>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4" name="任意多边形: 形状 13"/>
          <p:cNvSpPr/>
          <p:nvPr/>
        </p:nvSpPr>
        <p:spPr>
          <a:xfrm>
            <a:off x="0" y="4965404"/>
            <a:ext cx="12192000" cy="1892595"/>
          </a:xfrm>
          <a:custGeom>
            <a:avLst/>
            <a:gdLst>
              <a:gd name="connsiteX0" fmla="*/ 0 w 12192000"/>
              <a:gd name="connsiteY0" fmla="*/ 0 h 2264826"/>
              <a:gd name="connsiteX1" fmla="*/ 8093 w 12192000"/>
              <a:gd name="connsiteY1" fmla="*/ 2712 h 2264826"/>
              <a:gd name="connsiteX2" fmla="*/ 6096000 w 12192000"/>
              <a:gd name="connsiteY2" fmla="*/ 878815 h 2264826"/>
              <a:gd name="connsiteX3" fmla="*/ 12183909 w 12192000"/>
              <a:gd name="connsiteY3" fmla="*/ 2712 h 2264826"/>
              <a:gd name="connsiteX4" fmla="*/ 12192000 w 12192000"/>
              <a:gd name="connsiteY4" fmla="*/ 1 h 2264826"/>
              <a:gd name="connsiteX5" fmla="*/ 12192000 w 12192000"/>
              <a:gd name="connsiteY5" fmla="*/ 2264826 h 2264826"/>
              <a:gd name="connsiteX6" fmla="*/ 0 w 12192000"/>
              <a:gd name="connsiteY6" fmla="*/ 2264826 h 226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264826">
                <a:moveTo>
                  <a:pt x="0" y="0"/>
                </a:moveTo>
                <a:lnTo>
                  <a:pt x="8093" y="2712"/>
                </a:lnTo>
                <a:cubicBezTo>
                  <a:pt x="1745921" y="555838"/>
                  <a:pt x="3840902" y="878815"/>
                  <a:pt x="6096000" y="878815"/>
                </a:cubicBezTo>
                <a:cubicBezTo>
                  <a:pt x="8351099" y="878815"/>
                  <a:pt x="10446080" y="555838"/>
                  <a:pt x="12183909" y="2712"/>
                </a:cubicBezTo>
                <a:lnTo>
                  <a:pt x="12192000" y="1"/>
                </a:lnTo>
                <a:lnTo>
                  <a:pt x="12192000" y="2264826"/>
                </a:lnTo>
                <a:lnTo>
                  <a:pt x="0" y="22648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框 14"/>
          <p:cNvSpPr txBox="1"/>
          <p:nvPr/>
        </p:nvSpPr>
        <p:spPr>
          <a:xfrm>
            <a:off x="3125181" y="6040108"/>
            <a:ext cx="5955947" cy="335156"/>
          </a:xfrm>
          <a:prstGeom prst="rect">
            <a:avLst/>
          </a:prstGeom>
          <a:noFill/>
        </p:spPr>
        <p:txBody>
          <a:bodyPr wrap="square" rtlCol="0">
            <a:spAutoFit/>
          </a:bodyPr>
          <a:lstStyle/>
          <a:p>
            <a:pPr algn="ctr">
              <a:lnSpc>
                <a:spcPct val="150000"/>
              </a:lnSpc>
            </a:pPr>
            <a:r>
              <a:rPr lang="en-US" altLang="zh-CN" sz="1200">
                <a:solidFill>
                  <a:schemeClr val="bg2"/>
                </a:solidFill>
              </a:rPr>
              <a:t>Please add the text here, according to the need to adjust the font and font size. </a:t>
            </a:r>
            <a:endParaRPr lang="zh-CN" altLang="en-US" sz="1200">
              <a:solidFill>
                <a:schemeClr val="bg2"/>
              </a:solidFill>
            </a:endParaRPr>
          </a:p>
        </p:txBody>
      </p:sp>
      <p:sp>
        <p:nvSpPr>
          <p:cNvPr id="16" name="文本框 15"/>
          <p:cNvSpPr txBox="1"/>
          <p:nvPr/>
        </p:nvSpPr>
        <p:spPr>
          <a:xfrm>
            <a:off x="8450698" y="1493555"/>
            <a:ext cx="3245115"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18" name="文本框 17"/>
          <p:cNvSpPr txBox="1"/>
          <p:nvPr/>
        </p:nvSpPr>
        <p:spPr>
          <a:xfrm>
            <a:off x="8450698" y="1132613"/>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19" name="矩形 18"/>
          <p:cNvSpPr/>
          <p:nvPr/>
        </p:nvSpPr>
        <p:spPr>
          <a:xfrm>
            <a:off x="8540747" y="1463052"/>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文本框 19"/>
          <p:cNvSpPr txBox="1"/>
          <p:nvPr/>
        </p:nvSpPr>
        <p:spPr>
          <a:xfrm>
            <a:off x="8450698" y="3362584"/>
            <a:ext cx="3245115"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21" name="文本框 20"/>
          <p:cNvSpPr txBox="1"/>
          <p:nvPr/>
        </p:nvSpPr>
        <p:spPr>
          <a:xfrm>
            <a:off x="8450698" y="3001642"/>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22" name="矩形 21"/>
          <p:cNvSpPr/>
          <p:nvPr/>
        </p:nvSpPr>
        <p:spPr>
          <a:xfrm>
            <a:off x="8540747" y="3332081"/>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文本框 22"/>
          <p:cNvSpPr txBox="1"/>
          <p:nvPr/>
        </p:nvSpPr>
        <p:spPr>
          <a:xfrm>
            <a:off x="789067" y="3362584"/>
            <a:ext cx="3245115"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24" name="文本框 23"/>
          <p:cNvSpPr txBox="1"/>
          <p:nvPr/>
        </p:nvSpPr>
        <p:spPr>
          <a:xfrm>
            <a:off x="789067" y="3001642"/>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25" name="矩形 24"/>
          <p:cNvSpPr/>
          <p:nvPr/>
        </p:nvSpPr>
        <p:spPr>
          <a:xfrm>
            <a:off x="879116" y="3332081"/>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p:cNvSpPr/>
          <p:nvPr/>
        </p:nvSpPr>
        <p:spPr>
          <a:xfrm>
            <a:off x="432012" y="456794"/>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形状 26"/>
          <p:cNvSpPr/>
          <p:nvPr/>
        </p:nvSpPr>
        <p:spPr>
          <a:xfrm>
            <a:off x="556361" y="407937"/>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文本框 27"/>
          <p:cNvSpPr txBox="1"/>
          <p:nvPr/>
        </p:nvSpPr>
        <p:spPr>
          <a:xfrm>
            <a:off x="1068521" y="478326"/>
            <a:ext cx="2196370" cy="523220"/>
          </a:xfrm>
          <a:prstGeom prst="rect">
            <a:avLst/>
          </a:prstGeom>
          <a:noFill/>
          <a:ln>
            <a:noFill/>
          </a:ln>
        </p:spPr>
        <p:txBody>
          <a:bodyPr wrap="none" rtlCol="0">
            <a:spAutoFit/>
          </a:bodyPr>
          <a:lstStyle/>
          <a:p>
            <a:r>
              <a:rPr lang="en-US" altLang="zh-CN" sz="1400" b="1">
                <a:solidFill>
                  <a:schemeClr val="tx2"/>
                </a:solidFill>
              </a:rPr>
              <a:t>PLEASE ADD</a:t>
            </a:r>
          </a:p>
          <a:p>
            <a:r>
              <a:rPr lang="en-US" altLang="zh-CN" sz="1400">
                <a:solidFill>
                  <a:schemeClr val="tx2"/>
                </a:solidFill>
              </a:rPr>
              <a:t>THE SLIDE TITLE HERE</a:t>
            </a:r>
            <a:endParaRPr lang="zh-CN" altLang="en-US" sz="1400">
              <a:solidFill>
                <a:schemeClr val="tx2"/>
              </a:solidFill>
            </a:endParaRPr>
          </a:p>
        </p:txBody>
      </p:sp>
    </p:spTree>
    <p:extLst>
      <p:ext uri="{BB962C8B-B14F-4D97-AF65-F5344CB8AC3E}">
        <p14:creationId xmlns:p14="http://schemas.microsoft.com/office/powerpoint/2010/main" val="380517675"/>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组合 26"/>
          <p:cNvGrpSpPr/>
          <p:nvPr/>
        </p:nvGrpSpPr>
        <p:grpSpPr>
          <a:xfrm>
            <a:off x="8030053" y="1909595"/>
            <a:ext cx="2371406" cy="1200567"/>
            <a:chOff x="8030053" y="2115681"/>
            <a:chExt cx="2371406" cy="1200567"/>
          </a:xfrm>
          <a:solidFill>
            <a:schemeClr val="accent1"/>
          </a:solidFill>
        </p:grpSpPr>
        <p:sp>
          <p:nvSpPr>
            <p:cNvPr id="25" name="任意多边形: 形状 24"/>
            <p:cNvSpPr/>
            <p:nvPr/>
          </p:nvSpPr>
          <p:spPr>
            <a:xfrm>
              <a:off x="8030053" y="2115681"/>
              <a:ext cx="2371406" cy="1057275"/>
            </a:xfrm>
            <a:custGeom>
              <a:avLst/>
              <a:gdLst>
                <a:gd name="connsiteX0" fmla="*/ 0 w 2371406"/>
                <a:gd name="connsiteY0" fmla="*/ 0 h 1057275"/>
                <a:gd name="connsiteX1" fmla="*/ 343966 w 2371406"/>
                <a:gd name="connsiteY1" fmla="*/ 0 h 1057275"/>
                <a:gd name="connsiteX2" fmla="*/ 343966 w 2371406"/>
                <a:gd name="connsiteY2" fmla="*/ 24402 h 1057275"/>
                <a:gd name="connsiteX3" fmla="*/ 24402 w 2371406"/>
                <a:gd name="connsiteY3" fmla="*/ 24402 h 1057275"/>
                <a:gd name="connsiteX4" fmla="*/ 24402 w 2371406"/>
                <a:gd name="connsiteY4" fmla="*/ 1032873 h 1057275"/>
                <a:gd name="connsiteX5" fmla="*/ 2347004 w 2371406"/>
                <a:gd name="connsiteY5" fmla="*/ 1032873 h 1057275"/>
                <a:gd name="connsiteX6" fmla="*/ 2347004 w 2371406"/>
                <a:gd name="connsiteY6" fmla="*/ 24402 h 1057275"/>
                <a:gd name="connsiteX7" fmla="*/ 2027440 w 2371406"/>
                <a:gd name="connsiteY7" fmla="*/ 24402 h 1057275"/>
                <a:gd name="connsiteX8" fmla="*/ 2027440 w 2371406"/>
                <a:gd name="connsiteY8" fmla="*/ 0 h 1057275"/>
                <a:gd name="connsiteX9" fmla="*/ 2371406 w 2371406"/>
                <a:gd name="connsiteY9" fmla="*/ 0 h 1057275"/>
                <a:gd name="connsiteX10" fmla="*/ 2371406 w 2371406"/>
                <a:gd name="connsiteY10" fmla="*/ 1057275 h 1057275"/>
                <a:gd name="connsiteX11" fmla="*/ 0 w 2371406"/>
                <a:gd name="connsiteY11" fmla="*/ 1057275 h 105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406" h="1057275">
                  <a:moveTo>
                    <a:pt x="0" y="0"/>
                  </a:moveTo>
                  <a:lnTo>
                    <a:pt x="343966" y="0"/>
                  </a:lnTo>
                  <a:lnTo>
                    <a:pt x="343966" y="24402"/>
                  </a:lnTo>
                  <a:lnTo>
                    <a:pt x="24402" y="24402"/>
                  </a:lnTo>
                  <a:lnTo>
                    <a:pt x="24402" y="1032873"/>
                  </a:lnTo>
                  <a:lnTo>
                    <a:pt x="2347004" y="1032873"/>
                  </a:lnTo>
                  <a:lnTo>
                    <a:pt x="2347004" y="24402"/>
                  </a:lnTo>
                  <a:lnTo>
                    <a:pt x="2027440" y="24402"/>
                  </a:lnTo>
                  <a:lnTo>
                    <a:pt x="2027440" y="0"/>
                  </a:lnTo>
                  <a:lnTo>
                    <a:pt x="2371406" y="0"/>
                  </a:lnTo>
                  <a:lnTo>
                    <a:pt x="2371406" y="1057275"/>
                  </a:lnTo>
                  <a:lnTo>
                    <a:pt x="0" y="105727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6" name="等腰三角形 25"/>
            <p:cNvSpPr/>
            <p:nvPr/>
          </p:nvSpPr>
          <p:spPr>
            <a:xfrm flipV="1">
              <a:off x="9104347" y="3172956"/>
              <a:ext cx="222818" cy="14329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 name="矩形 3"/>
          <p:cNvSpPr/>
          <p:nvPr/>
        </p:nvSpPr>
        <p:spPr>
          <a:xfrm>
            <a:off x="0" y="0"/>
            <a:ext cx="6095999" cy="6858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文本框 20"/>
          <p:cNvSpPr txBox="1"/>
          <p:nvPr/>
        </p:nvSpPr>
        <p:spPr>
          <a:xfrm>
            <a:off x="8374019" y="1403222"/>
            <a:ext cx="1683474" cy="1107996"/>
          </a:xfrm>
          <a:prstGeom prst="rect">
            <a:avLst/>
          </a:prstGeom>
          <a:noFill/>
        </p:spPr>
        <p:txBody>
          <a:bodyPr wrap="none" rtlCol="0">
            <a:spAutoFit/>
          </a:bodyPr>
          <a:lstStyle/>
          <a:p>
            <a:pPr algn="ctr"/>
            <a:r>
              <a:rPr lang="en-US" altLang="zh-CN" sz="6600">
                <a:solidFill>
                  <a:schemeClr val="bg1"/>
                </a:solidFill>
                <a:latin typeface="+mj-lt"/>
              </a:rPr>
              <a:t>65%</a:t>
            </a:r>
          </a:p>
        </p:txBody>
      </p:sp>
      <p:sp>
        <p:nvSpPr>
          <p:cNvPr id="22" name="文本框 21"/>
          <p:cNvSpPr txBox="1"/>
          <p:nvPr/>
        </p:nvSpPr>
        <p:spPr>
          <a:xfrm>
            <a:off x="8349975" y="2416612"/>
            <a:ext cx="1731563" cy="338554"/>
          </a:xfrm>
          <a:prstGeom prst="rect">
            <a:avLst/>
          </a:prstGeom>
          <a:noFill/>
        </p:spPr>
        <p:txBody>
          <a:bodyPr wrap="none" rtlCol="0">
            <a:spAutoFit/>
          </a:bodyPr>
          <a:lstStyle/>
          <a:p>
            <a:pPr algn="ctr"/>
            <a:r>
              <a:rPr lang="en-US" altLang="zh-CN" sz="1600">
                <a:solidFill>
                  <a:schemeClr val="bg1"/>
                </a:solidFill>
              </a:rPr>
              <a:t>ADD KEYWORD</a:t>
            </a:r>
            <a:endParaRPr lang="zh-CN" altLang="en-US" sz="1600">
              <a:solidFill>
                <a:schemeClr val="bg1"/>
              </a:solidFill>
            </a:endParaRPr>
          </a:p>
        </p:txBody>
      </p:sp>
      <p:sp>
        <p:nvSpPr>
          <p:cNvPr id="23" name="文本框 22"/>
          <p:cNvSpPr txBox="1"/>
          <p:nvPr/>
        </p:nvSpPr>
        <p:spPr>
          <a:xfrm>
            <a:off x="7168582" y="3324225"/>
            <a:ext cx="4094348" cy="1200329"/>
          </a:xfrm>
          <a:prstGeom prst="rect">
            <a:avLst/>
          </a:prstGeom>
          <a:noFill/>
        </p:spPr>
        <p:txBody>
          <a:bodyPr wrap="square" rtlCol="0">
            <a:spAutoFit/>
          </a:bodyPr>
          <a:lstStyle/>
          <a:p>
            <a:pPr algn="ctr">
              <a:lnSpc>
                <a:spcPct val="150000"/>
              </a:lnSpc>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endParaRPr lang="zh-CN" altLang="en-US" sz="1200">
              <a:solidFill>
                <a:schemeClr val="bg2"/>
              </a:solidFill>
            </a:endParaRPr>
          </a:p>
        </p:txBody>
      </p:sp>
      <p:sp>
        <p:nvSpPr>
          <p:cNvPr id="43" name="任意多边形: 形状 42"/>
          <p:cNvSpPr/>
          <p:nvPr/>
        </p:nvSpPr>
        <p:spPr>
          <a:xfrm>
            <a:off x="3893808" y="2866002"/>
            <a:ext cx="1281214" cy="137699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形状 43"/>
          <p:cNvSpPr/>
          <p:nvPr/>
        </p:nvSpPr>
        <p:spPr>
          <a:xfrm>
            <a:off x="1124221" y="2711693"/>
            <a:ext cx="681106" cy="732026"/>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形状 34"/>
          <p:cNvSpPr/>
          <p:nvPr/>
        </p:nvSpPr>
        <p:spPr>
          <a:xfrm>
            <a:off x="1258141" y="1306011"/>
            <a:ext cx="3576902" cy="3844316"/>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tx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35"/>
          <p:cNvSpPr/>
          <p:nvPr/>
        </p:nvSpPr>
        <p:spPr>
          <a:xfrm>
            <a:off x="1258141" y="2694185"/>
            <a:ext cx="3576902" cy="2456141"/>
          </a:xfrm>
          <a:prstGeom prst="rect">
            <a:avLst/>
          </a:prstGeom>
          <a:blipFill dpi="0" rotWithShape="1">
            <a:blip r:embed="rId2"/>
            <a:srcRect/>
            <a:tile tx="0" ty="0" sx="100000" sy="100000" flip="none" algn="b"/>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文本框 38"/>
          <p:cNvSpPr txBox="1"/>
          <p:nvPr/>
        </p:nvSpPr>
        <p:spPr>
          <a:xfrm>
            <a:off x="1193375" y="5489242"/>
            <a:ext cx="3706434" cy="612155"/>
          </a:xfrm>
          <a:prstGeom prst="rect">
            <a:avLst/>
          </a:prstGeom>
          <a:noFill/>
        </p:spPr>
        <p:txBody>
          <a:bodyPr wrap="square" rtlCol="0">
            <a:spAutoFit/>
          </a:bodyPr>
          <a:lstStyle/>
          <a:p>
            <a:pPr algn="ctr">
              <a:lnSpc>
                <a:spcPct val="150000"/>
              </a:lnSpc>
            </a:pPr>
            <a:r>
              <a:rPr lang="en-US" altLang="zh-CN" sz="1200">
                <a:solidFill>
                  <a:schemeClr val="tx2"/>
                </a:solidFill>
              </a:rPr>
              <a:t>Please add the text here, according to the need to adjust the font and font size. </a:t>
            </a:r>
            <a:endParaRPr lang="zh-CN" altLang="en-US" sz="1200">
              <a:solidFill>
                <a:schemeClr val="tx2"/>
              </a:solidFill>
            </a:endParaRPr>
          </a:p>
        </p:txBody>
      </p:sp>
      <p:sp>
        <p:nvSpPr>
          <p:cNvPr id="41" name="文本框 40"/>
          <p:cNvSpPr txBox="1"/>
          <p:nvPr/>
        </p:nvSpPr>
        <p:spPr>
          <a:xfrm>
            <a:off x="2697778" y="2780837"/>
            <a:ext cx="697627" cy="400110"/>
          </a:xfrm>
          <a:prstGeom prst="rect">
            <a:avLst/>
          </a:prstGeom>
          <a:noFill/>
        </p:spPr>
        <p:txBody>
          <a:bodyPr wrap="none" rtlCol="0">
            <a:spAutoFit/>
          </a:bodyPr>
          <a:lstStyle/>
          <a:p>
            <a:pPr algn="ctr"/>
            <a:r>
              <a:rPr lang="en-US" altLang="zh-CN" sz="2000">
                <a:solidFill>
                  <a:schemeClr val="bg1"/>
                </a:solidFill>
              </a:rPr>
              <a:t>36%</a:t>
            </a:r>
            <a:endParaRPr lang="zh-CN" altLang="en-US" sz="2000">
              <a:solidFill>
                <a:schemeClr val="bg1"/>
              </a:solidFill>
            </a:endParaRPr>
          </a:p>
        </p:txBody>
      </p:sp>
      <p:sp>
        <p:nvSpPr>
          <p:cNvPr id="45" name="文本框 44"/>
          <p:cNvSpPr txBox="1"/>
          <p:nvPr/>
        </p:nvSpPr>
        <p:spPr>
          <a:xfrm>
            <a:off x="251696" y="304147"/>
            <a:ext cx="1553631" cy="307777"/>
          </a:xfrm>
          <a:prstGeom prst="rect">
            <a:avLst/>
          </a:prstGeom>
          <a:noFill/>
        </p:spPr>
        <p:txBody>
          <a:bodyPr wrap="none" rtlCol="0">
            <a:spAutoFit/>
          </a:bodyPr>
          <a:lstStyle/>
          <a:p>
            <a:r>
              <a:rPr lang="en-US" altLang="zh-CN" sz="1400" b="1">
                <a:solidFill>
                  <a:schemeClr val="accent3"/>
                </a:solidFill>
              </a:rPr>
              <a:t>ADD</a:t>
            </a:r>
            <a:r>
              <a:rPr lang="en-US" altLang="zh-CN" sz="1400">
                <a:solidFill>
                  <a:schemeClr val="accent3"/>
                </a:solidFill>
              </a:rPr>
              <a:t> KEYWORD</a:t>
            </a:r>
            <a:endParaRPr lang="zh-CN" altLang="en-US" sz="1400">
              <a:solidFill>
                <a:schemeClr val="accent3"/>
              </a:solidFill>
            </a:endParaRPr>
          </a:p>
        </p:txBody>
      </p:sp>
      <p:sp>
        <p:nvSpPr>
          <p:cNvPr id="46" name="矩形 45"/>
          <p:cNvSpPr/>
          <p:nvPr/>
        </p:nvSpPr>
        <p:spPr>
          <a:xfrm>
            <a:off x="341745" y="602687"/>
            <a:ext cx="585166" cy="3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2" name="组合 51"/>
          <p:cNvGrpSpPr/>
          <p:nvPr/>
        </p:nvGrpSpPr>
        <p:grpSpPr>
          <a:xfrm>
            <a:off x="8921182" y="4854200"/>
            <a:ext cx="589148" cy="108001"/>
            <a:chOff x="8930847" y="4863436"/>
            <a:chExt cx="589148" cy="108001"/>
          </a:xfrm>
          <a:solidFill>
            <a:schemeClr val="accent1"/>
          </a:solidFill>
        </p:grpSpPr>
        <p:sp>
          <p:nvSpPr>
            <p:cNvPr id="49" name="椭圆 48"/>
            <p:cNvSpPr/>
            <p:nvPr/>
          </p:nvSpPr>
          <p:spPr>
            <a:xfrm rot="10800000" flipV="1">
              <a:off x="8930847" y="4863436"/>
              <a:ext cx="108000" cy="108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p:nvPr/>
          </p:nvSpPr>
          <p:spPr>
            <a:xfrm rot="10800000" flipV="1">
              <a:off x="9171421" y="4863436"/>
              <a:ext cx="108000" cy="108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rot="10800000" flipV="1">
              <a:off x="9411995" y="4863437"/>
              <a:ext cx="108000" cy="108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5" name="图片 4"/>
          <p:cNvPicPr>
            <a:picLocks noChangeAspect="1"/>
          </p:cNvPicPr>
          <p:nvPr/>
        </p:nvPicPr>
        <p:blipFill rotWithShape="1">
          <a:blip r:embed="rId3">
            <a:extLst>
              <a:ext uri="{BEBA8EAE-BF5A-486C-A8C5-ECC9F3942E4B}">
                <a14:imgProps xmlns:a14="http://schemas.microsoft.com/office/drawing/2010/main">
                  <a14:imgLayer>
                    <a14:imgEffect>
                      <a14:saturation sat="66000"/>
                    </a14:imgEffect>
                  </a14:imgLayer>
                </a14:imgProps>
              </a:ext>
            </a:extLst>
          </a:blip>
          <a:srcRect r="47321" b="31071"/>
          <a:stretch/>
        </p:blipFill>
        <p:spPr>
          <a:xfrm>
            <a:off x="5882684" y="5079650"/>
            <a:ext cx="984841" cy="1292575"/>
          </a:xfrm>
          <a:prstGeom prst="rect">
            <a:avLst/>
          </a:prstGeom>
        </p:spPr>
      </p:pic>
    </p:spTree>
    <p:extLst>
      <p:ext uri="{BB962C8B-B14F-4D97-AF65-F5344CB8AC3E}">
        <p14:creationId xmlns:p14="http://schemas.microsoft.com/office/powerpoint/2010/main" val="1462846399"/>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2" name="直接连接符 151"/>
          <p:cNvCxnSpPr>
            <a:stCxn id="60" idx="1"/>
            <a:endCxn id="10" idx="3"/>
          </p:cNvCxnSpPr>
          <p:nvPr/>
        </p:nvCxnSpPr>
        <p:spPr>
          <a:xfrm flipH="1" flipV="1">
            <a:off x="2188866" y="2730333"/>
            <a:ext cx="3097808" cy="1564308"/>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156" name="直接连接符 155"/>
          <p:cNvCxnSpPr>
            <a:stCxn id="64" idx="1"/>
            <a:endCxn id="60" idx="3"/>
          </p:cNvCxnSpPr>
          <p:nvPr/>
        </p:nvCxnSpPr>
        <p:spPr>
          <a:xfrm flipH="1">
            <a:off x="5413327" y="2701908"/>
            <a:ext cx="4395121" cy="1592733"/>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161" name="直接连接符 160"/>
          <p:cNvCxnSpPr>
            <a:stCxn id="64" idx="3"/>
            <a:endCxn id="67" idx="1"/>
          </p:cNvCxnSpPr>
          <p:nvPr/>
        </p:nvCxnSpPr>
        <p:spPr>
          <a:xfrm>
            <a:off x="9935101" y="2701908"/>
            <a:ext cx="2401361" cy="1065973"/>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sp>
        <p:nvSpPr>
          <p:cNvPr id="67" name="矩形 66"/>
          <p:cNvSpPr/>
          <p:nvPr/>
        </p:nvSpPr>
        <p:spPr>
          <a:xfrm>
            <a:off x="12336462" y="3704554"/>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51" name="直接连接符 150"/>
          <p:cNvCxnSpPr>
            <a:stCxn id="10" idx="1"/>
            <a:endCxn id="56" idx="3"/>
          </p:cNvCxnSpPr>
          <p:nvPr/>
        </p:nvCxnSpPr>
        <p:spPr>
          <a:xfrm flipH="1">
            <a:off x="-151983" y="2730333"/>
            <a:ext cx="2214196" cy="590099"/>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grpSp>
        <p:nvGrpSpPr>
          <p:cNvPr id="24" name="组合 23"/>
          <p:cNvGrpSpPr/>
          <p:nvPr/>
        </p:nvGrpSpPr>
        <p:grpSpPr>
          <a:xfrm>
            <a:off x="937973" y="-300423"/>
            <a:ext cx="2412000" cy="4333417"/>
            <a:chOff x="937973" y="-300423"/>
            <a:chExt cx="2412000" cy="4333417"/>
          </a:xfrm>
        </p:grpSpPr>
        <p:sp>
          <p:nvSpPr>
            <p:cNvPr id="149" name="椭圆 148"/>
            <p:cNvSpPr/>
            <p:nvPr/>
          </p:nvSpPr>
          <p:spPr>
            <a:xfrm>
              <a:off x="937973" y="1620994"/>
              <a:ext cx="2412000" cy="2412000"/>
            </a:xfrm>
            <a:prstGeom prst="ellipse">
              <a:avLst/>
            </a:prstGeom>
            <a:solidFill>
              <a:schemeClr val="bg1"/>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nvSpPr>
          <p:spPr>
            <a:xfrm>
              <a:off x="2062213" y="2667006"/>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1" name="组合 90"/>
            <p:cNvGrpSpPr/>
            <p:nvPr/>
          </p:nvGrpSpPr>
          <p:grpSpPr>
            <a:xfrm>
              <a:off x="1039700" y="-300423"/>
              <a:ext cx="2196837" cy="4216430"/>
              <a:chOff x="993211" y="-765636"/>
              <a:chExt cx="2457894" cy="4717482"/>
            </a:xfrm>
          </p:grpSpPr>
          <p:cxnSp>
            <p:nvCxnSpPr>
              <p:cNvPr id="69" name="直接连接符 68"/>
              <p:cNvCxnSpPr/>
              <p:nvPr/>
            </p:nvCxnSpPr>
            <p:spPr>
              <a:xfrm flipH="1" flipV="1">
                <a:off x="2218192" y="-765636"/>
                <a:ext cx="0" cy="1893065"/>
              </a:xfrm>
              <a:prstGeom prst="line">
                <a:avLst/>
              </a:prstGeom>
              <a:ln w="1905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90" name="组合 89"/>
              <p:cNvGrpSpPr/>
              <p:nvPr/>
            </p:nvGrpSpPr>
            <p:grpSpPr>
              <a:xfrm>
                <a:off x="993211" y="1009981"/>
                <a:ext cx="2457894" cy="2941865"/>
                <a:chOff x="993211" y="1009981"/>
                <a:chExt cx="2457894" cy="2941865"/>
              </a:xfrm>
            </p:grpSpPr>
            <p:grpSp>
              <p:nvGrpSpPr>
                <p:cNvPr id="70" name="组合 69"/>
                <p:cNvGrpSpPr/>
                <p:nvPr/>
              </p:nvGrpSpPr>
              <p:grpSpPr>
                <a:xfrm>
                  <a:off x="1883228" y="1009981"/>
                  <a:ext cx="677858" cy="580483"/>
                  <a:chOff x="5375671" y="1465948"/>
                  <a:chExt cx="916782" cy="785085"/>
                </a:xfrm>
                <a:solidFill>
                  <a:schemeClr val="accent1">
                    <a:lumMod val="75000"/>
                  </a:schemeClr>
                </a:solidFill>
              </p:grpSpPr>
              <p:sp>
                <p:nvSpPr>
                  <p:cNvPr id="77" name="矩形: 圆角 76"/>
                  <p:cNvSpPr/>
                  <p:nvPr/>
                </p:nvSpPr>
                <p:spPr>
                  <a:xfrm>
                    <a:off x="5455443" y="1834753"/>
                    <a:ext cx="757238" cy="416280"/>
                  </a:xfrm>
                  <a:prstGeom prst="roundRect">
                    <a:avLst>
                      <a:gd name="adj" fmla="val 1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矩形: 圆角 77"/>
                  <p:cNvSpPr/>
                  <p:nvPr/>
                </p:nvSpPr>
                <p:spPr>
                  <a:xfrm>
                    <a:off x="5375671" y="1925414"/>
                    <a:ext cx="916782" cy="10800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圆: 空心 78"/>
                  <p:cNvSpPr/>
                  <p:nvPr/>
                </p:nvSpPr>
                <p:spPr>
                  <a:xfrm>
                    <a:off x="5629921" y="1465948"/>
                    <a:ext cx="415340" cy="415338"/>
                  </a:xfrm>
                  <a:prstGeom prst="donut">
                    <a:avLst>
                      <a:gd name="adj" fmla="val 212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71" name="椭圆 70"/>
                <p:cNvSpPr/>
                <p:nvPr/>
              </p:nvSpPr>
              <p:spPr>
                <a:xfrm>
                  <a:off x="993211" y="1493951"/>
                  <a:ext cx="2457893" cy="245789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任意多边形: 形状 88"/>
                <p:cNvSpPr/>
                <p:nvPr/>
              </p:nvSpPr>
              <p:spPr>
                <a:xfrm>
                  <a:off x="993211" y="1493950"/>
                  <a:ext cx="2457894" cy="2457896"/>
                </a:xfrm>
                <a:custGeom>
                  <a:avLst/>
                  <a:gdLst>
                    <a:gd name="connsiteX0" fmla="*/ 2414685 w 2457894"/>
                    <a:gd name="connsiteY0" fmla="*/ 1547566 h 2457896"/>
                    <a:gd name="connsiteX1" fmla="*/ 2402643 w 2457894"/>
                    <a:gd name="connsiteY1" fmla="*/ 1594400 h 2457896"/>
                    <a:gd name="connsiteX2" fmla="*/ 2309567 w 2457894"/>
                    <a:gd name="connsiteY2" fmla="*/ 1814738 h 2457896"/>
                    <a:gd name="connsiteX3" fmla="*/ 2282047 w 2457894"/>
                    <a:gd name="connsiteY3" fmla="*/ 1860036 h 2457896"/>
                    <a:gd name="connsiteX4" fmla="*/ 1248208 w 2457894"/>
                    <a:gd name="connsiteY4" fmla="*/ 2456924 h 2457896"/>
                    <a:gd name="connsiteX5" fmla="*/ 1228947 w 2457894"/>
                    <a:gd name="connsiteY5" fmla="*/ 2457896 h 2457896"/>
                    <a:gd name="connsiteX6" fmla="*/ 981271 w 2457894"/>
                    <a:gd name="connsiteY6" fmla="*/ 2432928 h 2457896"/>
                    <a:gd name="connsiteX7" fmla="*/ 912030 w 2457894"/>
                    <a:gd name="connsiteY7" fmla="*/ 2415124 h 2457896"/>
                    <a:gd name="connsiteX8" fmla="*/ 2447891 w 2457894"/>
                    <a:gd name="connsiteY8" fmla="*/ 1079329 h 2457896"/>
                    <a:gd name="connsiteX9" fmla="*/ 2451549 w 2457894"/>
                    <a:gd name="connsiteY9" fmla="*/ 1103295 h 2457896"/>
                    <a:gd name="connsiteX10" fmla="*/ 2457894 w 2457894"/>
                    <a:gd name="connsiteY10" fmla="*/ 1228948 h 2457896"/>
                    <a:gd name="connsiteX11" fmla="*/ 2453707 w 2457894"/>
                    <a:gd name="connsiteY11" fmla="*/ 1311862 h 2457896"/>
                    <a:gd name="connsiteX12" fmla="*/ 688117 w 2457894"/>
                    <a:gd name="connsiteY12" fmla="*/ 2331227 h 2457896"/>
                    <a:gd name="connsiteX13" fmla="*/ 643158 w 2457894"/>
                    <a:gd name="connsiteY13" fmla="*/ 2309569 h 2457896"/>
                    <a:gd name="connsiteX14" fmla="*/ 541831 w 2457894"/>
                    <a:gd name="connsiteY14" fmla="*/ 2248011 h 2457896"/>
                    <a:gd name="connsiteX15" fmla="*/ 490351 w 2457894"/>
                    <a:gd name="connsiteY15" fmla="*/ 2209515 h 2457896"/>
                    <a:gd name="connsiteX16" fmla="*/ 2334806 w 2457894"/>
                    <a:gd name="connsiteY16" fmla="*/ 695553 h 2457896"/>
                    <a:gd name="connsiteX17" fmla="*/ 2361317 w 2457894"/>
                    <a:gd name="connsiteY17" fmla="*/ 750586 h 2457896"/>
                    <a:gd name="connsiteX18" fmla="*/ 2402643 w 2457894"/>
                    <a:gd name="connsiteY18" fmla="*/ 863497 h 2457896"/>
                    <a:gd name="connsiteX19" fmla="*/ 2409087 w 2457894"/>
                    <a:gd name="connsiteY19" fmla="*/ 888558 h 2457896"/>
                    <a:gd name="connsiteX20" fmla="*/ 344263 w 2457894"/>
                    <a:gd name="connsiteY20" fmla="*/ 2080685 h 2457896"/>
                    <a:gd name="connsiteX21" fmla="*/ 280632 w 2457894"/>
                    <a:gd name="connsiteY21" fmla="*/ 2010673 h 2457896"/>
                    <a:gd name="connsiteX22" fmla="*/ 213182 w 2457894"/>
                    <a:gd name="connsiteY22" fmla="*/ 1920473 h 2457896"/>
                    <a:gd name="connsiteX23" fmla="*/ 2111826 w 2457894"/>
                    <a:gd name="connsiteY23" fmla="*/ 375225 h 2457896"/>
                    <a:gd name="connsiteX24" fmla="*/ 2177262 w 2457894"/>
                    <a:gd name="connsiteY24" fmla="*/ 447223 h 2457896"/>
                    <a:gd name="connsiteX25" fmla="*/ 2243131 w 2457894"/>
                    <a:gd name="connsiteY25" fmla="*/ 535308 h 2457896"/>
                    <a:gd name="connsiteX26" fmla="*/ 121947 w 2457894"/>
                    <a:gd name="connsiteY26" fmla="*/ 1759974 h 2457896"/>
                    <a:gd name="connsiteX27" fmla="*/ 96577 w 2457894"/>
                    <a:gd name="connsiteY27" fmla="*/ 1707310 h 2457896"/>
                    <a:gd name="connsiteX28" fmla="*/ 55251 w 2457894"/>
                    <a:gd name="connsiteY28" fmla="*/ 1594400 h 2457896"/>
                    <a:gd name="connsiteX29" fmla="*/ 48129 w 2457894"/>
                    <a:gd name="connsiteY29" fmla="*/ 1566701 h 2457896"/>
                    <a:gd name="connsiteX30" fmla="*/ 1766917 w 2457894"/>
                    <a:gd name="connsiteY30" fmla="*/ 125292 h 2457896"/>
                    <a:gd name="connsiteX31" fmla="*/ 1814736 w 2457894"/>
                    <a:gd name="connsiteY31" fmla="*/ 148328 h 2457896"/>
                    <a:gd name="connsiteX32" fmla="*/ 1916063 w 2457894"/>
                    <a:gd name="connsiteY32" fmla="*/ 209885 h 2457896"/>
                    <a:gd name="connsiteX33" fmla="*/ 1965257 w 2457894"/>
                    <a:gd name="connsiteY33" fmla="*/ 246672 h 2457896"/>
                    <a:gd name="connsiteX34" fmla="*/ 9578 w 2457894"/>
                    <a:gd name="connsiteY34" fmla="*/ 1375784 h 2457896"/>
                    <a:gd name="connsiteX35" fmla="*/ 6345 w 2457894"/>
                    <a:gd name="connsiteY35" fmla="*/ 1354601 h 2457896"/>
                    <a:gd name="connsiteX36" fmla="*/ 0 w 2457894"/>
                    <a:gd name="connsiteY36" fmla="*/ 1228948 h 2457896"/>
                    <a:gd name="connsiteX37" fmla="*/ 4345 w 2457894"/>
                    <a:gd name="connsiteY37" fmla="*/ 1142914 h 2457896"/>
                    <a:gd name="connsiteX38" fmla="*/ 1228947 w 2457894"/>
                    <a:gd name="connsiteY38" fmla="*/ 0 h 2457896"/>
                    <a:gd name="connsiteX39" fmla="*/ 1476623 w 2457894"/>
                    <a:gd name="connsiteY39" fmla="*/ 24968 h 2457896"/>
                    <a:gd name="connsiteX40" fmla="*/ 1542234 w 2457894"/>
                    <a:gd name="connsiteY40" fmla="*/ 41838 h 2457896"/>
                    <a:gd name="connsiteX41" fmla="*/ 44124 w 2457894"/>
                    <a:gd name="connsiteY41" fmla="*/ 906773 h 2457896"/>
                    <a:gd name="connsiteX42" fmla="*/ 55251 w 2457894"/>
                    <a:gd name="connsiteY42" fmla="*/ 863497 h 2457896"/>
                    <a:gd name="connsiteX43" fmla="*/ 148328 w 2457894"/>
                    <a:gd name="connsiteY43" fmla="*/ 643159 h 2457896"/>
                    <a:gd name="connsiteX44" fmla="*/ 178681 w 2457894"/>
                    <a:gd name="connsiteY44" fmla="*/ 593195 h 2457896"/>
                    <a:gd name="connsiteX45" fmla="*/ 1203937 w 2457894"/>
                    <a:gd name="connsiteY45" fmla="*/ 1263 h 245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57894" h="2457896">
                      <a:moveTo>
                        <a:pt x="2414685" y="1547566"/>
                      </a:moveTo>
                      <a:lnTo>
                        <a:pt x="2402643" y="1594400"/>
                      </a:lnTo>
                      <a:cubicBezTo>
                        <a:pt x="2378705" y="1671364"/>
                        <a:pt x="2347405" y="1745084"/>
                        <a:pt x="2309567" y="1814738"/>
                      </a:cubicBezTo>
                      <a:lnTo>
                        <a:pt x="2282047" y="1860036"/>
                      </a:lnTo>
                      <a:lnTo>
                        <a:pt x="1248208" y="2456924"/>
                      </a:lnTo>
                      <a:lnTo>
                        <a:pt x="1228947" y="2457896"/>
                      </a:lnTo>
                      <a:cubicBezTo>
                        <a:pt x="1144106" y="2457896"/>
                        <a:pt x="1061273" y="2449299"/>
                        <a:pt x="981271" y="2432928"/>
                      </a:cubicBezTo>
                      <a:lnTo>
                        <a:pt x="912030" y="2415124"/>
                      </a:lnTo>
                      <a:close/>
                      <a:moveTo>
                        <a:pt x="2447891" y="1079329"/>
                      </a:moveTo>
                      <a:lnTo>
                        <a:pt x="2451549" y="1103295"/>
                      </a:lnTo>
                      <a:cubicBezTo>
                        <a:pt x="2455745" y="1144609"/>
                        <a:pt x="2457894" y="1186528"/>
                        <a:pt x="2457894" y="1228948"/>
                      </a:cubicBezTo>
                      <a:lnTo>
                        <a:pt x="2453707" y="1311862"/>
                      </a:lnTo>
                      <a:lnTo>
                        <a:pt x="688117" y="2331227"/>
                      </a:lnTo>
                      <a:lnTo>
                        <a:pt x="643158" y="2309569"/>
                      </a:lnTo>
                      <a:cubicBezTo>
                        <a:pt x="608331" y="2290650"/>
                        <a:pt x="574521" y="2270096"/>
                        <a:pt x="541831" y="2248011"/>
                      </a:cubicBezTo>
                      <a:lnTo>
                        <a:pt x="490351" y="2209515"/>
                      </a:lnTo>
                      <a:close/>
                      <a:moveTo>
                        <a:pt x="2334806" y="695553"/>
                      </a:moveTo>
                      <a:lnTo>
                        <a:pt x="2361317" y="750586"/>
                      </a:lnTo>
                      <a:cubicBezTo>
                        <a:pt x="2376864" y="787344"/>
                        <a:pt x="2390674" y="825015"/>
                        <a:pt x="2402643" y="863497"/>
                      </a:cubicBezTo>
                      <a:lnTo>
                        <a:pt x="2409087" y="888558"/>
                      </a:lnTo>
                      <a:lnTo>
                        <a:pt x="344263" y="2080685"/>
                      </a:lnTo>
                      <a:lnTo>
                        <a:pt x="280632" y="2010673"/>
                      </a:lnTo>
                      <a:lnTo>
                        <a:pt x="213182" y="1920473"/>
                      </a:lnTo>
                      <a:close/>
                      <a:moveTo>
                        <a:pt x="2111826" y="375225"/>
                      </a:moveTo>
                      <a:lnTo>
                        <a:pt x="2177262" y="447223"/>
                      </a:lnTo>
                      <a:lnTo>
                        <a:pt x="2243131" y="535308"/>
                      </a:lnTo>
                      <a:lnTo>
                        <a:pt x="121947" y="1759974"/>
                      </a:lnTo>
                      <a:lnTo>
                        <a:pt x="96577" y="1707310"/>
                      </a:lnTo>
                      <a:cubicBezTo>
                        <a:pt x="81030" y="1670553"/>
                        <a:pt x="67220" y="1632882"/>
                        <a:pt x="55251" y="1594400"/>
                      </a:cubicBezTo>
                      <a:lnTo>
                        <a:pt x="48129" y="1566701"/>
                      </a:lnTo>
                      <a:close/>
                      <a:moveTo>
                        <a:pt x="1766917" y="125292"/>
                      </a:moveTo>
                      <a:lnTo>
                        <a:pt x="1814736" y="148328"/>
                      </a:lnTo>
                      <a:cubicBezTo>
                        <a:pt x="1849563" y="167247"/>
                        <a:pt x="1883373" y="187800"/>
                        <a:pt x="1916063" y="209885"/>
                      </a:cubicBezTo>
                      <a:lnTo>
                        <a:pt x="1965257" y="246672"/>
                      </a:lnTo>
                      <a:lnTo>
                        <a:pt x="9578" y="1375784"/>
                      </a:lnTo>
                      <a:lnTo>
                        <a:pt x="6345" y="1354601"/>
                      </a:lnTo>
                      <a:cubicBezTo>
                        <a:pt x="2150" y="1313287"/>
                        <a:pt x="0" y="1271369"/>
                        <a:pt x="0" y="1228948"/>
                      </a:cubicBezTo>
                      <a:lnTo>
                        <a:pt x="4345" y="1142914"/>
                      </a:lnTo>
                      <a:close/>
                      <a:moveTo>
                        <a:pt x="1228947" y="0"/>
                      </a:moveTo>
                      <a:cubicBezTo>
                        <a:pt x="1313788" y="0"/>
                        <a:pt x="1396621" y="8597"/>
                        <a:pt x="1476623" y="24968"/>
                      </a:cubicBezTo>
                      <a:lnTo>
                        <a:pt x="1542234" y="41838"/>
                      </a:lnTo>
                      <a:lnTo>
                        <a:pt x="44124" y="906773"/>
                      </a:lnTo>
                      <a:lnTo>
                        <a:pt x="55251" y="863497"/>
                      </a:lnTo>
                      <a:cubicBezTo>
                        <a:pt x="79190" y="786533"/>
                        <a:pt x="110490" y="712812"/>
                        <a:pt x="148328" y="643159"/>
                      </a:cubicBezTo>
                      <a:lnTo>
                        <a:pt x="178681" y="593195"/>
                      </a:lnTo>
                      <a:lnTo>
                        <a:pt x="1203937" y="1263"/>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6" name="文本框 5"/>
            <p:cNvSpPr txBox="1"/>
            <p:nvPr/>
          </p:nvSpPr>
          <p:spPr>
            <a:xfrm>
              <a:off x="1830680" y="2049156"/>
              <a:ext cx="607860" cy="646331"/>
            </a:xfrm>
            <a:prstGeom prst="rect">
              <a:avLst/>
            </a:prstGeom>
            <a:noFill/>
          </p:spPr>
          <p:txBody>
            <a:bodyPr wrap="none" rtlCol="0">
              <a:spAutoFit/>
            </a:bodyPr>
            <a:lstStyle/>
            <a:p>
              <a:pPr algn="ctr"/>
              <a:r>
                <a:rPr lang="en-US" altLang="zh-CN" sz="3600">
                  <a:solidFill>
                    <a:schemeClr val="bg1"/>
                  </a:solidFill>
                  <a:latin typeface="+mj-lt"/>
                </a:rPr>
                <a:t>01</a:t>
              </a:r>
              <a:endParaRPr lang="zh-CN" altLang="en-US" sz="3600">
                <a:solidFill>
                  <a:schemeClr val="bg1"/>
                </a:solidFill>
                <a:latin typeface="+mj-lt"/>
              </a:endParaRPr>
            </a:p>
          </p:txBody>
        </p:sp>
        <p:sp>
          <p:nvSpPr>
            <p:cNvPr id="8" name="文本框 7"/>
            <p:cNvSpPr txBox="1"/>
            <p:nvPr/>
          </p:nvSpPr>
          <p:spPr>
            <a:xfrm>
              <a:off x="1415730" y="2672174"/>
              <a:ext cx="1434042" cy="736805"/>
            </a:xfrm>
            <a:prstGeom prst="rect">
              <a:avLst/>
            </a:prstGeom>
            <a:noFill/>
          </p:spPr>
          <p:txBody>
            <a:bodyPr wrap="square" rtlCol="0">
              <a:spAutoFit/>
            </a:bodyPr>
            <a:lstStyle/>
            <a:p>
              <a:pPr algn="ctr">
                <a:lnSpc>
                  <a:spcPct val="120000"/>
                </a:lnSpc>
              </a:pPr>
              <a:r>
                <a:rPr lang="en-US" altLang="zh-CN" sz="1200">
                  <a:solidFill>
                    <a:schemeClr val="bg1"/>
                  </a:solidFill>
                </a:rPr>
                <a:t>PLEASE ADD THE KEYWORD HERE</a:t>
              </a:r>
              <a:endParaRPr lang="zh-CN" altLang="en-US" sz="1200">
                <a:solidFill>
                  <a:schemeClr val="bg1"/>
                </a:solidFill>
              </a:endParaRPr>
            </a:p>
          </p:txBody>
        </p:sp>
      </p:grpSp>
      <p:grpSp>
        <p:nvGrpSpPr>
          <p:cNvPr id="25" name="组合 24"/>
          <p:cNvGrpSpPr/>
          <p:nvPr/>
        </p:nvGrpSpPr>
        <p:grpSpPr>
          <a:xfrm>
            <a:off x="3553659" y="-381781"/>
            <a:ext cx="3609500" cy="6501814"/>
            <a:chOff x="3515201" y="-342900"/>
            <a:chExt cx="3609500" cy="6501814"/>
          </a:xfrm>
        </p:grpSpPr>
        <p:sp>
          <p:nvSpPr>
            <p:cNvPr id="60" name="矩形 59"/>
            <p:cNvSpPr/>
            <p:nvPr/>
          </p:nvSpPr>
          <p:spPr>
            <a:xfrm>
              <a:off x="5248216" y="4270195"/>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椭圆 146"/>
            <p:cNvSpPr/>
            <p:nvPr/>
          </p:nvSpPr>
          <p:spPr>
            <a:xfrm>
              <a:off x="3515201" y="2549414"/>
              <a:ext cx="3609500" cy="3609500"/>
            </a:xfrm>
            <a:prstGeom prst="ellipse">
              <a:avLst/>
            </a:prstGeom>
            <a:solidFill>
              <a:schemeClr val="bg1"/>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6" name="组合 65"/>
            <p:cNvGrpSpPr/>
            <p:nvPr/>
          </p:nvGrpSpPr>
          <p:grpSpPr>
            <a:xfrm>
              <a:off x="3658566" y="-342900"/>
              <a:ext cx="3324224" cy="6359177"/>
              <a:chOff x="2458545" y="-914448"/>
              <a:chExt cx="3324224" cy="6359177"/>
            </a:xfrm>
          </p:grpSpPr>
          <p:grpSp>
            <p:nvGrpSpPr>
              <p:cNvPr id="53" name="组合 52"/>
              <p:cNvGrpSpPr/>
              <p:nvPr/>
            </p:nvGrpSpPr>
            <p:grpSpPr>
              <a:xfrm>
                <a:off x="2458545" y="1465948"/>
                <a:ext cx="3324224" cy="3978781"/>
                <a:chOff x="2458545" y="1465948"/>
                <a:chExt cx="3324224" cy="3978781"/>
              </a:xfrm>
            </p:grpSpPr>
            <p:grpSp>
              <p:nvGrpSpPr>
                <p:cNvPr id="35" name="组合 34"/>
                <p:cNvGrpSpPr/>
                <p:nvPr/>
              </p:nvGrpSpPr>
              <p:grpSpPr>
                <a:xfrm>
                  <a:off x="3662266" y="1465948"/>
                  <a:ext cx="916782" cy="785085"/>
                  <a:chOff x="5375671" y="1465948"/>
                  <a:chExt cx="916782" cy="785085"/>
                </a:xfrm>
                <a:solidFill>
                  <a:schemeClr val="accent1">
                    <a:lumMod val="75000"/>
                  </a:schemeClr>
                </a:solidFill>
              </p:grpSpPr>
              <p:sp>
                <p:nvSpPr>
                  <p:cNvPr id="3" name="矩形: 圆角 2"/>
                  <p:cNvSpPr/>
                  <p:nvPr/>
                </p:nvSpPr>
                <p:spPr>
                  <a:xfrm>
                    <a:off x="5455443" y="1834753"/>
                    <a:ext cx="757238" cy="416280"/>
                  </a:xfrm>
                  <a:prstGeom prst="roundRect">
                    <a:avLst>
                      <a:gd name="adj" fmla="val 1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圆角 3"/>
                  <p:cNvSpPr/>
                  <p:nvPr/>
                </p:nvSpPr>
                <p:spPr>
                  <a:xfrm>
                    <a:off x="5375671" y="1925414"/>
                    <a:ext cx="916782" cy="10800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圆: 空心 4"/>
                  <p:cNvSpPr/>
                  <p:nvPr/>
                </p:nvSpPr>
                <p:spPr>
                  <a:xfrm>
                    <a:off x="5629921" y="1465948"/>
                    <a:ext cx="415340" cy="415338"/>
                  </a:xfrm>
                  <a:prstGeom prst="donut">
                    <a:avLst>
                      <a:gd name="adj" fmla="val 212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2" name="椭圆 1"/>
                <p:cNvSpPr/>
                <p:nvPr/>
              </p:nvSpPr>
              <p:spPr>
                <a:xfrm>
                  <a:off x="2458545" y="2120503"/>
                  <a:ext cx="3324224" cy="332422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形状 37"/>
                <p:cNvSpPr/>
                <p:nvPr/>
              </p:nvSpPr>
              <p:spPr>
                <a:xfrm>
                  <a:off x="2744069" y="2494313"/>
                  <a:ext cx="2753177" cy="357750"/>
                </a:xfrm>
                <a:custGeom>
                  <a:avLst/>
                  <a:gdLst>
                    <a:gd name="connsiteX0" fmla="*/ 53840 w 2753177"/>
                    <a:gd name="connsiteY0" fmla="*/ 285750 h 357750"/>
                    <a:gd name="connsiteX1" fmla="*/ 2699336 w 2753177"/>
                    <a:gd name="connsiteY1" fmla="*/ 285750 h 357750"/>
                    <a:gd name="connsiteX2" fmla="*/ 2753177 w 2753177"/>
                    <a:gd name="connsiteY2" fmla="*/ 357750 h 357750"/>
                    <a:gd name="connsiteX3" fmla="*/ 0 w 2753177"/>
                    <a:gd name="connsiteY3" fmla="*/ 357750 h 357750"/>
                    <a:gd name="connsiteX4" fmla="*/ 328300 w 2753177"/>
                    <a:gd name="connsiteY4" fmla="*/ 0 h 357750"/>
                    <a:gd name="connsiteX5" fmla="*/ 2424877 w 2753177"/>
                    <a:gd name="connsiteY5" fmla="*/ 0 h 357750"/>
                    <a:gd name="connsiteX6" fmla="*/ 2433846 w 2753177"/>
                    <a:gd name="connsiteY6" fmla="*/ 6707 h 357750"/>
                    <a:gd name="connsiteX7" fmla="*/ 2551879 w 2753177"/>
                    <a:gd name="connsiteY7" fmla="*/ 113983 h 357750"/>
                    <a:gd name="connsiteX8" fmla="*/ 2644598 w 2753177"/>
                    <a:gd name="connsiteY8" fmla="*/ 216000 h 357750"/>
                    <a:gd name="connsiteX9" fmla="*/ 108578 w 2753177"/>
                    <a:gd name="connsiteY9" fmla="*/ 216000 h 357750"/>
                    <a:gd name="connsiteX10" fmla="*/ 201298 w 2753177"/>
                    <a:gd name="connsiteY10" fmla="*/ 113983 h 357750"/>
                    <a:gd name="connsiteX11" fmla="*/ 319331 w 2753177"/>
                    <a:gd name="connsiteY11" fmla="*/ 670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3177" h="357750">
                      <a:moveTo>
                        <a:pt x="53840" y="285750"/>
                      </a:moveTo>
                      <a:lnTo>
                        <a:pt x="2699336" y="285750"/>
                      </a:lnTo>
                      <a:lnTo>
                        <a:pt x="2753177" y="357750"/>
                      </a:lnTo>
                      <a:lnTo>
                        <a:pt x="0" y="357750"/>
                      </a:lnTo>
                      <a:close/>
                      <a:moveTo>
                        <a:pt x="328300" y="0"/>
                      </a:moveTo>
                      <a:lnTo>
                        <a:pt x="2424877" y="0"/>
                      </a:lnTo>
                      <a:lnTo>
                        <a:pt x="2433846" y="6707"/>
                      </a:lnTo>
                      <a:cubicBezTo>
                        <a:pt x="2474890" y="40580"/>
                        <a:pt x="2514281" y="76385"/>
                        <a:pt x="2551879" y="113983"/>
                      </a:cubicBezTo>
                      <a:lnTo>
                        <a:pt x="2644598" y="216000"/>
                      </a:lnTo>
                      <a:lnTo>
                        <a:pt x="108578" y="216000"/>
                      </a:lnTo>
                      <a:lnTo>
                        <a:pt x="201298" y="113983"/>
                      </a:lnTo>
                      <a:cubicBezTo>
                        <a:pt x="238896" y="76385"/>
                        <a:pt x="278286" y="40580"/>
                        <a:pt x="319331" y="6707"/>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p:cNvSpPr/>
                <p:nvPr/>
              </p:nvSpPr>
              <p:spPr>
                <a:xfrm>
                  <a:off x="2720399" y="4671366"/>
                  <a:ext cx="2800516" cy="357750"/>
                </a:xfrm>
                <a:custGeom>
                  <a:avLst/>
                  <a:gdLst>
                    <a:gd name="connsiteX0" fmla="*/ 100917 w 2800516"/>
                    <a:gd name="connsiteY0" fmla="*/ 141750 h 357750"/>
                    <a:gd name="connsiteX1" fmla="*/ 2699599 w 2800516"/>
                    <a:gd name="connsiteY1" fmla="*/ 141750 h 357750"/>
                    <a:gd name="connsiteX2" fmla="*/ 2682824 w 2800516"/>
                    <a:gd name="connsiteY2" fmla="*/ 164183 h 357750"/>
                    <a:gd name="connsiteX3" fmla="*/ 2575549 w 2800516"/>
                    <a:gd name="connsiteY3" fmla="*/ 282216 h 357750"/>
                    <a:gd name="connsiteX4" fmla="*/ 2492440 w 2800516"/>
                    <a:gd name="connsiteY4" fmla="*/ 357750 h 357750"/>
                    <a:gd name="connsiteX5" fmla="*/ 308077 w 2800516"/>
                    <a:gd name="connsiteY5" fmla="*/ 357750 h 357750"/>
                    <a:gd name="connsiteX6" fmla="*/ 224968 w 2800516"/>
                    <a:gd name="connsiteY6" fmla="*/ 282216 h 357750"/>
                    <a:gd name="connsiteX7" fmla="*/ 117692 w 2800516"/>
                    <a:gd name="connsiteY7" fmla="*/ 164183 h 357750"/>
                    <a:gd name="connsiteX8" fmla="*/ 0 w 2800516"/>
                    <a:gd name="connsiteY8" fmla="*/ 0 h 357750"/>
                    <a:gd name="connsiteX9" fmla="*/ 2800516 w 2800516"/>
                    <a:gd name="connsiteY9" fmla="*/ 0 h 357750"/>
                    <a:gd name="connsiteX10" fmla="*/ 2778507 w 2800516"/>
                    <a:gd name="connsiteY10" fmla="*/ 36227 h 357750"/>
                    <a:gd name="connsiteX11" fmla="*/ 2751757 w 2800516"/>
                    <a:gd name="connsiteY11" fmla="*/ 72000 h 357750"/>
                    <a:gd name="connsiteX12" fmla="*/ 48759 w 2800516"/>
                    <a:gd name="connsiteY12" fmla="*/ 72000 h 357750"/>
                    <a:gd name="connsiteX13" fmla="*/ 22009 w 2800516"/>
                    <a:gd name="connsiteY13" fmla="*/ 3622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516" h="357750">
                      <a:moveTo>
                        <a:pt x="100917" y="141750"/>
                      </a:moveTo>
                      <a:lnTo>
                        <a:pt x="2699599" y="141750"/>
                      </a:lnTo>
                      <a:lnTo>
                        <a:pt x="2682824" y="164183"/>
                      </a:lnTo>
                      <a:cubicBezTo>
                        <a:pt x="2648952" y="205227"/>
                        <a:pt x="2613147" y="244618"/>
                        <a:pt x="2575549" y="282216"/>
                      </a:cubicBezTo>
                      <a:lnTo>
                        <a:pt x="2492440" y="357750"/>
                      </a:lnTo>
                      <a:lnTo>
                        <a:pt x="308077" y="357750"/>
                      </a:lnTo>
                      <a:lnTo>
                        <a:pt x="224968" y="282216"/>
                      </a:lnTo>
                      <a:cubicBezTo>
                        <a:pt x="187370" y="244618"/>
                        <a:pt x="151565" y="205227"/>
                        <a:pt x="117692" y="164183"/>
                      </a:cubicBezTo>
                      <a:close/>
                      <a:moveTo>
                        <a:pt x="0" y="0"/>
                      </a:moveTo>
                      <a:lnTo>
                        <a:pt x="2800516" y="0"/>
                      </a:lnTo>
                      <a:lnTo>
                        <a:pt x="2778507" y="36227"/>
                      </a:lnTo>
                      <a:lnTo>
                        <a:pt x="2751757" y="72000"/>
                      </a:lnTo>
                      <a:lnTo>
                        <a:pt x="48759" y="72000"/>
                      </a:lnTo>
                      <a:lnTo>
                        <a:pt x="22009" y="36227"/>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形状 43"/>
                <p:cNvSpPr/>
                <p:nvPr/>
              </p:nvSpPr>
              <p:spPr>
                <a:xfrm>
                  <a:off x="2460232" y="3619337"/>
                  <a:ext cx="3320850" cy="288108"/>
                </a:xfrm>
                <a:custGeom>
                  <a:avLst/>
                  <a:gdLst>
                    <a:gd name="connsiteX0" fmla="*/ 0 w 3320850"/>
                    <a:gd name="connsiteY0" fmla="*/ 196679 h 288108"/>
                    <a:gd name="connsiteX1" fmla="*/ 3320850 w 3320850"/>
                    <a:gd name="connsiteY1" fmla="*/ 196679 h 288108"/>
                    <a:gd name="connsiteX2" fmla="*/ 3316234 w 3320850"/>
                    <a:gd name="connsiteY2" fmla="*/ 288108 h 288108"/>
                    <a:gd name="connsiteX3" fmla="*/ 4617 w 3320850"/>
                    <a:gd name="connsiteY3" fmla="*/ 288108 h 288108"/>
                    <a:gd name="connsiteX4" fmla="*/ 6558 w 3320850"/>
                    <a:gd name="connsiteY4" fmla="*/ 0 h 288108"/>
                    <a:gd name="connsiteX5" fmla="*/ 3314292 w 3320850"/>
                    <a:gd name="connsiteY5" fmla="*/ 0 h 288108"/>
                    <a:gd name="connsiteX6" fmla="*/ 3318909 w 3320850"/>
                    <a:gd name="connsiteY6" fmla="*/ 91429 h 288108"/>
                    <a:gd name="connsiteX7" fmla="*/ 1941 w 3320850"/>
                    <a:gd name="connsiteY7" fmla="*/ 91429 h 28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0850" h="288108">
                      <a:moveTo>
                        <a:pt x="0" y="196679"/>
                      </a:moveTo>
                      <a:lnTo>
                        <a:pt x="3320850" y="196679"/>
                      </a:lnTo>
                      <a:lnTo>
                        <a:pt x="3316234" y="288108"/>
                      </a:lnTo>
                      <a:lnTo>
                        <a:pt x="4617" y="288108"/>
                      </a:lnTo>
                      <a:close/>
                      <a:moveTo>
                        <a:pt x="6558" y="0"/>
                      </a:moveTo>
                      <a:lnTo>
                        <a:pt x="3314292" y="0"/>
                      </a:lnTo>
                      <a:lnTo>
                        <a:pt x="3318909" y="91429"/>
                      </a:lnTo>
                      <a:lnTo>
                        <a:pt x="1941" y="91429"/>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形状 46"/>
                <p:cNvSpPr/>
                <p:nvPr/>
              </p:nvSpPr>
              <p:spPr>
                <a:xfrm>
                  <a:off x="2466790" y="2851091"/>
                  <a:ext cx="3307734" cy="768246"/>
                </a:xfrm>
                <a:custGeom>
                  <a:avLst/>
                  <a:gdLst>
                    <a:gd name="connsiteX0" fmla="*/ 199532 w 3307734"/>
                    <a:gd name="connsiteY0" fmla="*/ 127462 h 768246"/>
                    <a:gd name="connsiteX1" fmla="*/ 449543 w 3307734"/>
                    <a:gd name="connsiteY1" fmla="*/ 768246 h 768246"/>
                    <a:gd name="connsiteX2" fmla="*/ 0 w 3307734"/>
                    <a:gd name="connsiteY2" fmla="*/ 768246 h 768246"/>
                    <a:gd name="connsiteX3" fmla="*/ 337 w 3307734"/>
                    <a:gd name="connsiteY3" fmla="*/ 761583 h 768246"/>
                    <a:gd name="connsiteX4" fmla="*/ 192363 w 3307734"/>
                    <a:gd name="connsiteY4" fmla="*/ 139262 h 768246"/>
                    <a:gd name="connsiteX5" fmla="*/ 3108198 w 3307734"/>
                    <a:gd name="connsiteY5" fmla="*/ 127455 h 768246"/>
                    <a:gd name="connsiteX6" fmla="*/ 3115371 w 3307734"/>
                    <a:gd name="connsiteY6" fmla="*/ 139262 h 768246"/>
                    <a:gd name="connsiteX7" fmla="*/ 3307398 w 3307734"/>
                    <a:gd name="connsiteY7" fmla="*/ 761583 h 768246"/>
                    <a:gd name="connsiteX8" fmla="*/ 3307734 w 3307734"/>
                    <a:gd name="connsiteY8" fmla="*/ 768246 h 768246"/>
                    <a:gd name="connsiteX9" fmla="*/ 2858183 w 3307734"/>
                    <a:gd name="connsiteY9" fmla="*/ 768246 h 768246"/>
                    <a:gd name="connsiteX10" fmla="*/ 2558441 w 3307734"/>
                    <a:gd name="connsiteY10" fmla="*/ 0 h 768246"/>
                    <a:gd name="connsiteX11" fmla="*/ 2858183 w 3307734"/>
                    <a:gd name="connsiteY11" fmla="*/ 768246 h 768246"/>
                    <a:gd name="connsiteX12" fmla="*/ 2258698 w 3307734"/>
                    <a:gd name="connsiteY12" fmla="*/ 768246 h 768246"/>
                    <a:gd name="connsiteX13" fmla="*/ 1956281 w 3307734"/>
                    <a:gd name="connsiteY13" fmla="*/ 0 h 768246"/>
                    <a:gd name="connsiteX14" fmla="*/ 2256023 w 3307734"/>
                    <a:gd name="connsiteY14" fmla="*/ 768246 h 768246"/>
                    <a:gd name="connsiteX15" fmla="*/ 1656538 w 3307734"/>
                    <a:gd name="connsiteY15" fmla="*/ 768246 h 768246"/>
                    <a:gd name="connsiteX16" fmla="*/ 1354121 w 3307734"/>
                    <a:gd name="connsiteY16" fmla="*/ 0 h 768246"/>
                    <a:gd name="connsiteX17" fmla="*/ 1653863 w 3307734"/>
                    <a:gd name="connsiteY17" fmla="*/ 768246 h 768246"/>
                    <a:gd name="connsiteX18" fmla="*/ 1054378 w 3307734"/>
                    <a:gd name="connsiteY18" fmla="*/ 768246 h 768246"/>
                    <a:gd name="connsiteX19" fmla="*/ 751961 w 3307734"/>
                    <a:gd name="connsiteY19" fmla="*/ 0 h 768246"/>
                    <a:gd name="connsiteX20" fmla="*/ 1051703 w 3307734"/>
                    <a:gd name="connsiteY20" fmla="*/ 768246 h 768246"/>
                    <a:gd name="connsiteX21" fmla="*/ 452218 w 3307734"/>
                    <a:gd name="connsiteY21" fmla="*/ 768246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07734" h="768246">
                      <a:moveTo>
                        <a:pt x="199532" y="127462"/>
                      </a:moveTo>
                      <a:lnTo>
                        <a:pt x="449543" y="768246"/>
                      </a:lnTo>
                      <a:lnTo>
                        <a:pt x="0" y="768246"/>
                      </a:lnTo>
                      <a:lnTo>
                        <a:pt x="337" y="761583"/>
                      </a:lnTo>
                      <a:cubicBezTo>
                        <a:pt x="23034" y="538081"/>
                        <a:pt x="90014" y="327670"/>
                        <a:pt x="192363" y="139262"/>
                      </a:cubicBezTo>
                      <a:close/>
                      <a:moveTo>
                        <a:pt x="3108198" y="127455"/>
                      </a:moveTo>
                      <a:lnTo>
                        <a:pt x="3115371" y="139262"/>
                      </a:lnTo>
                      <a:cubicBezTo>
                        <a:pt x="3217720" y="327670"/>
                        <a:pt x="3284700" y="538081"/>
                        <a:pt x="3307398" y="761583"/>
                      </a:cubicBezTo>
                      <a:lnTo>
                        <a:pt x="3307734" y="768246"/>
                      </a:lnTo>
                      <a:lnTo>
                        <a:pt x="2858183" y="768246"/>
                      </a:lnTo>
                      <a:close/>
                      <a:moveTo>
                        <a:pt x="2558441" y="0"/>
                      </a:moveTo>
                      <a:lnTo>
                        <a:pt x="2858183" y="768246"/>
                      </a:lnTo>
                      <a:lnTo>
                        <a:pt x="2258698" y="768246"/>
                      </a:lnTo>
                      <a:close/>
                      <a:moveTo>
                        <a:pt x="1956281" y="0"/>
                      </a:moveTo>
                      <a:lnTo>
                        <a:pt x="2256023" y="768246"/>
                      </a:lnTo>
                      <a:lnTo>
                        <a:pt x="1656538" y="768246"/>
                      </a:lnTo>
                      <a:close/>
                      <a:moveTo>
                        <a:pt x="1354121" y="0"/>
                      </a:moveTo>
                      <a:lnTo>
                        <a:pt x="1653863" y="768246"/>
                      </a:lnTo>
                      <a:lnTo>
                        <a:pt x="1054378" y="768246"/>
                      </a:lnTo>
                      <a:close/>
                      <a:moveTo>
                        <a:pt x="751961" y="0"/>
                      </a:moveTo>
                      <a:lnTo>
                        <a:pt x="1051703" y="768246"/>
                      </a:lnTo>
                      <a:lnTo>
                        <a:pt x="452218" y="768246"/>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形状 49"/>
                <p:cNvSpPr/>
                <p:nvPr/>
              </p:nvSpPr>
              <p:spPr>
                <a:xfrm>
                  <a:off x="2464849" y="3907446"/>
                  <a:ext cx="3311617" cy="768246"/>
                </a:xfrm>
                <a:custGeom>
                  <a:avLst/>
                  <a:gdLst>
                    <a:gd name="connsiteX0" fmla="*/ 2860124 w 3311617"/>
                    <a:gd name="connsiteY0" fmla="*/ 0 h 768246"/>
                    <a:gd name="connsiteX1" fmla="*/ 3311617 w 3311617"/>
                    <a:gd name="connsiteY1" fmla="*/ 0 h 768246"/>
                    <a:gd name="connsiteX2" fmla="*/ 3309339 w 3311617"/>
                    <a:gd name="connsiteY2" fmla="*/ 45112 h 768246"/>
                    <a:gd name="connsiteX3" fmla="*/ 3187303 w 3311617"/>
                    <a:gd name="connsiteY3" fmla="*/ 522140 h 768246"/>
                    <a:gd name="connsiteX4" fmla="*/ 3119092 w 3311617"/>
                    <a:gd name="connsiteY4" fmla="*/ 663738 h 768246"/>
                    <a:gd name="connsiteX5" fmla="*/ 2260639 w 3311617"/>
                    <a:gd name="connsiteY5" fmla="*/ 0 h 768246"/>
                    <a:gd name="connsiteX6" fmla="*/ 2860124 w 3311617"/>
                    <a:gd name="connsiteY6" fmla="*/ 0 h 768246"/>
                    <a:gd name="connsiteX7" fmla="*/ 2560382 w 3311617"/>
                    <a:gd name="connsiteY7" fmla="*/ 768246 h 768246"/>
                    <a:gd name="connsiteX8" fmla="*/ 1658479 w 3311617"/>
                    <a:gd name="connsiteY8" fmla="*/ 0 h 768246"/>
                    <a:gd name="connsiteX9" fmla="*/ 2257964 w 3311617"/>
                    <a:gd name="connsiteY9" fmla="*/ 0 h 768246"/>
                    <a:gd name="connsiteX10" fmla="*/ 1958222 w 3311617"/>
                    <a:gd name="connsiteY10" fmla="*/ 768246 h 768246"/>
                    <a:gd name="connsiteX11" fmla="*/ 1056319 w 3311617"/>
                    <a:gd name="connsiteY11" fmla="*/ 0 h 768246"/>
                    <a:gd name="connsiteX12" fmla="*/ 1655804 w 3311617"/>
                    <a:gd name="connsiteY12" fmla="*/ 0 h 768246"/>
                    <a:gd name="connsiteX13" fmla="*/ 1356062 w 3311617"/>
                    <a:gd name="connsiteY13" fmla="*/ 768246 h 768246"/>
                    <a:gd name="connsiteX14" fmla="*/ 454159 w 3311617"/>
                    <a:gd name="connsiteY14" fmla="*/ 0 h 768246"/>
                    <a:gd name="connsiteX15" fmla="*/ 1053644 w 3311617"/>
                    <a:gd name="connsiteY15" fmla="*/ 0 h 768246"/>
                    <a:gd name="connsiteX16" fmla="*/ 753902 w 3311617"/>
                    <a:gd name="connsiteY16" fmla="*/ 768246 h 768246"/>
                    <a:gd name="connsiteX17" fmla="*/ 0 w 3311617"/>
                    <a:gd name="connsiteY17" fmla="*/ 0 h 768246"/>
                    <a:gd name="connsiteX18" fmla="*/ 451484 w 3311617"/>
                    <a:gd name="connsiteY18" fmla="*/ 0 h 768246"/>
                    <a:gd name="connsiteX19" fmla="*/ 192521 w 3311617"/>
                    <a:gd name="connsiteY19" fmla="*/ 663730 h 768246"/>
                    <a:gd name="connsiteX20" fmla="*/ 124313 w 3311617"/>
                    <a:gd name="connsiteY20" fmla="*/ 522140 h 768246"/>
                    <a:gd name="connsiteX21" fmla="*/ 2278 w 3311617"/>
                    <a:gd name="connsiteY21" fmla="*/ 45112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11617" h="768246">
                      <a:moveTo>
                        <a:pt x="2860124" y="0"/>
                      </a:moveTo>
                      <a:lnTo>
                        <a:pt x="3311617" y="0"/>
                      </a:lnTo>
                      <a:lnTo>
                        <a:pt x="3309339" y="45112"/>
                      </a:lnTo>
                      <a:cubicBezTo>
                        <a:pt x="3292315" y="212738"/>
                        <a:pt x="3250384" y="373000"/>
                        <a:pt x="3187303" y="522140"/>
                      </a:cubicBezTo>
                      <a:lnTo>
                        <a:pt x="3119092" y="663738"/>
                      </a:lnTo>
                      <a:close/>
                      <a:moveTo>
                        <a:pt x="2260639" y="0"/>
                      </a:moveTo>
                      <a:lnTo>
                        <a:pt x="2860124" y="0"/>
                      </a:lnTo>
                      <a:lnTo>
                        <a:pt x="2560382" y="768246"/>
                      </a:lnTo>
                      <a:close/>
                      <a:moveTo>
                        <a:pt x="1658479" y="0"/>
                      </a:moveTo>
                      <a:lnTo>
                        <a:pt x="2257964" y="0"/>
                      </a:lnTo>
                      <a:lnTo>
                        <a:pt x="1958222" y="768246"/>
                      </a:lnTo>
                      <a:close/>
                      <a:moveTo>
                        <a:pt x="1056319" y="0"/>
                      </a:moveTo>
                      <a:lnTo>
                        <a:pt x="1655804" y="0"/>
                      </a:lnTo>
                      <a:lnTo>
                        <a:pt x="1356062" y="768246"/>
                      </a:lnTo>
                      <a:close/>
                      <a:moveTo>
                        <a:pt x="454159" y="0"/>
                      </a:moveTo>
                      <a:lnTo>
                        <a:pt x="1053644" y="0"/>
                      </a:lnTo>
                      <a:lnTo>
                        <a:pt x="753902" y="768246"/>
                      </a:lnTo>
                      <a:close/>
                      <a:moveTo>
                        <a:pt x="0" y="0"/>
                      </a:moveTo>
                      <a:lnTo>
                        <a:pt x="451484" y="0"/>
                      </a:lnTo>
                      <a:lnTo>
                        <a:pt x="192521" y="663730"/>
                      </a:lnTo>
                      <a:lnTo>
                        <a:pt x="124313" y="522140"/>
                      </a:lnTo>
                      <a:cubicBezTo>
                        <a:pt x="61233" y="373000"/>
                        <a:pt x="19301" y="212738"/>
                        <a:pt x="2278" y="45112"/>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52" name="直接连接符 51"/>
              <p:cNvCxnSpPr/>
              <p:nvPr/>
            </p:nvCxnSpPr>
            <p:spPr>
              <a:xfrm flipH="1" flipV="1">
                <a:off x="4102387" y="-914448"/>
                <a:ext cx="18271" cy="2520000"/>
              </a:xfrm>
              <a:prstGeom prst="line">
                <a:avLst/>
              </a:prstGeom>
              <a:ln w="1905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5" name="文本框 44"/>
            <p:cNvSpPr txBox="1"/>
            <p:nvPr/>
          </p:nvSpPr>
          <p:spPr>
            <a:xfrm>
              <a:off x="4868472" y="3229605"/>
              <a:ext cx="904415" cy="923330"/>
            </a:xfrm>
            <a:prstGeom prst="rect">
              <a:avLst/>
            </a:prstGeom>
            <a:noFill/>
          </p:spPr>
          <p:txBody>
            <a:bodyPr wrap="none" rtlCol="0">
              <a:spAutoFit/>
            </a:bodyPr>
            <a:lstStyle/>
            <a:p>
              <a:pPr algn="ctr"/>
              <a:r>
                <a:rPr lang="en-US" altLang="zh-CN" sz="5400">
                  <a:solidFill>
                    <a:schemeClr val="bg1"/>
                  </a:solidFill>
                  <a:latin typeface="+mj-lt"/>
                </a:rPr>
                <a:t>02</a:t>
              </a:r>
              <a:endParaRPr lang="zh-CN" altLang="en-US" sz="5400">
                <a:solidFill>
                  <a:schemeClr val="bg1"/>
                </a:solidFill>
                <a:latin typeface="+mj-lt"/>
              </a:endParaRPr>
            </a:p>
          </p:txBody>
        </p:sp>
        <p:sp>
          <p:nvSpPr>
            <p:cNvPr id="46" name="文本框 45"/>
            <p:cNvSpPr txBox="1"/>
            <p:nvPr/>
          </p:nvSpPr>
          <p:spPr>
            <a:xfrm>
              <a:off x="4248959" y="4127626"/>
              <a:ext cx="2143440" cy="1200329"/>
            </a:xfrm>
            <a:prstGeom prst="rect">
              <a:avLst/>
            </a:prstGeom>
            <a:noFill/>
          </p:spPr>
          <p:txBody>
            <a:bodyPr wrap="square" rtlCol="0">
              <a:spAutoFit/>
            </a:bodyPr>
            <a:lstStyle/>
            <a:p>
              <a:pPr algn="ctr">
                <a:lnSpc>
                  <a:spcPct val="120000"/>
                </a:lnSpc>
              </a:pPr>
              <a:r>
                <a:rPr lang="en-US" altLang="zh-CN" sz="2000">
                  <a:solidFill>
                    <a:schemeClr val="bg1"/>
                  </a:solidFill>
                </a:rPr>
                <a:t>PLEASE ADD THE KEYWORD HERE</a:t>
              </a:r>
              <a:endParaRPr lang="zh-CN" altLang="en-US" sz="2000">
                <a:solidFill>
                  <a:schemeClr val="bg1"/>
                </a:solidFill>
              </a:endParaRPr>
            </a:p>
          </p:txBody>
        </p:sp>
      </p:grpSp>
      <p:grpSp>
        <p:nvGrpSpPr>
          <p:cNvPr id="26" name="组合 25"/>
          <p:cNvGrpSpPr/>
          <p:nvPr/>
        </p:nvGrpSpPr>
        <p:grpSpPr>
          <a:xfrm>
            <a:off x="8349850" y="-356984"/>
            <a:ext cx="3006058" cy="4588298"/>
            <a:chOff x="8184547" y="-262688"/>
            <a:chExt cx="3006058" cy="4588298"/>
          </a:xfrm>
        </p:grpSpPr>
        <p:sp>
          <p:nvSpPr>
            <p:cNvPr id="64" name="矩形 63"/>
            <p:cNvSpPr/>
            <p:nvPr/>
          </p:nvSpPr>
          <p:spPr>
            <a:xfrm>
              <a:off x="9643145" y="2732877"/>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椭圆 147"/>
            <p:cNvSpPr/>
            <p:nvPr/>
          </p:nvSpPr>
          <p:spPr>
            <a:xfrm>
              <a:off x="8184547" y="1319552"/>
              <a:ext cx="3006058" cy="3006058"/>
            </a:xfrm>
            <a:prstGeom prst="ellipse">
              <a:avLst/>
            </a:prstGeom>
            <a:solidFill>
              <a:schemeClr val="bg1"/>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6" name="组合 145"/>
            <p:cNvGrpSpPr/>
            <p:nvPr/>
          </p:nvGrpSpPr>
          <p:grpSpPr>
            <a:xfrm>
              <a:off x="8308209" y="-262688"/>
              <a:ext cx="2775245" cy="4465938"/>
              <a:chOff x="8031984" y="-262688"/>
              <a:chExt cx="2775245" cy="4465938"/>
            </a:xfrm>
          </p:grpSpPr>
          <p:cxnSp>
            <p:nvCxnSpPr>
              <p:cNvPr id="94" name="直接连接符 93"/>
              <p:cNvCxnSpPr/>
              <p:nvPr/>
            </p:nvCxnSpPr>
            <p:spPr>
              <a:xfrm flipH="1" flipV="1">
                <a:off x="9411461" y="-262688"/>
                <a:ext cx="8147" cy="1260000"/>
              </a:xfrm>
              <a:prstGeom prst="line">
                <a:avLst/>
              </a:prstGeom>
              <a:ln w="1905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145" name="组合 144"/>
              <p:cNvGrpSpPr/>
              <p:nvPr/>
            </p:nvGrpSpPr>
            <p:grpSpPr>
              <a:xfrm>
                <a:off x="8031984" y="881545"/>
                <a:ext cx="2775245" cy="3321705"/>
                <a:chOff x="8031984" y="881545"/>
                <a:chExt cx="2775245" cy="3321705"/>
              </a:xfrm>
            </p:grpSpPr>
            <p:grpSp>
              <p:nvGrpSpPr>
                <p:cNvPr id="95" name="组合 94"/>
                <p:cNvGrpSpPr/>
                <p:nvPr/>
              </p:nvGrpSpPr>
              <p:grpSpPr>
                <a:xfrm>
                  <a:off x="9036916" y="881545"/>
                  <a:ext cx="765380" cy="655432"/>
                  <a:chOff x="5375671" y="1465948"/>
                  <a:chExt cx="916782" cy="785085"/>
                </a:xfrm>
                <a:solidFill>
                  <a:schemeClr val="accent3"/>
                </a:solidFill>
              </p:grpSpPr>
              <p:sp>
                <p:nvSpPr>
                  <p:cNvPr id="102" name="矩形: 圆角 101"/>
                  <p:cNvSpPr/>
                  <p:nvPr/>
                </p:nvSpPr>
                <p:spPr>
                  <a:xfrm>
                    <a:off x="5455443" y="1834753"/>
                    <a:ext cx="757238" cy="416280"/>
                  </a:xfrm>
                  <a:prstGeom prst="roundRect">
                    <a:avLst>
                      <a:gd name="adj" fmla="val 1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矩形: 圆角 102"/>
                  <p:cNvSpPr/>
                  <p:nvPr/>
                </p:nvSpPr>
                <p:spPr>
                  <a:xfrm>
                    <a:off x="5375671" y="1925414"/>
                    <a:ext cx="916782" cy="1080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圆: 空心 103"/>
                  <p:cNvSpPr/>
                  <p:nvPr/>
                </p:nvSpPr>
                <p:spPr>
                  <a:xfrm>
                    <a:off x="5629921" y="1465948"/>
                    <a:ext cx="415340" cy="415338"/>
                  </a:xfrm>
                  <a:prstGeom prst="donut">
                    <a:avLst>
                      <a:gd name="adj" fmla="val 212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96" name="椭圆 95"/>
                <p:cNvSpPr/>
                <p:nvPr/>
              </p:nvSpPr>
              <p:spPr>
                <a:xfrm>
                  <a:off x="8031984" y="1428003"/>
                  <a:ext cx="2775245" cy="27752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8066285" y="1859165"/>
                  <a:ext cx="2706642" cy="653043"/>
                </a:xfrm>
                <a:custGeom>
                  <a:avLst/>
                  <a:gdLst>
                    <a:gd name="connsiteX0" fmla="*/ 18513 w 2706642"/>
                    <a:gd name="connsiteY0" fmla="*/ 581043 h 653043"/>
                    <a:gd name="connsiteX1" fmla="*/ 2688129 w 2706642"/>
                    <a:gd name="connsiteY1" fmla="*/ 581043 h 653043"/>
                    <a:gd name="connsiteX2" fmla="*/ 2706642 w 2706642"/>
                    <a:gd name="connsiteY2" fmla="*/ 653043 h 653043"/>
                    <a:gd name="connsiteX3" fmla="*/ 0 w 2706642"/>
                    <a:gd name="connsiteY3" fmla="*/ 653043 h 653043"/>
                    <a:gd name="connsiteX4" fmla="*/ 621504 w 2706642"/>
                    <a:gd name="connsiteY4" fmla="*/ 120507 h 653043"/>
                    <a:gd name="connsiteX5" fmla="*/ 621755 w 2706642"/>
                    <a:gd name="connsiteY5" fmla="*/ 120507 h 653043"/>
                    <a:gd name="connsiteX6" fmla="*/ 837328 w 2706642"/>
                    <a:gd name="connsiteY6" fmla="*/ 120507 h 653043"/>
                    <a:gd name="connsiteX7" fmla="*/ 837579 w 2706642"/>
                    <a:gd name="connsiteY7" fmla="*/ 120507 h 653043"/>
                    <a:gd name="connsiteX8" fmla="*/ 837453 w 2706642"/>
                    <a:gd name="connsiteY8" fmla="*/ 120673 h 653043"/>
                    <a:gd name="connsiteX9" fmla="*/ 1041431 w 2706642"/>
                    <a:gd name="connsiteY9" fmla="*/ 389238 h 653043"/>
                    <a:gd name="connsiteX10" fmla="*/ 1245408 w 2706642"/>
                    <a:gd name="connsiteY10" fmla="*/ 120673 h 653043"/>
                    <a:gd name="connsiteX11" fmla="*/ 1245283 w 2706642"/>
                    <a:gd name="connsiteY11" fmla="*/ 120507 h 653043"/>
                    <a:gd name="connsiteX12" fmla="*/ 1245534 w 2706642"/>
                    <a:gd name="connsiteY12" fmla="*/ 120507 h 653043"/>
                    <a:gd name="connsiteX13" fmla="*/ 1461107 w 2706642"/>
                    <a:gd name="connsiteY13" fmla="*/ 120507 h 653043"/>
                    <a:gd name="connsiteX14" fmla="*/ 1461358 w 2706642"/>
                    <a:gd name="connsiteY14" fmla="*/ 120507 h 653043"/>
                    <a:gd name="connsiteX15" fmla="*/ 1461233 w 2706642"/>
                    <a:gd name="connsiteY15" fmla="*/ 120673 h 653043"/>
                    <a:gd name="connsiteX16" fmla="*/ 1665210 w 2706642"/>
                    <a:gd name="connsiteY16" fmla="*/ 389238 h 653043"/>
                    <a:gd name="connsiteX17" fmla="*/ 1869188 w 2706642"/>
                    <a:gd name="connsiteY17" fmla="*/ 120673 h 653043"/>
                    <a:gd name="connsiteX18" fmla="*/ 1869062 w 2706642"/>
                    <a:gd name="connsiteY18" fmla="*/ 120507 h 653043"/>
                    <a:gd name="connsiteX19" fmla="*/ 1869313 w 2706642"/>
                    <a:gd name="connsiteY19" fmla="*/ 120507 h 653043"/>
                    <a:gd name="connsiteX20" fmla="*/ 2084886 w 2706642"/>
                    <a:gd name="connsiteY20" fmla="*/ 120507 h 653043"/>
                    <a:gd name="connsiteX21" fmla="*/ 2085137 w 2706642"/>
                    <a:gd name="connsiteY21" fmla="*/ 120507 h 653043"/>
                    <a:gd name="connsiteX22" fmla="*/ 2085011 w 2706642"/>
                    <a:gd name="connsiteY22" fmla="*/ 120673 h 653043"/>
                    <a:gd name="connsiteX23" fmla="*/ 2288989 w 2706642"/>
                    <a:gd name="connsiteY23" fmla="*/ 389238 h 653043"/>
                    <a:gd name="connsiteX24" fmla="*/ 2475915 w 2706642"/>
                    <a:gd name="connsiteY24" fmla="*/ 143124 h 653043"/>
                    <a:gd name="connsiteX25" fmla="*/ 2503960 w 2706642"/>
                    <a:gd name="connsiteY25" fmla="*/ 180628 h 653043"/>
                    <a:gd name="connsiteX26" fmla="*/ 2573465 w 2706642"/>
                    <a:gd name="connsiteY26" fmla="*/ 295038 h 653043"/>
                    <a:gd name="connsiteX27" fmla="*/ 2574588 w 2706642"/>
                    <a:gd name="connsiteY27" fmla="*/ 297369 h 653043"/>
                    <a:gd name="connsiteX28" fmla="*/ 2397966 w 2706642"/>
                    <a:gd name="connsiteY28" fmla="*/ 529917 h 653043"/>
                    <a:gd name="connsiteX29" fmla="*/ 2395836 w 2706642"/>
                    <a:gd name="connsiteY29" fmla="*/ 529917 h 653043"/>
                    <a:gd name="connsiteX30" fmla="*/ 2182142 w 2706642"/>
                    <a:gd name="connsiteY30" fmla="*/ 529917 h 653043"/>
                    <a:gd name="connsiteX31" fmla="*/ 2180012 w 2706642"/>
                    <a:gd name="connsiteY31" fmla="*/ 529917 h 653043"/>
                    <a:gd name="connsiteX32" fmla="*/ 1977100 w 2706642"/>
                    <a:gd name="connsiteY32" fmla="*/ 262754 h 653043"/>
                    <a:gd name="connsiteX33" fmla="*/ 1774187 w 2706642"/>
                    <a:gd name="connsiteY33" fmla="*/ 529917 h 653043"/>
                    <a:gd name="connsiteX34" fmla="*/ 1772057 w 2706642"/>
                    <a:gd name="connsiteY34" fmla="*/ 529917 h 653043"/>
                    <a:gd name="connsiteX35" fmla="*/ 1558363 w 2706642"/>
                    <a:gd name="connsiteY35" fmla="*/ 529917 h 653043"/>
                    <a:gd name="connsiteX36" fmla="*/ 1556233 w 2706642"/>
                    <a:gd name="connsiteY36" fmla="*/ 529917 h 653043"/>
                    <a:gd name="connsiteX37" fmla="*/ 1353320 w 2706642"/>
                    <a:gd name="connsiteY37" fmla="*/ 262754 h 653043"/>
                    <a:gd name="connsiteX38" fmla="*/ 1150408 w 2706642"/>
                    <a:gd name="connsiteY38" fmla="*/ 529917 h 653043"/>
                    <a:gd name="connsiteX39" fmla="*/ 1148278 w 2706642"/>
                    <a:gd name="connsiteY39" fmla="*/ 529917 h 653043"/>
                    <a:gd name="connsiteX40" fmla="*/ 934584 w 2706642"/>
                    <a:gd name="connsiteY40" fmla="*/ 529917 h 653043"/>
                    <a:gd name="connsiteX41" fmla="*/ 932454 w 2706642"/>
                    <a:gd name="connsiteY41" fmla="*/ 529917 h 653043"/>
                    <a:gd name="connsiteX42" fmla="*/ 729541 w 2706642"/>
                    <a:gd name="connsiteY42" fmla="*/ 262754 h 653043"/>
                    <a:gd name="connsiteX43" fmla="*/ 526629 w 2706642"/>
                    <a:gd name="connsiteY43" fmla="*/ 529917 h 653043"/>
                    <a:gd name="connsiteX44" fmla="*/ 524499 w 2706642"/>
                    <a:gd name="connsiteY44" fmla="*/ 529917 h 653043"/>
                    <a:gd name="connsiteX45" fmla="*/ 310805 w 2706642"/>
                    <a:gd name="connsiteY45" fmla="*/ 529917 h 653043"/>
                    <a:gd name="connsiteX46" fmla="*/ 308675 w 2706642"/>
                    <a:gd name="connsiteY46" fmla="*/ 529917 h 653043"/>
                    <a:gd name="connsiteX47" fmla="*/ 132054 w 2706642"/>
                    <a:gd name="connsiteY47" fmla="*/ 297369 h 653043"/>
                    <a:gd name="connsiteX48" fmla="*/ 133177 w 2706642"/>
                    <a:gd name="connsiteY48" fmla="*/ 295038 h 653043"/>
                    <a:gd name="connsiteX49" fmla="*/ 202682 w 2706642"/>
                    <a:gd name="connsiteY49" fmla="*/ 180628 h 653043"/>
                    <a:gd name="connsiteX50" fmla="*/ 230727 w 2706642"/>
                    <a:gd name="connsiteY50" fmla="*/ 143124 h 653043"/>
                    <a:gd name="connsiteX51" fmla="*/ 417652 w 2706642"/>
                    <a:gd name="connsiteY51" fmla="*/ 389238 h 653043"/>
                    <a:gd name="connsiteX52" fmla="*/ 621629 w 2706642"/>
                    <a:gd name="connsiteY52" fmla="*/ 120673 h 653043"/>
                    <a:gd name="connsiteX53" fmla="*/ 349641 w 2706642"/>
                    <a:gd name="connsiteY53" fmla="*/ 0 h 653043"/>
                    <a:gd name="connsiteX54" fmla="*/ 2357001 w 2706642"/>
                    <a:gd name="connsiteY54" fmla="*/ 0 h 653043"/>
                    <a:gd name="connsiteX55" fmla="*/ 2422439 w 2706642"/>
                    <a:gd name="connsiteY55" fmla="*/ 72000 h 653043"/>
                    <a:gd name="connsiteX56" fmla="*/ 284203 w 2706642"/>
                    <a:gd name="connsiteY56" fmla="*/ 72000 h 653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706642" h="653043">
                      <a:moveTo>
                        <a:pt x="18513" y="581043"/>
                      </a:moveTo>
                      <a:lnTo>
                        <a:pt x="2688129" y="581043"/>
                      </a:lnTo>
                      <a:lnTo>
                        <a:pt x="2706642" y="653043"/>
                      </a:lnTo>
                      <a:lnTo>
                        <a:pt x="0" y="653043"/>
                      </a:lnTo>
                      <a:close/>
                      <a:moveTo>
                        <a:pt x="621504" y="120507"/>
                      </a:moveTo>
                      <a:lnTo>
                        <a:pt x="621755" y="120507"/>
                      </a:lnTo>
                      <a:lnTo>
                        <a:pt x="837328" y="120507"/>
                      </a:lnTo>
                      <a:lnTo>
                        <a:pt x="837579" y="120507"/>
                      </a:lnTo>
                      <a:lnTo>
                        <a:pt x="837453" y="120673"/>
                      </a:lnTo>
                      <a:lnTo>
                        <a:pt x="1041431" y="389238"/>
                      </a:lnTo>
                      <a:lnTo>
                        <a:pt x="1245408" y="120673"/>
                      </a:lnTo>
                      <a:lnTo>
                        <a:pt x="1245283" y="120507"/>
                      </a:lnTo>
                      <a:lnTo>
                        <a:pt x="1245534" y="120507"/>
                      </a:lnTo>
                      <a:lnTo>
                        <a:pt x="1461107" y="120507"/>
                      </a:lnTo>
                      <a:lnTo>
                        <a:pt x="1461358" y="120507"/>
                      </a:lnTo>
                      <a:lnTo>
                        <a:pt x="1461233" y="120673"/>
                      </a:lnTo>
                      <a:lnTo>
                        <a:pt x="1665210" y="389238"/>
                      </a:lnTo>
                      <a:lnTo>
                        <a:pt x="1869188" y="120673"/>
                      </a:lnTo>
                      <a:lnTo>
                        <a:pt x="1869062" y="120507"/>
                      </a:lnTo>
                      <a:lnTo>
                        <a:pt x="1869313" y="120507"/>
                      </a:lnTo>
                      <a:lnTo>
                        <a:pt x="2084886" y="120507"/>
                      </a:lnTo>
                      <a:lnTo>
                        <a:pt x="2085137" y="120507"/>
                      </a:lnTo>
                      <a:lnTo>
                        <a:pt x="2085011" y="120673"/>
                      </a:lnTo>
                      <a:lnTo>
                        <a:pt x="2288989" y="389238"/>
                      </a:lnTo>
                      <a:lnTo>
                        <a:pt x="2475915" y="143124"/>
                      </a:lnTo>
                      <a:lnTo>
                        <a:pt x="2503960" y="180628"/>
                      </a:lnTo>
                      <a:cubicBezTo>
                        <a:pt x="2528896" y="217539"/>
                        <a:pt x="2552104" y="255715"/>
                        <a:pt x="2573465" y="295038"/>
                      </a:cubicBezTo>
                      <a:lnTo>
                        <a:pt x="2574588" y="297369"/>
                      </a:lnTo>
                      <a:lnTo>
                        <a:pt x="2397966" y="529917"/>
                      </a:lnTo>
                      <a:lnTo>
                        <a:pt x="2395836" y="529917"/>
                      </a:lnTo>
                      <a:lnTo>
                        <a:pt x="2182142" y="529917"/>
                      </a:lnTo>
                      <a:lnTo>
                        <a:pt x="2180012" y="529917"/>
                      </a:lnTo>
                      <a:lnTo>
                        <a:pt x="1977100" y="262754"/>
                      </a:lnTo>
                      <a:lnTo>
                        <a:pt x="1774187" y="529917"/>
                      </a:lnTo>
                      <a:lnTo>
                        <a:pt x="1772057" y="529917"/>
                      </a:lnTo>
                      <a:lnTo>
                        <a:pt x="1558363" y="529917"/>
                      </a:lnTo>
                      <a:lnTo>
                        <a:pt x="1556233" y="529917"/>
                      </a:lnTo>
                      <a:lnTo>
                        <a:pt x="1353320" y="262754"/>
                      </a:lnTo>
                      <a:lnTo>
                        <a:pt x="1150408" y="529917"/>
                      </a:lnTo>
                      <a:lnTo>
                        <a:pt x="1148278" y="529917"/>
                      </a:lnTo>
                      <a:lnTo>
                        <a:pt x="934584" y="529917"/>
                      </a:lnTo>
                      <a:lnTo>
                        <a:pt x="932454" y="529917"/>
                      </a:lnTo>
                      <a:lnTo>
                        <a:pt x="729541" y="262754"/>
                      </a:lnTo>
                      <a:lnTo>
                        <a:pt x="526629" y="529917"/>
                      </a:lnTo>
                      <a:lnTo>
                        <a:pt x="524499" y="529917"/>
                      </a:lnTo>
                      <a:lnTo>
                        <a:pt x="310805" y="529917"/>
                      </a:lnTo>
                      <a:lnTo>
                        <a:pt x="308675" y="529917"/>
                      </a:lnTo>
                      <a:lnTo>
                        <a:pt x="132054" y="297369"/>
                      </a:lnTo>
                      <a:lnTo>
                        <a:pt x="133177" y="295038"/>
                      </a:lnTo>
                      <a:cubicBezTo>
                        <a:pt x="154538" y="255715"/>
                        <a:pt x="177746" y="217539"/>
                        <a:pt x="202682" y="180628"/>
                      </a:cubicBezTo>
                      <a:lnTo>
                        <a:pt x="230727" y="143124"/>
                      </a:lnTo>
                      <a:lnTo>
                        <a:pt x="417652" y="389238"/>
                      </a:lnTo>
                      <a:lnTo>
                        <a:pt x="621629" y="120673"/>
                      </a:lnTo>
                      <a:close/>
                      <a:moveTo>
                        <a:pt x="349641" y="0"/>
                      </a:moveTo>
                      <a:lnTo>
                        <a:pt x="2357001" y="0"/>
                      </a:lnTo>
                      <a:lnTo>
                        <a:pt x="2422439" y="72000"/>
                      </a:lnTo>
                      <a:lnTo>
                        <a:pt x="284203" y="72000"/>
                      </a:ln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8057873" y="3080200"/>
                  <a:ext cx="2723466" cy="664606"/>
                </a:xfrm>
                <a:custGeom>
                  <a:avLst/>
                  <a:gdLst>
                    <a:gd name="connsiteX0" fmla="*/ 271923 w 2723466"/>
                    <a:gd name="connsiteY0" fmla="*/ 592606 h 664606"/>
                    <a:gd name="connsiteX1" fmla="*/ 2451543 w 2723466"/>
                    <a:gd name="connsiteY1" fmla="*/ 592606 h 664606"/>
                    <a:gd name="connsiteX2" fmla="*/ 2432490 w 2723466"/>
                    <a:gd name="connsiteY2" fmla="*/ 618085 h 664606"/>
                    <a:gd name="connsiteX3" fmla="*/ 2390209 w 2723466"/>
                    <a:gd name="connsiteY3" fmla="*/ 664606 h 664606"/>
                    <a:gd name="connsiteX4" fmla="*/ 333257 w 2723466"/>
                    <a:gd name="connsiteY4" fmla="*/ 664606 h 664606"/>
                    <a:gd name="connsiteX5" fmla="*/ 290976 w 2723466"/>
                    <a:gd name="connsiteY5" fmla="*/ 618085 h 664606"/>
                    <a:gd name="connsiteX6" fmla="*/ 317087 w 2723466"/>
                    <a:gd name="connsiteY6" fmla="*/ 126617 h 664606"/>
                    <a:gd name="connsiteX7" fmla="*/ 319217 w 2723466"/>
                    <a:gd name="connsiteY7" fmla="*/ 126617 h 664606"/>
                    <a:gd name="connsiteX8" fmla="*/ 532911 w 2723466"/>
                    <a:gd name="connsiteY8" fmla="*/ 126617 h 664606"/>
                    <a:gd name="connsiteX9" fmla="*/ 535041 w 2723466"/>
                    <a:gd name="connsiteY9" fmla="*/ 126617 h 664606"/>
                    <a:gd name="connsiteX10" fmla="*/ 737953 w 2723466"/>
                    <a:gd name="connsiteY10" fmla="*/ 393780 h 664606"/>
                    <a:gd name="connsiteX11" fmla="*/ 940866 w 2723466"/>
                    <a:gd name="connsiteY11" fmla="*/ 126617 h 664606"/>
                    <a:gd name="connsiteX12" fmla="*/ 942996 w 2723466"/>
                    <a:gd name="connsiteY12" fmla="*/ 126617 h 664606"/>
                    <a:gd name="connsiteX13" fmla="*/ 1156690 w 2723466"/>
                    <a:gd name="connsiteY13" fmla="*/ 126617 h 664606"/>
                    <a:gd name="connsiteX14" fmla="*/ 1158820 w 2723466"/>
                    <a:gd name="connsiteY14" fmla="*/ 126617 h 664606"/>
                    <a:gd name="connsiteX15" fmla="*/ 1361732 w 2723466"/>
                    <a:gd name="connsiteY15" fmla="*/ 393780 h 664606"/>
                    <a:gd name="connsiteX16" fmla="*/ 1564645 w 2723466"/>
                    <a:gd name="connsiteY16" fmla="*/ 126617 h 664606"/>
                    <a:gd name="connsiteX17" fmla="*/ 1566775 w 2723466"/>
                    <a:gd name="connsiteY17" fmla="*/ 126617 h 664606"/>
                    <a:gd name="connsiteX18" fmla="*/ 1780469 w 2723466"/>
                    <a:gd name="connsiteY18" fmla="*/ 126617 h 664606"/>
                    <a:gd name="connsiteX19" fmla="*/ 1782599 w 2723466"/>
                    <a:gd name="connsiteY19" fmla="*/ 126617 h 664606"/>
                    <a:gd name="connsiteX20" fmla="*/ 1985512 w 2723466"/>
                    <a:gd name="connsiteY20" fmla="*/ 393780 h 664606"/>
                    <a:gd name="connsiteX21" fmla="*/ 2188424 w 2723466"/>
                    <a:gd name="connsiteY21" fmla="*/ 126617 h 664606"/>
                    <a:gd name="connsiteX22" fmla="*/ 2190554 w 2723466"/>
                    <a:gd name="connsiteY22" fmla="*/ 126617 h 664606"/>
                    <a:gd name="connsiteX23" fmla="*/ 2404248 w 2723466"/>
                    <a:gd name="connsiteY23" fmla="*/ 126617 h 664606"/>
                    <a:gd name="connsiteX24" fmla="*/ 2406378 w 2723466"/>
                    <a:gd name="connsiteY24" fmla="*/ 126617 h 664606"/>
                    <a:gd name="connsiteX25" fmla="*/ 2593422 w 2723466"/>
                    <a:gd name="connsiteY25" fmla="*/ 372886 h 664606"/>
                    <a:gd name="connsiteX26" fmla="*/ 2581877 w 2723466"/>
                    <a:gd name="connsiteY26" fmla="*/ 396851 h 664606"/>
                    <a:gd name="connsiteX27" fmla="*/ 2512372 w 2723466"/>
                    <a:gd name="connsiteY27" fmla="*/ 511261 h 664606"/>
                    <a:gd name="connsiteX28" fmla="*/ 2497649 w 2723466"/>
                    <a:gd name="connsiteY28" fmla="*/ 530950 h 664606"/>
                    <a:gd name="connsiteX29" fmla="*/ 2297401 w 2723466"/>
                    <a:gd name="connsiteY29" fmla="*/ 267296 h 664606"/>
                    <a:gd name="connsiteX30" fmla="*/ 2093423 w 2723466"/>
                    <a:gd name="connsiteY30" fmla="*/ 535861 h 664606"/>
                    <a:gd name="connsiteX31" fmla="*/ 2093549 w 2723466"/>
                    <a:gd name="connsiteY31" fmla="*/ 536027 h 664606"/>
                    <a:gd name="connsiteX32" fmla="*/ 2093298 w 2723466"/>
                    <a:gd name="connsiteY32" fmla="*/ 536027 h 664606"/>
                    <a:gd name="connsiteX33" fmla="*/ 1877725 w 2723466"/>
                    <a:gd name="connsiteY33" fmla="*/ 536027 h 664606"/>
                    <a:gd name="connsiteX34" fmla="*/ 1877474 w 2723466"/>
                    <a:gd name="connsiteY34" fmla="*/ 536027 h 664606"/>
                    <a:gd name="connsiteX35" fmla="*/ 1877600 w 2723466"/>
                    <a:gd name="connsiteY35" fmla="*/ 535861 h 664606"/>
                    <a:gd name="connsiteX36" fmla="*/ 1673622 w 2723466"/>
                    <a:gd name="connsiteY36" fmla="*/ 267296 h 664606"/>
                    <a:gd name="connsiteX37" fmla="*/ 1469645 w 2723466"/>
                    <a:gd name="connsiteY37" fmla="*/ 535861 h 664606"/>
                    <a:gd name="connsiteX38" fmla="*/ 1469770 w 2723466"/>
                    <a:gd name="connsiteY38" fmla="*/ 536027 h 664606"/>
                    <a:gd name="connsiteX39" fmla="*/ 1469519 w 2723466"/>
                    <a:gd name="connsiteY39" fmla="*/ 536027 h 664606"/>
                    <a:gd name="connsiteX40" fmla="*/ 1253946 w 2723466"/>
                    <a:gd name="connsiteY40" fmla="*/ 536027 h 664606"/>
                    <a:gd name="connsiteX41" fmla="*/ 1253695 w 2723466"/>
                    <a:gd name="connsiteY41" fmla="*/ 536027 h 664606"/>
                    <a:gd name="connsiteX42" fmla="*/ 1253820 w 2723466"/>
                    <a:gd name="connsiteY42" fmla="*/ 535861 h 664606"/>
                    <a:gd name="connsiteX43" fmla="*/ 1049843 w 2723466"/>
                    <a:gd name="connsiteY43" fmla="*/ 267296 h 664606"/>
                    <a:gd name="connsiteX44" fmla="*/ 845865 w 2723466"/>
                    <a:gd name="connsiteY44" fmla="*/ 535861 h 664606"/>
                    <a:gd name="connsiteX45" fmla="*/ 845991 w 2723466"/>
                    <a:gd name="connsiteY45" fmla="*/ 536027 h 664606"/>
                    <a:gd name="connsiteX46" fmla="*/ 845740 w 2723466"/>
                    <a:gd name="connsiteY46" fmla="*/ 536027 h 664606"/>
                    <a:gd name="connsiteX47" fmla="*/ 630167 w 2723466"/>
                    <a:gd name="connsiteY47" fmla="*/ 536027 h 664606"/>
                    <a:gd name="connsiteX48" fmla="*/ 629916 w 2723466"/>
                    <a:gd name="connsiteY48" fmla="*/ 536027 h 664606"/>
                    <a:gd name="connsiteX49" fmla="*/ 630041 w 2723466"/>
                    <a:gd name="connsiteY49" fmla="*/ 535861 h 664606"/>
                    <a:gd name="connsiteX50" fmla="*/ 426064 w 2723466"/>
                    <a:gd name="connsiteY50" fmla="*/ 267296 h 664606"/>
                    <a:gd name="connsiteX51" fmla="*/ 225817 w 2723466"/>
                    <a:gd name="connsiteY51" fmla="*/ 530950 h 664606"/>
                    <a:gd name="connsiteX52" fmla="*/ 211095 w 2723466"/>
                    <a:gd name="connsiteY52" fmla="*/ 511261 h 664606"/>
                    <a:gd name="connsiteX53" fmla="*/ 141589 w 2723466"/>
                    <a:gd name="connsiteY53" fmla="*/ 396851 h 664606"/>
                    <a:gd name="connsiteX54" fmla="*/ 130044 w 2723466"/>
                    <a:gd name="connsiteY54" fmla="*/ 372886 h 664606"/>
                    <a:gd name="connsiteX55" fmla="*/ 0 w 2723466"/>
                    <a:gd name="connsiteY55" fmla="*/ 0 h 664606"/>
                    <a:gd name="connsiteX56" fmla="*/ 2723466 w 2723466"/>
                    <a:gd name="connsiteY56" fmla="*/ 0 h 664606"/>
                    <a:gd name="connsiteX57" fmla="*/ 2721164 w 2723466"/>
                    <a:gd name="connsiteY57" fmla="*/ 15082 h 664606"/>
                    <a:gd name="connsiteX58" fmla="*/ 2706529 w 2723466"/>
                    <a:gd name="connsiteY58" fmla="*/ 72000 h 664606"/>
                    <a:gd name="connsiteX59" fmla="*/ 16937 w 2723466"/>
                    <a:gd name="connsiteY59" fmla="*/ 72000 h 664606"/>
                    <a:gd name="connsiteX60" fmla="*/ 2302 w 2723466"/>
                    <a:gd name="connsiteY60" fmla="*/ 15082 h 6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723466" h="664606">
                      <a:moveTo>
                        <a:pt x="271923" y="592606"/>
                      </a:moveTo>
                      <a:lnTo>
                        <a:pt x="2451543" y="592606"/>
                      </a:lnTo>
                      <a:lnTo>
                        <a:pt x="2432490" y="618085"/>
                      </a:lnTo>
                      <a:lnTo>
                        <a:pt x="2390209" y="664606"/>
                      </a:lnTo>
                      <a:lnTo>
                        <a:pt x="333257" y="664606"/>
                      </a:lnTo>
                      <a:lnTo>
                        <a:pt x="290976" y="618085"/>
                      </a:lnTo>
                      <a:close/>
                      <a:moveTo>
                        <a:pt x="317087" y="126617"/>
                      </a:moveTo>
                      <a:lnTo>
                        <a:pt x="319217" y="126617"/>
                      </a:lnTo>
                      <a:lnTo>
                        <a:pt x="532911" y="126617"/>
                      </a:lnTo>
                      <a:lnTo>
                        <a:pt x="535041" y="126617"/>
                      </a:lnTo>
                      <a:lnTo>
                        <a:pt x="737953" y="393780"/>
                      </a:lnTo>
                      <a:lnTo>
                        <a:pt x="940866" y="126617"/>
                      </a:lnTo>
                      <a:lnTo>
                        <a:pt x="942996" y="126617"/>
                      </a:lnTo>
                      <a:lnTo>
                        <a:pt x="1156690" y="126617"/>
                      </a:lnTo>
                      <a:lnTo>
                        <a:pt x="1158820" y="126617"/>
                      </a:lnTo>
                      <a:lnTo>
                        <a:pt x="1361732" y="393780"/>
                      </a:lnTo>
                      <a:lnTo>
                        <a:pt x="1564645" y="126617"/>
                      </a:lnTo>
                      <a:lnTo>
                        <a:pt x="1566775" y="126617"/>
                      </a:lnTo>
                      <a:lnTo>
                        <a:pt x="1780469" y="126617"/>
                      </a:lnTo>
                      <a:lnTo>
                        <a:pt x="1782599" y="126617"/>
                      </a:lnTo>
                      <a:lnTo>
                        <a:pt x="1985512" y="393780"/>
                      </a:lnTo>
                      <a:lnTo>
                        <a:pt x="2188424" y="126617"/>
                      </a:lnTo>
                      <a:lnTo>
                        <a:pt x="2190554" y="126617"/>
                      </a:lnTo>
                      <a:lnTo>
                        <a:pt x="2404248" y="126617"/>
                      </a:lnTo>
                      <a:lnTo>
                        <a:pt x="2406378" y="126617"/>
                      </a:lnTo>
                      <a:lnTo>
                        <a:pt x="2593422" y="372886"/>
                      </a:lnTo>
                      <a:lnTo>
                        <a:pt x="2581877" y="396851"/>
                      </a:lnTo>
                      <a:cubicBezTo>
                        <a:pt x="2560516" y="436175"/>
                        <a:pt x="2537308" y="474350"/>
                        <a:pt x="2512372" y="511261"/>
                      </a:cubicBezTo>
                      <a:lnTo>
                        <a:pt x="2497649" y="530950"/>
                      </a:lnTo>
                      <a:lnTo>
                        <a:pt x="2297401" y="267296"/>
                      </a:lnTo>
                      <a:lnTo>
                        <a:pt x="2093423" y="535861"/>
                      </a:lnTo>
                      <a:lnTo>
                        <a:pt x="2093549" y="536027"/>
                      </a:lnTo>
                      <a:lnTo>
                        <a:pt x="2093298" y="536027"/>
                      </a:lnTo>
                      <a:lnTo>
                        <a:pt x="1877725" y="536027"/>
                      </a:lnTo>
                      <a:lnTo>
                        <a:pt x="1877474" y="536027"/>
                      </a:lnTo>
                      <a:lnTo>
                        <a:pt x="1877600" y="535861"/>
                      </a:lnTo>
                      <a:lnTo>
                        <a:pt x="1673622" y="267296"/>
                      </a:lnTo>
                      <a:lnTo>
                        <a:pt x="1469645" y="535861"/>
                      </a:lnTo>
                      <a:lnTo>
                        <a:pt x="1469770" y="536027"/>
                      </a:lnTo>
                      <a:lnTo>
                        <a:pt x="1469519" y="536027"/>
                      </a:lnTo>
                      <a:lnTo>
                        <a:pt x="1253946" y="536027"/>
                      </a:lnTo>
                      <a:lnTo>
                        <a:pt x="1253695" y="536027"/>
                      </a:lnTo>
                      <a:lnTo>
                        <a:pt x="1253820" y="535861"/>
                      </a:lnTo>
                      <a:lnTo>
                        <a:pt x="1049843" y="267296"/>
                      </a:lnTo>
                      <a:lnTo>
                        <a:pt x="845865" y="535861"/>
                      </a:lnTo>
                      <a:lnTo>
                        <a:pt x="845991" y="536027"/>
                      </a:lnTo>
                      <a:lnTo>
                        <a:pt x="845740" y="536027"/>
                      </a:lnTo>
                      <a:lnTo>
                        <a:pt x="630167" y="536027"/>
                      </a:lnTo>
                      <a:lnTo>
                        <a:pt x="629916" y="536027"/>
                      </a:lnTo>
                      <a:lnTo>
                        <a:pt x="630041" y="535861"/>
                      </a:lnTo>
                      <a:lnTo>
                        <a:pt x="426064" y="267296"/>
                      </a:lnTo>
                      <a:lnTo>
                        <a:pt x="225817" y="530950"/>
                      </a:lnTo>
                      <a:lnTo>
                        <a:pt x="211095" y="511261"/>
                      </a:lnTo>
                      <a:cubicBezTo>
                        <a:pt x="186158" y="474350"/>
                        <a:pt x="162951" y="436175"/>
                        <a:pt x="141589" y="396851"/>
                      </a:cubicBezTo>
                      <a:lnTo>
                        <a:pt x="130044" y="372886"/>
                      </a:lnTo>
                      <a:close/>
                      <a:moveTo>
                        <a:pt x="0" y="0"/>
                      </a:moveTo>
                      <a:lnTo>
                        <a:pt x="2723466" y="0"/>
                      </a:lnTo>
                      <a:lnTo>
                        <a:pt x="2721164" y="15082"/>
                      </a:lnTo>
                      <a:lnTo>
                        <a:pt x="2706529" y="72000"/>
                      </a:lnTo>
                      <a:lnTo>
                        <a:pt x="16937" y="72000"/>
                      </a:lnTo>
                      <a:lnTo>
                        <a:pt x="2302" y="15082"/>
                      </a:ln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48" name="文本框 47"/>
            <p:cNvSpPr txBox="1"/>
            <p:nvPr/>
          </p:nvSpPr>
          <p:spPr>
            <a:xfrm>
              <a:off x="9328232" y="1883351"/>
              <a:ext cx="787395" cy="769441"/>
            </a:xfrm>
            <a:prstGeom prst="rect">
              <a:avLst/>
            </a:prstGeom>
            <a:noFill/>
          </p:spPr>
          <p:txBody>
            <a:bodyPr wrap="none" rtlCol="0">
              <a:spAutoFit/>
            </a:bodyPr>
            <a:lstStyle/>
            <a:p>
              <a:pPr algn="ctr"/>
              <a:r>
                <a:rPr lang="en-US" altLang="zh-CN" sz="4400">
                  <a:solidFill>
                    <a:schemeClr val="bg1"/>
                  </a:solidFill>
                  <a:latin typeface="+mj-lt"/>
                </a:rPr>
                <a:t>03</a:t>
              </a:r>
              <a:endParaRPr lang="zh-CN" altLang="en-US" sz="4400">
                <a:solidFill>
                  <a:schemeClr val="bg1"/>
                </a:solidFill>
                <a:latin typeface="+mj-lt"/>
              </a:endParaRPr>
            </a:p>
          </p:txBody>
        </p:sp>
        <p:sp>
          <p:nvSpPr>
            <p:cNvPr id="49" name="文本框 48"/>
            <p:cNvSpPr txBox="1"/>
            <p:nvPr/>
          </p:nvSpPr>
          <p:spPr>
            <a:xfrm>
              <a:off x="8797605" y="2609885"/>
              <a:ext cx="1828416" cy="978729"/>
            </a:xfrm>
            <a:prstGeom prst="rect">
              <a:avLst/>
            </a:prstGeom>
            <a:noFill/>
          </p:spPr>
          <p:txBody>
            <a:bodyPr wrap="square" rtlCol="0">
              <a:spAutoFit/>
            </a:bodyPr>
            <a:lstStyle/>
            <a:p>
              <a:pPr algn="ctr">
                <a:lnSpc>
                  <a:spcPct val="120000"/>
                </a:lnSpc>
              </a:pPr>
              <a:r>
                <a:rPr lang="en-US" altLang="zh-CN" sz="1600">
                  <a:solidFill>
                    <a:schemeClr val="bg1"/>
                  </a:solidFill>
                </a:rPr>
                <a:t>PLEASE ADD THE KEYWORD HERE</a:t>
              </a:r>
              <a:endParaRPr lang="zh-CN" altLang="en-US" sz="1600">
                <a:solidFill>
                  <a:schemeClr val="bg1"/>
                </a:solidFill>
              </a:endParaRPr>
            </a:p>
          </p:txBody>
        </p:sp>
      </p:grpSp>
      <p:sp>
        <p:nvSpPr>
          <p:cNvPr id="51" name="文本框 50"/>
          <p:cNvSpPr txBox="1"/>
          <p:nvPr/>
        </p:nvSpPr>
        <p:spPr>
          <a:xfrm>
            <a:off x="7124701" y="5173476"/>
            <a:ext cx="3708417"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4" name="文本框 53"/>
          <p:cNvSpPr txBox="1"/>
          <p:nvPr/>
        </p:nvSpPr>
        <p:spPr>
          <a:xfrm>
            <a:off x="718848" y="4245996"/>
            <a:ext cx="2363876" cy="1477328"/>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5" name="文本框 54"/>
          <p:cNvSpPr txBox="1"/>
          <p:nvPr/>
        </p:nvSpPr>
        <p:spPr>
          <a:xfrm>
            <a:off x="5970254" y="631240"/>
            <a:ext cx="2363876" cy="1477328"/>
          </a:xfrm>
          <a:prstGeom prst="rect">
            <a:avLst/>
          </a:prstGeom>
          <a:noFill/>
        </p:spPr>
        <p:txBody>
          <a:bodyPr wrap="square" rtlCol="0">
            <a:spAutoFit/>
          </a:bodyPr>
          <a:lstStyle/>
          <a:p>
            <a:pPr algn="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6" name="矩形 55"/>
          <p:cNvSpPr/>
          <p:nvPr/>
        </p:nvSpPr>
        <p:spPr>
          <a:xfrm>
            <a:off x="-278636" y="3257105"/>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 name="组合 30"/>
          <p:cNvGrpSpPr/>
          <p:nvPr/>
        </p:nvGrpSpPr>
        <p:grpSpPr>
          <a:xfrm>
            <a:off x="2960069" y="-114222"/>
            <a:ext cx="793101" cy="1522214"/>
            <a:chOff x="2996904" y="-214438"/>
            <a:chExt cx="951955" cy="1827106"/>
          </a:xfrm>
        </p:grpSpPr>
        <p:cxnSp>
          <p:nvCxnSpPr>
            <p:cNvPr id="76" name="直接连接符 75"/>
            <p:cNvCxnSpPr/>
            <p:nvPr/>
          </p:nvCxnSpPr>
          <p:spPr>
            <a:xfrm flipH="1" flipV="1">
              <a:off x="3471346" y="-214438"/>
              <a:ext cx="0" cy="733194"/>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0" name="矩形: 圆角 79"/>
            <p:cNvSpPr/>
            <p:nvPr/>
          </p:nvSpPr>
          <p:spPr>
            <a:xfrm>
              <a:off x="3341612" y="604845"/>
              <a:ext cx="262538" cy="30928"/>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圆: 空心 80"/>
            <p:cNvSpPr/>
            <p:nvPr/>
          </p:nvSpPr>
          <p:spPr>
            <a:xfrm>
              <a:off x="3414422" y="473268"/>
              <a:ext cx="118940" cy="118940"/>
            </a:xfrm>
            <a:prstGeom prst="donut">
              <a:avLst>
                <a:gd name="adj" fmla="val 2129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2" name="椭圆 81"/>
            <p:cNvSpPr/>
            <p:nvPr/>
          </p:nvSpPr>
          <p:spPr>
            <a:xfrm>
              <a:off x="2996904" y="660712"/>
              <a:ext cx="951955" cy="9519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矩形: 圆角 82"/>
            <p:cNvSpPr/>
            <p:nvPr/>
          </p:nvSpPr>
          <p:spPr>
            <a:xfrm>
              <a:off x="3362921" y="578666"/>
              <a:ext cx="216850" cy="119210"/>
            </a:xfrm>
            <a:prstGeom prst="roundRect">
              <a:avLst>
                <a:gd name="adj" fmla="val 1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4" name="组合 83"/>
          <p:cNvGrpSpPr/>
          <p:nvPr/>
        </p:nvGrpSpPr>
        <p:grpSpPr>
          <a:xfrm>
            <a:off x="1312115" y="-114222"/>
            <a:ext cx="561195" cy="1077113"/>
            <a:chOff x="2996904" y="-214438"/>
            <a:chExt cx="951955" cy="1827106"/>
          </a:xfrm>
        </p:grpSpPr>
        <p:cxnSp>
          <p:nvCxnSpPr>
            <p:cNvPr id="85" name="直接连接符 84"/>
            <p:cNvCxnSpPr/>
            <p:nvPr/>
          </p:nvCxnSpPr>
          <p:spPr>
            <a:xfrm flipH="1" flipV="1">
              <a:off x="3471346" y="-214438"/>
              <a:ext cx="0" cy="733194"/>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6" name="矩形: 圆角 85"/>
            <p:cNvSpPr/>
            <p:nvPr/>
          </p:nvSpPr>
          <p:spPr>
            <a:xfrm>
              <a:off x="3341612" y="604845"/>
              <a:ext cx="262538" cy="30928"/>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圆: 空心 86"/>
            <p:cNvSpPr/>
            <p:nvPr/>
          </p:nvSpPr>
          <p:spPr>
            <a:xfrm>
              <a:off x="3414422" y="473268"/>
              <a:ext cx="118940" cy="118940"/>
            </a:xfrm>
            <a:prstGeom prst="donut">
              <a:avLst>
                <a:gd name="adj" fmla="val 2129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8" name="椭圆 87"/>
            <p:cNvSpPr/>
            <p:nvPr/>
          </p:nvSpPr>
          <p:spPr>
            <a:xfrm>
              <a:off x="2996904" y="660712"/>
              <a:ext cx="951955" cy="9519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矩形: 圆角 91"/>
            <p:cNvSpPr/>
            <p:nvPr/>
          </p:nvSpPr>
          <p:spPr>
            <a:xfrm>
              <a:off x="3362921" y="578666"/>
              <a:ext cx="216850" cy="119210"/>
            </a:xfrm>
            <a:prstGeom prst="roundRect">
              <a:avLst>
                <a:gd name="adj" fmla="val 1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3" name="组合 92"/>
          <p:cNvGrpSpPr/>
          <p:nvPr/>
        </p:nvGrpSpPr>
        <p:grpSpPr>
          <a:xfrm>
            <a:off x="10510726" y="-41934"/>
            <a:ext cx="561195" cy="1077113"/>
            <a:chOff x="2996904" y="-214438"/>
            <a:chExt cx="951955" cy="1827106"/>
          </a:xfrm>
        </p:grpSpPr>
        <p:cxnSp>
          <p:nvCxnSpPr>
            <p:cNvPr id="97" name="直接连接符 96"/>
            <p:cNvCxnSpPr/>
            <p:nvPr/>
          </p:nvCxnSpPr>
          <p:spPr>
            <a:xfrm flipH="1" flipV="1">
              <a:off x="3471346" y="-214438"/>
              <a:ext cx="0" cy="733194"/>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8" name="矩形: 圆角 97"/>
            <p:cNvSpPr/>
            <p:nvPr/>
          </p:nvSpPr>
          <p:spPr>
            <a:xfrm>
              <a:off x="3341612" y="604845"/>
              <a:ext cx="262538" cy="30928"/>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圆: 空心 98"/>
            <p:cNvSpPr/>
            <p:nvPr/>
          </p:nvSpPr>
          <p:spPr>
            <a:xfrm>
              <a:off x="3414422" y="473268"/>
              <a:ext cx="118940" cy="118940"/>
            </a:xfrm>
            <a:prstGeom prst="donut">
              <a:avLst>
                <a:gd name="adj" fmla="val 2129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0" name="椭圆 99"/>
            <p:cNvSpPr/>
            <p:nvPr/>
          </p:nvSpPr>
          <p:spPr>
            <a:xfrm>
              <a:off x="2996904" y="660712"/>
              <a:ext cx="951955" cy="9519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矩形: 圆角 100"/>
            <p:cNvSpPr/>
            <p:nvPr/>
          </p:nvSpPr>
          <p:spPr>
            <a:xfrm>
              <a:off x="3362921" y="578666"/>
              <a:ext cx="216850" cy="119210"/>
            </a:xfrm>
            <a:prstGeom prst="roundRect">
              <a:avLst>
                <a:gd name="adj" fmla="val 1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648471886"/>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 y="0"/>
            <a:ext cx="5377536" cy="6858000"/>
            <a:chOff x="1" y="0"/>
            <a:chExt cx="5377536" cy="6858000"/>
          </a:xfrm>
        </p:grpSpPr>
        <p:sp>
          <p:nvSpPr>
            <p:cNvPr id="63" name="矩形 62"/>
            <p:cNvSpPr/>
            <p:nvPr/>
          </p:nvSpPr>
          <p:spPr>
            <a:xfrm>
              <a:off x="1" y="0"/>
              <a:ext cx="5086350" cy="6858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等腰三角形 102"/>
            <p:cNvSpPr/>
            <p:nvPr/>
          </p:nvSpPr>
          <p:spPr>
            <a:xfrm rot="5400000">
              <a:off x="4968596" y="3012576"/>
              <a:ext cx="513083" cy="30479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4" name="文本框 63"/>
          <p:cNvSpPr txBox="1"/>
          <p:nvPr/>
        </p:nvSpPr>
        <p:spPr>
          <a:xfrm>
            <a:off x="1359172" y="411617"/>
            <a:ext cx="2398413" cy="5386090"/>
          </a:xfrm>
          <a:prstGeom prst="rect">
            <a:avLst/>
          </a:prstGeom>
          <a:noFill/>
        </p:spPr>
        <p:txBody>
          <a:bodyPr wrap="none" rtlCol="0">
            <a:spAutoFit/>
          </a:bodyPr>
          <a:lstStyle/>
          <a:p>
            <a:r>
              <a:rPr lang="en-US" altLang="zh-CN" sz="34400">
                <a:solidFill>
                  <a:schemeClr val="accent1"/>
                </a:solidFill>
                <a:latin typeface="+mj-lt"/>
              </a:rPr>
              <a:t>2</a:t>
            </a:r>
            <a:endParaRPr lang="zh-CN" altLang="en-US" sz="34400">
              <a:solidFill>
                <a:schemeClr val="accent1"/>
              </a:solidFill>
              <a:latin typeface="+mj-lt"/>
            </a:endParaRPr>
          </a:p>
        </p:txBody>
      </p:sp>
      <p:sp>
        <p:nvSpPr>
          <p:cNvPr id="95" name="任意多边形: 形状 94"/>
          <p:cNvSpPr/>
          <p:nvPr/>
        </p:nvSpPr>
        <p:spPr>
          <a:xfrm>
            <a:off x="1327061" y="1190137"/>
            <a:ext cx="2313634" cy="3829050"/>
          </a:xfrm>
          <a:custGeom>
            <a:avLst/>
            <a:gdLst>
              <a:gd name="connsiteX0" fmla="*/ 2313633 w 2313634"/>
              <a:gd name="connsiteY0" fmla="*/ 3426366 h 3829050"/>
              <a:gd name="connsiteX1" fmla="*/ 2313634 w 2313634"/>
              <a:gd name="connsiteY1" fmla="*/ 3592643 h 3829050"/>
              <a:gd name="connsiteX2" fmla="*/ 1904165 w 2313634"/>
              <a:gd name="connsiteY2" fmla="*/ 3829050 h 3829050"/>
              <a:gd name="connsiteX3" fmla="*/ 1616165 w 2313634"/>
              <a:gd name="connsiteY3" fmla="*/ 3829050 h 3829050"/>
              <a:gd name="connsiteX4" fmla="*/ 2313634 w 2313634"/>
              <a:gd name="connsiteY4" fmla="*/ 3123915 h 3829050"/>
              <a:gd name="connsiteX5" fmla="*/ 2313634 w 2313634"/>
              <a:gd name="connsiteY5" fmla="*/ 3290191 h 3829050"/>
              <a:gd name="connsiteX6" fmla="*/ 1380303 w 2313634"/>
              <a:gd name="connsiteY6" fmla="*/ 3829049 h 3829050"/>
              <a:gd name="connsiteX7" fmla="*/ 1092305 w 2313634"/>
              <a:gd name="connsiteY7" fmla="*/ 3829049 h 3829050"/>
              <a:gd name="connsiteX8" fmla="*/ 2313634 w 2313634"/>
              <a:gd name="connsiteY8" fmla="*/ 2821455 h 3829050"/>
              <a:gd name="connsiteX9" fmla="*/ 2313634 w 2313634"/>
              <a:gd name="connsiteY9" fmla="*/ 2987731 h 3829050"/>
              <a:gd name="connsiteX10" fmla="*/ 856427 w 2313634"/>
              <a:gd name="connsiteY10" fmla="*/ 3829049 h 3829050"/>
              <a:gd name="connsiteX11" fmla="*/ 568429 w 2313634"/>
              <a:gd name="connsiteY11" fmla="*/ 3829050 h 3829050"/>
              <a:gd name="connsiteX12" fmla="*/ 2313634 w 2313634"/>
              <a:gd name="connsiteY12" fmla="*/ 2518995 h 3829050"/>
              <a:gd name="connsiteX13" fmla="*/ 2313633 w 2313634"/>
              <a:gd name="connsiteY13" fmla="*/ 2685271 h 3829050"/>
              <a:gd name="connsiteX14" fmla="*/ 332553 w 2313634"/>
              <a:gd name="connsiteY14" fmla="*/ 3829050 h 3829050"/>
              <a:gd name="connsiteX15" fmla="*/ 127159 w 2313634"/>
              <a:gd name="connsiteY15" fmla="*/ 3829049 h 3829050"/>
              <a:gd name="connsiteX16" fmla="*/ 106508 w 2313634"/>
              <a:gd name="connsiteY16" fmla="*/ 3793280 h 3829050"/>
              <a:gd name="connsiteX17" fmla="*/ 2313634 w 2313634"/>
              <a:gd name="connsiteY17" fmla="*/ 2216535 h 3829050"/>
              <a:gd name="connsiteX18" fmla="*/ 2313633 w 2313634"/>
              <a:gd name="connsiteY18" fmla="*/ 2382811 h 3829050"/>
              <a:gd name="connsiteX19" fmla="*/ 47539 w 2313634"/>
              <a:gd name="connsiteY19" fmla="*/ 3691143 h 3829050"/>
              <a:gd name="connsiteX20" fmla="*/ 1 w 2313634"/>
              <a:gd name="connsiteY20" fmla="*/ 3608805 h 3829050"/>
              <a:gd name="connsiteX21" fmla="*/ 0 w 2313634"/>
              <a:gd name="connsiteY21" fmla="*/ 3552312 h 3829050"/>
              <a:gd name="connsiteX22" fmla="*/ 2313633 w 2313634"/>
              <a:gd name="connsiteY22" fmla="*/ 1914074 h 3829050"/>
              <a:gd name="connsiteX23" fmla="*/ 2313633 w 2313634"/>
              <a:gd name="connsiteY23" fmla="*/ 2080351 h 3829050"/>
              <a:gd name="connsiteX24" fmla="*/ 1 w 2313634"/>
              <a:gd name="connsiteY24" fmla="*/ 3416129 h 3829050"/>
              <a:gd name="connsiteX25" fmla="*/ 0 w 2313634"/>
              <a:gd name="connsiteY25" fmla="*/ 3249852 h 3829050"/>
              <a:gd name="connsiteX26" fmla="*/ 2313633 w 2313634"/>
              <a:gd name="connsiteY26" fmla="*/ 1611614 h 3829050"/>
              <a:gd name="connsiteX27" fmla="*/ 2313633 w 2313634"/>
              <a:gd name="connsiteY27" fmla="*/ 1777891 h 3829050"/>
              <a:gd name="connsiteX28" fmla="*/ 1 w 2313634"/>
              <a:gd name="connsiteY28" fmla="*/ 3113669 h 3829050"/>
              <a:gd name="connsiteX29" fmla="*/ 0 w 2313634"/>
              <a:gd name="connsiteY29" fmla="*/ 2947392 h 3829050"/>
              <a:gd name="connsiteX30" fmla="*/ 2313633 w 2313634"/>
              <a:gd name="connsiteY30" fmla="*/ 1309156 h 3829050"/>
              <a:gd name="connsiteX31" fmla="*/ 2313633 w 2313634"/>
              <a:gd name="connsiteY31" fmla="*/ 1475432 h 3829050"/>
              <a:gd name="connsiteX32" fmla="*/ 1 w 2313634"/>
              <a:gd name="connsiteY32" fmla="*/ 2811209 h 3829050"/>
              <a:gd name="connsiteX33" fmla="*/ 0 w 2313634"/>
              <a:gd name="connsiteY33" fmla="*/ 2644932 h 3829050"/>
              <a:gd name="connsiteX34" fmla="*/ 2313633 w 2313634"/>
              <a:gd name="connsiteY34" fmla="*/ 1006696 h 3829050"/>
              <a:gd name="connsiteX35" fmla="*/ 2313633 w 2313634"/>
              <a:gd name="connsiteY35" fmla="*/ 1172972 h 3829050"/>
              <a:gd name="connsiteX36" fmla="*/ 1 w 2313634"/>
              <a:gd name="connsiteY36" fmla="*/ 2508749 h 3829050"/>
              <a:gd name="connsiteX37" fmla="*/ 1 w 2313634"/>
              <a:gd name="connsiteY37" fmla="*/ 2342472 h 3829050"/>
              <a:gd name="connsiteX38" fmla="*/ 2313634 w 2313634"/>
              <a:gd name="connsiteY38" fmla="*/ 704237 h 3829050"/>
              <a:gd name="connsiteX39" fmla="*/ 2313633 w 2313634"/>
              <a:gd name="connsiteY39" fmla="*/ 870514 h 3829050"/>
              <a:gd name="connsiteX40" fmla="*/ 1 w 2313634"/>
              <a:gd name="connsiteY40" fmla="*/ 2206290 h 3829050"/>
              <a:gd name="connsiteX41" fmla="*/ 1 w 2313634"/>
              <a:gd name="connsiteY41" fmla="*/ 2040013 h 3829050"/>
              <a:gd name="connsiteX42" fmla="*/ 2313633 w 2313634"/>
              <a:gd name="connsiteY42" fmla="*/ 401776 h 3829050"/>
              <a:gd name="connsiteX43" fmla="*/ 2313633 w 2313634"/>
              <a:gd name="connsiteY43" fmla="*/ 568052 h 3829050"/>
              <a:gd name="connsiteX44" fmla="*/ 1 w 2313634"/>
              <a:gd name="connsiteY44" fmla="*/ 1903829 h 3829050"/>
              <a:gd name="connsiteX45" fmla="*/ 1 w 2313634"/>
              <a:gd name="connsiteY45" fmla="*/ 1737552 h 3829050"/>
              <a:gd name="connsiteX46" fmla="*/ 2313633 w 2313634"/>
              <a:gd name="connsiteY46" fmla="*/ 99316 h 3829050"/>
              <a:gd name="connsiteX47" fmla="*/ 2313633 w 2313634"/>
              <a:gd name="connsiteY47" fmla="*/ 265592 h 3829050"/>
              <a:gd name="connsiteX48" fmla="*/ 1 w 2313634"/>
              <a:gd name="connsiteY48" fmla="*/ 1601369 h 3829050"/>
              <a:gd name="connsiteX49" fmla="*/ 1 w 2313634"/>
              <a:gd name="connsiteY49" fmla="*/ 1435092 h 3829050"/>
              <a:gd name="connsiteX50" fmla="*/ 914027 w 2313634"/>
              <a:gd name="connsiteY50" fmla="*/ 0 h 3829050"/>
              <a:gd name="connsiteX51" fmla="*/ 1202027 w 2313634"/>
              <a:gd name="connsiteY51" fmla="*/ 0 h 3829050"/>
              <a:gd name="connsiteX52" fmla="*/ 1 w 2313634"/>
              <a:gd name="connsiteY52" fmla="*/ 693989 h 3829050"/>
              <a:gd name="connsiteX53" fmla="*/ 1 w 2313634"/>
              <a:gd name="connsiteY53" fmla="*/ 527713 h 3829050"/>
              <a:gd name="connsiteX54" fmla="*/ 1961780 w 2313634"/>
              <a:gd name="connsiteY54" fmla="*/ 0 h 3829050"/>
              <a:gd name="connsiteX55" fmla="*/ 2249779 w 2313634"/>
              <a:gd name="connsiteY55" fmla="*/ 0 h 3829050"/>
              <a:gd name="connsiteX56" fmla="*/ 1 w 2313634"/>
              <a:gd name="connsiteY56" fmla="*/ 1298909 h 3829050"/>
              <a:gd name="connsiteX57" fmla="*/ 1 w 2313634"/>
              <a:gd name="connsiteY57" fmla="*/ 1132633 h 3829050"/>
              <a:gd name="connsiteX58" fmla="*/ 1725902 w 2313634"/>
              <a:gd name="connsiteY58" fmla="*/ 0 h 3829050"/>
              <a:gd name="connsiteX59" fmla="*/ 1 w 2313634"/>
              <a:gd name="connsiteY59" fmla="*/ 996449 h 3829050"/>
              <a:gd name="connsiteX60" fmla="*/ 1 w 2313634"/>
              <a:gd name="connsiteY60" fmla="*/ 830172 h 3829050"/>
              <a:gd name="connsiteX61" fmla="*/ 1437901 w 2313634"/>
              <a:gd name="connsiteY61" fmla="*/ 0 h 38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13634" h="3829050">
                <a:moveTo>
                  <a:pt x="2313633" y="3426366"/>
                </a:moveTo>
                <a:lnTo>
                  <a:pt x="2313634" y="3592643"/>
                </a:lnTo>
                <a:lnTo>
                  <a:pt x="1904165" y="3829050"/>
                </a:lnTo>
                <a:lnTo>
                  <a:pt x="1616165" y="3829050"/>
                </a:lnTo>
                <a:close/>
                <a:moveTo>
                  <a:pt x="2313634" y="3123915"/>
                </a:moveTo>
                <a:lnTo>
                  <a:pt x="2313634" y="3290191"/>
                </a:lnTo>
                <a:lnTo>
                  <a:pt x="1380303" y="3829049"/>
                </a:lnTo>
                <a:lnTo>
                  <a:pt x="1092305" y="3829049"/>
                </a:lnTo>
                <a:close/>
                <a:moveTo>
                  <a:pt x="2313634" y="2821455"/>
                </a:moveTo>
                <a:lnTo>
                  <a:pt x="2313634" y="2987731"/>
                </a:lnTo>
                <a:lnTo>
                  <a:pt x="856427" y="3829049"/>
                </a:lnTo>
                <a:lnTo>
                  <a:pt x="568429" y="3829050"/>
                </a:lnTo>
                <a:close/>
                <a:moveTo>
                  <a:pt x="2313634" y="2518995"/>
                </a:moveTo>
                <a:lnTo>
                  <a:pt x="2313633" y="2685271"/>
                </a:lnTo>
                <a:lnTo>
                  <a:pt x="332553" y="3829050"/>
                </a:lnTo>
                <a:lnTo>
                  <a:pt x="127159" y="3829049"/>
                </a:lnTo>
                <a:lnTo>
                  <a:pt x="106508" y="3793280"/>
                </a:lnTo>
                <a:close/>
                <a:moveTo>
                  <a:pt x="2313634" y="2216535"/>
                </a:moveTo>
                <a:lnTo>
                  <a:pt x="2313633" y="2382811"/>
                </a:lnTo>
                <a:lnTo>
                  <a:pt x="47539" y="3691143"/>
                </a:lnTo>
                <a:lnTo>
                  <a:pt x="1" y="3608805"/>
                </a:lnTo>
                <a:lnTo>
                  <a:pt x="0" y="3552312"/>
                </a:lnTo>
                <a:close/>
                <a:moveTo>
                  <a:pt x="2313633" y="1914074"/>
                </a:moveTo>
                <a:lnTo>
                  <a:pt x="2313633" y="2080351"/>
                </a:lnTo>
                <a:lnTo>
                  <a:pt x="1" y="3416129"/>
                </a:lnTo>
                <a:lnTo>
                  <a:pt x="0" y="3249852"/>
                </a:lnTo>
                <a:close/>
                <a:moveTo>
                  <a:pt x="2313633" y="1611614"/>
                </a:moveTo>
                <a:lnTo>
                  <a:pt x="2313633" y="1777891"/>
                </a:lnTo>
                <a:lnTo>
                  <a:pt x="1" y="3113669"/>
                </a:lnTo>
                <a:lnTo>
                  <a:pt x="0" y="2947392"/>
                </a:lnTo>
                <a:close/>
                <a:moveTo>
                  <a:pt x="2313633" y="1309156"/>
                </a:moveTo>
                <a:lnTo>
                  <a:pt x="2313633" y="1475432"/>
                </a:lnTo>
                <a:lnTo>
                  <a:pt x="1" y="2811209"/>
                </a:lnTo>
                <a:lnTo>
                  <a:pt x="0" y="2644932"/>
                </a:lnTo>
                <a:close/>
                <a:moveTo>
                  <a:pt x="2313633" y="1006696"/>
                </a:moveTo>
                <a:lnTo>
                  <a:pt x="2313633" y="1172972"/>
                </a:lnTo>
                <a:lnTo>
                  <a:pt x="1" y="2508749"/>
                </a:lnTo>
                <a:lnTo>
                  <a:pt x="1" y="2342472"/>
                </a:lnTo>
                <a:close/>
                <a:moveTo>
                  <a:pt x="2313634" y="704237"/>
                </a:moveTo>
                <a:lnTo>
                  <a:pt x="2313633" y="870514"/>
                </a:lnTo>
                <a:lnTo>
                  <a:pt x="1" y="2206290"/>
                </a:lnTo>
                <a:lnTo>
                  <a:pt x="1" y="2040013"/>
                </a:lnTo>
                <a:close/>
                <a:moveTo>
                  <a:pt x="2313633" y="401776"/>
                </a:moveTo>
                <a:lnTo>
                  <a:pt x="2313633" y="568052"/>
                </a:lnTo>
                <a:lnTo>
                  <a:pt x="1" y="1903829"/>
                </a:lnTo>
                <a:lnTo>
                  <a:pt x="1" y="1737552"/>
                </a:lnTo>
                <a:close/>
                <a:moveTo>
                  <a:pt x="2313633" y="99316"/>
                </a:moveTo>
                <a:lnTo>
                  <a:pt x="2313633" y="265592"/>
                </a:lnTo>
                <a:lnTo>
                  <a:pt x="1" y="1601369"/>
                </a:lnTo>
                <a:lnTo>
                  <a:pt x="1" y="1435092"/>
                </a:lnTo>
                <a:close/>
                <a:moveTo>
                  <a:pt x="914027" y="0"/>
                </a:moveTo>
                <a:lnTo>
                  <a:pt x="1202027" y="0"/>
                </a:lnTo>
                <a:lnTo>
                  <a:pt x="1" y="693989"/>
                </a:lnTo>
                <a:lnTo>
                  <a:pt x="1" y="527713"/>
                </a:lnTo>
                <a:close/>
                <a:moveTo>
                  <a:pt x="1961780" y="0"/>
                </a:moveTo>
                <a:lnTo>
                  <a:pt x="2249779" y="0"/>
                </a:lnTo>
                <a:lnTo>
                  <a:pt x="1" y="1298909"/>
                </a:lnTo>
                <a:lnTo>
                  <a:pt x="1" y="1132633"/>
                </a:lnTo>
                <a:close/>
                <a:moveTo>
                  <a:pt x="1725902" y="0"/>
                </a:moveTo>
                <a:lnTo>
                  <a:pt x="1" y="996449"/>
                </a:lnTo>
                <a:lnTo>
                  <a:pt x="1" y="830172"/>
                </a:lnTo>
                <a:lnTo>
                  <a:pt x="1437901"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文本框 95"/>
          <p:cNvSpPr txBox="1"/>
          <p:nvPr/>
        </p:nvSpPr>
        <p:spPr>
          <a:xfrm>
            <a:off x="1555191" y="5008165"/>
            <a:ext cx="1914524" cy="338554"/>
          </a:xfrm>
          <a:prstGeom prst="rect">
            <a:avLst/>
          </a:prstGeom>
          <a:solidFill>
            <a:schemeClr val="accent2"/>
          </a:solidFill>
        </p:spPr>
        <p:txBody>
          <a:bodyPr wrap="square" rtlCol="0">
            <a:spAutoFit/>
          </a:bodyPr>
          <a:lstStyle/>
          <a:p>
            <a:pPr algn="ctr"/>
            <a:r>
              <a:rPr lang="en-US" altLang="zh-CN" sz="1600">
                <a:solidFill>
                  <a:schemeClr val="bg1"/>
                </a:solidFill>
              </a:rPr>
              <a:t>PART ONE</a:t>
            </a:r>
            <a:endParaRPr lang="zh-CN" altLang="en-US" sz="1600">
              <a:solidFill>
                <a:schemeClr val="bg1"/>
              </a:solidFill>
            </a:endParaRPr>
          </a:p>
        </p:txBody>
      </p:sp>
      <p:sp>
        <p:nvSpPr>
          <p:cNvPr id="97" name="文本框 96"/>
          <p:cNvSpPr txBox="1"/>
          <p:nvPr/>
        </p:nvSpPr>
        <p:spPr>
          <a:xfrm>
            <a:off x="6130591" y="1553309"/>
            <a:ext cx="4028795" cy="400110"/>
          </a:xfrm>
          <a:prstGeom prst="rect">
            <a:avLst/>
          </a:prstGeom>
          <a:noFill/>
        </p:spPr>
        <p:txBody>
          <a:bodyPr wrap="none" rtlCol="0">
            <a:spAutoFit/>
          </a:bodyPr>
          <a:lstStyle>
            <a:defPPr>
              <a:defRPr lang="zh-CN"/>
            </a:defPPr>
            <a:lvl1pPr>
              <a:defRPr sz="2000" b="1">
                <a:solidFill>
                  <a:schemeClr val="tx2"/>
                </a:solidFill>
              </a:defRPr>
            </a:lvl1pPr>
          </a:lstStyle>
          <a:p>
            <a:r>
              <a:rPr lang="en-US" altLang="zh-CN"/>
              <a:t>PLEASE ADD THE SLIDE TITLE</a:t>
            </a:r>
            <a:endParaRPr lang="zh-CN" altLang="en-US"/>
          </a:p>
        </p:txBody>
      </p:sp>
      <p:sp>
        <p:nvSpPr>
          <p:cNvPr id="99" name="文本框 98"/>
          <p:cNvSpPr txBox="1"/>
          <p:nvPr/>
        </p:nvSpPr>
        <p:spPr>
          <a:xfrm>
            <a:off x="6130591" y="2975526"/>
            <a:ext cx="4028795" cy="400110"/>
          </a:xfrm>
          <a:prstGeom prst="rect">
            <a:avLst/>
          </a:prstGeom>
          <a:noFill/>
        </p:spPr>
        <p:txBody>
          <a:bodyPr wrap="none" rtlCol="0">
            <a:spAutoFit/>
          </a:bodyPr>
          <a:lstStyle>
            <a:defPPr>
              <a:defRPr lang="zh-CN"/>
            </a:defPPr>
            <a:lvl1pPr>
              <a:defRPr sz="2000" b="1">
                <a:solidFill>
                  <a:schemeClr val="bg1"/>
                </a:solidFill>
              </a:defRPr>
            </a:lvl1pPr>
          </a:lstStyle>
          <a:p>
            <a:r>
              <a:rPr lang="en-US" altLang="zh-CN"/>
              <a:t>PLEASE ADD THE SLIDE TITLE</a:t>
            </a:r>
            <a:endParaRPr lang="zh-CN" altLang="en-US"/>
          </a:p>
        </p:txBody>
      </p:sp>
      <p:sp>
        <p:nvSpPr>
          <p:cNvPr id="101" name="文本框 100"/>
          <p:cNvSpPr txBox="1"/>
          <p:nvPr/>
        </p:nvSpPr>
        <p:spPr>
          <a:xfrm>
            <a:off x="6130591" y="4397743"/>
            <a:ext cx="4028795" cy="400110"/>
          </a:xfrm>
          <a:prstGeom prst="rect">
            <a:avLst/>
          </a:prstGeom>
          <a:noFill/>
        </p:spPr>
        <p:txBody>
          <a:bodyPr wrap="none" rtlCol="0">
            <a:spAutoFit/>
          </a:bodyPr>
          <a:lstStyle/>
          <a:p>
            <a:r>
              <a:rPr lang="en-US" altLang="zh-CN" sz="2000" b="1">
                <a:solidFill>
                  <a:schemeClr val="tx2"/>
                </a:solidFill>
              </a:rPr>
              <a:t>PLEASE ADD THE SLIDE TITLE</a:t>
            </a:r>
            <a:endParaRPr lang="zh-CN" altLang="en-US" sz="2000" b="1">
              <a:solidFill>
                <a:schemeClr val="tx2"/>
              </a:solidFill>
            </a:endParaRPr>
          </a:p>
        </p:txBody>
      </p:sp>
      <p:sp>
        <p:nvSpPr>
          <p:cNvPr id="104" name="文本框 103"/>
          <p:cNvSpPr txBox="1"/>
          <p:nvPr/>
        </p:nvSpPr>
        <p:spPr>
          <a:xfrm>
            <a:off x="6130591" y="1926577"/>
            <a:ext cx="5356559" cy="612155"/>
          </a:xfrm>
          <a:prstGeom prst="rect">
            <a:avLst/>
          </a:prstGeom>
          <a:noFill/>
        </p:spPr>
        <p:txBody>
          <a:bodyPr wrap="square" rtlCol="0">
            <a:spAutoFit/>
          </a:bodyPr>
          <a:lstStyle>
            <a:defPPr>
              <a:defRPr lang="zh-CN"/>
            </a:defPPr>
            <a:lvl1pPr>
              <a:lnSpc>
                <a:spcPct val="150000"/>
              </a:lnSpc>
              <a:spcAft>
                <a:spcPts val="1200"/>
              </a:spcAft>
              <a:defRPr sz="1200">
                <a:solidFill>
                  <a:schemeClr val="tx2"/>
                </a:solidFill>
              </a:defRPr>
            </a:lvl1pPr>
          </a:lstStyle>
          <a:p>
            <a:r>
              <a:rPr lang="en-US" altLang="zh-CN"/>
              <a:t>Please add the text here, according to the need to adjust the font and font size, with 1.5 double spaced and centering alignment. </a:t>
            </a:r>
            <a:endParaRPr lang="zh-CN" altLang="en-US"/>
          </a:p>
        </p:txBody>
      </p:sp>
      <p:sp>
        <p:nvSpPr>
          <p:cNvPr id="105" name="文本框 104"/>
          <p:cNvSpPr txBox="1"/>
          <p:nvPr/>
        </p:nvSpPr>
        <p:spPr>
          <a:xfrm>
            <a:off x="6130591" y="3345802"/>
            <a:ext cx="5356559" cy="612155"/>
          </a:xfrm>
          <a:prstGeom prst="rect">
            <a:avLst/>
          </a:prstGeom>
          <a:noFill/>
        </p:spPr>
        <p:txBody>
          <a:bodyPr wrap="square" rtlCol="0">
            <a:spAutoFit/>
          </a:bodyPr>
          <a:lstStyle>
            <a:defPPr>
              <a:defRPr lang="zh-CN"/>
            </a:defPPr>
            <a:lvl1pPr>
              <a:lnSpc>
                <a:spcPct val="150000"/>
              </a:lnSpc>
              <a:spcAft>
                <a:spcPts val="1200"/>
              </a:spcAft>
              <a:defRPr sz="1200">
                <a:solidFill>
                  <a:schemeClr val="bg2"/>
                </a:solidFill>
              </a:defRPr>
            </a:lvl1pPr>
          </a:lstStyle>
          <a:p>
            <a:r>
              <a:rPr lang="en-US" altLang="zh-CN">
                <a:solidFill>
                  <a:schemeClr val="bg1"/>
                </a:solidFill>
              </a:rPr>
              <a:t>Please add the text here, according to the need to adjust the font and font size, with 1.5 double spaced and centering alignment. </a:t>
            </a:r>
            <a:endParaRPr lang="zh-CN" altLang="en-US">
              <a:solidFill>
                <a:schemeClr val="bg1"/>
              </a:solidFill>
            </a:endParaRPr>
          </a:p>
        </p:txBody>
      </p:sp>
      <p:sp>
        <p:nvSpPr>
          <p:cNvPr id="106" name="文本框 105"/>
          <p:cNvSpPr txBox="1"/>
          <p:nvPr/>
        </p:nvSpPr>
        <p:spPr>
          <a:xfrm>
            <a:off x="6130591" y="4765027"/>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Tree>
    <p:extLst>
      <p:ext uri="{BB962C8B-B14F-4D97-AF65-F5344CB8AC3E}">
        <p14:creationId xmlns:p14="http://schemas.microsoft.com/office/powerpoint/2010/main" val="1603692516"/>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任意多边形: 形状 18"/>
          <p:cNvSpPr/>
          <p:nvPr/>
        </p:nvSpPr>
        <p:spPr>
          <a:xfrm>
            <a:off x="2905524" y="0"/>
            <a:ext cx="6380952" cy="685800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p:cNvGrpSpPr/>
          <p:nvPr/>
        </p:nvGrpSpPr>
        <p:grpSpPr>
          <a:xfrm>
            <a:off x="627188" y="2590800"/>
            <a:ext cx="5468812" cy="904875"/>
            <a:chOff x="579563" y="2867025"/>
            <a:chExt cx="5468812" cy="904875"/>
          </a:xfrm>
        </p:grpSpPr>
        <p:sp>
          <p:nvSpPr>
            <p:cNvPr id="21" name="任意多边形: 形状 20"/>
            <p:cNvSpPr/>
            <p:nvPr/>
          </p:nvSpPr>
          <p:spPr>
            <a:xfrm>
              <a:off x="579563" y="3067050"/>
              <a:ext cx="1011112" cy="704850"/>
            </a:xfrm>
            <a:custGeom>
              <a:avLst/>
              <a:gdLst>
                <a:gd name="connsiteX0" fmla="*/ 0 w 1011112"/>
                <a:gd name="connsiteY0" fmla="*/ 0 h 704850"/>
                <a:gd name="connsiteX1" fmla="*/ 1011112 w 1011112"/>
                <a:gd name="connsiteY1" fmla="*/ 0 h 704850"/>
                <a:gd name="connsiteX2" fmla="*/ 1011112 w 1011112"/>
                <a:gd name="connsiteY2" fmla="*/ 704850 h 704850"/>
                <a:gd name="connsiteX3" fmla="*/ 1 w 1011112"/>
                <a:gd name="connsiteY3" fmla="*/ 704850 h 704850"/>
                <a:gd name="connsiteX4" fmla="*/ 352425 w 1011112"/>
                <a:gd name="connsiteY4" fmla="*/ 352426 h 70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12" h="704850">
                  <a:moveTo>
                    <a:pt x="0" y="0"/>
                  </a:moveTo>
                  <a:lnTo>
                    <a:pt x="1011112" y="0"/>
                  </a:lnTo>
                  <a:lnTo>
                    <a:pt x="1011112" y="704850"/>
                  </a:lnTo>
                  <a:lnTo>
                    <a:pt x="1" y="704850"/>
                  </a:lnTo>
                  <a:lnTo>
                    <a:pt x="352425" y="352426"/>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p:cNvSpPr/>
            <p:nvPr/>
          </p:nvSpPr>
          <p:spPr>
            <a:xfrm>
              <a:off x="1390650" y="2867025"/>
              <a:ext cx="4657725" cy="7048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直角三角形 22"/>
            <p:cNvSpPr/>
            <p:nvPr/>
          </p:nvSpPr>
          <p:spPr>
            <a:xfrm rot="10800000">
              <a:off x="1390650" y="3571875"/>
              <a:ext cx="200025" cy="200025"/>
            </a:xfrm>
            <a:prstGeom prst="rtTriangl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p:cNvGrpSpPr/>
          <p:nvPr/>
        </p:nvGrpSpPr>
        <p:grpSpPr>
          <a:xfrm>
            <a:off x="6096000" y="2590800"/>
            <a:ext cx="5468812" cy="904875"/>
            <a:chOff x="6048375" y="2867025"/>
            <a:chExt cx="5468812" cy="904875"/>
          </a:xfrm>
        </p:grpSpPr>
        <p:sp>
          <p:nvSpPr>
            <p:cNvPr id="25" name="任意多边形: 形状 24"/>
            <p:cNvSpPr/>
            <p:nvPr/>
          </p:nvSpPr>
          <p:spPr>
            <a:xfrm flipH="1">
              <a:off x="10506075" y="3067050"/>
              <a:ext cx="1011112" cy="704850"/>
            </a:xfrm>
            <a:custGeom>
              <a:avLst/>
              <a:gdLst>
                <a:gd name="connsiteX0" fmla="*/ 0 w 1011112"/>
                <a:gd name="connsiteY0" fmla="*/ 0 h 704850"/>
                <a:gd name="connsiteX1" fmla="*/ 1011112 w 1011112"/>
                <a:gd name="connsiteY1" fmla="*/ 0 h 704850"/>
                <a:gd name="connsiteX2" fmla="*/ 1011112 w 1011112"/>
                <a:gd name="connsiteY2" fmla="*/ 704850 h 704850"/>
                <a:gd name="connsiteX3" fmla="*/ 1 w 1011112"/>
                <a:gd name="connsiteY3" fmla="*/ 704850 h 704850"/>
                <a:gd name="connsiteX4" fmla="*/ 352425 w 1011112"/>
                <a:gd name="connsiteY4" fmla="*/ 352426 h 70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12" h="704850">
                  <a:moveTo>
                    <a:pt x="0" y="0"/>
                  </a:moveTo>
                  <a:lnTo>
                    <a:pt x="1011112" y="0"/>
                  </a:lnTo>
                  <a:lnTo>
                    <a:pt x="1011112" y="704850"/>
                  </a:lnTo>
                  <a:lnTo>
                    <a:pt x="1" y="704850"/>
                  </a:lnTo>
                  <a:lnTo>
                    <a:pt x="352425" y="352426"/>
                  </a:lnTo>
                  <a:close/>
                </a:path>
              </a:pathLst>
            </a:custGeom>
            <a:solidFill>
              <a:srgbClr val="022B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p:cNvSpPr/>
            <p:nvPr/>
          </p:nvSpPr>
          <p:spPr>
            <a:xfrm>
              <a:off x="6048375" y="2867025"/>
              <a:ext cx="4657725" cy="7048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直角三角形 26"/>
            <p:cNvSpPr/>
            <p:nvPr/>
          </p:nvSpPr>
          <p:spPr>
            <a:xfrm rot="10800000" flipH="1">
              <a:off x="10506075" y="3571875"/>
              <a:ext cx="200025" cy="200025"/>
            </a:xfrm>
            <a:prstGeom prst="rtTriangle">
              <a:avLst/>
            </a:prstGeom>
            <a:solidFill>
              <a:srgbClr val="010F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3" name="组合 32"/>
          <p:cNvGrpSpPr/>
          <p:nvPr/>
        </p:nvGrpSpPr>
        <p:grpSpPr>
          <a:xfrm>
            <a:off x="5626993" y="420610"/>
            <a:ext cx="938013" cy="1008140"/>
            <a:chOff x="5491362" y="1357792"/>
            <a:chExt cx="1209276" cy="1299683"/>
          </a:xfrm>
        </p:grpSpPr>
        <p:sp>
          <p:nvSpPr>
            <p:cNvPr id="28" name="任意多边形: 形状 27"/>
            <p:cNvSpPr/>
            <p:nvPr/>
          </p:nvSpPr>
          <p:spPr>
            <a:xfrm>
              <a:off x="5491362" y="1357792"/>
              <a:ext cx="1209276" cy="1299683"/>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形状 30"/>
            <p:cNvSpPr/>
            <p:nvPr/>
          </p:nvSpPr>
          <p:spPr>
            <a:xfrm>
              <a:off x="6096000" y="1357792"/>
              <a:ext cx="604638" cy="1299683"/>
            </a:xfrm>
            <a:custGeom>
              <a:avLst/>
              <a:gdLst>
                <a:gd name="connsiteX0" fmla="*/ 529 w 604638"/>
                <a:gd name="connsiteY0" fmla="*/ 0 h 1299683"/>
                <a:gd name="connsiteX1" fmla="*/ 529 w 604638"/>
                <a:gd name="connsiteY1" fmla="*/ 2468 h 1299683"/>
                <a:gd name="connsiteX2" fmla="*/ 24013 w 604638"/>
                <a:gd name="connsiteY2" fmla="*/ 57239 h 1299683"/>
                <a:gd name="connsiteX3" fmla="*/ 264391 w 604638"/>
                <a:gd name="connsiteY3" fmla="*/ 380365 h 1299683"/>
                <a:gd name="connsiteX4" fmla="*/ 153871 w 604638"/>
                <a:gd name="connsiteY4" fmla="*/ 372127 h 1299683"/>
                <a:gd name="connsiteX5" fmla="*/ 138623 w 604638"/>
                <a:gd name="connsiteY5" fmla="*/ 369360 h 1299683"/>
                <a:gd name="connsiteX6" fmla="*/ 156531 w 604638"/>
                <a:gd name="connsiteY6" fmla="*/ 398980 h 1299683"/>
                <a:gd name="connsiteX7" fmla="*/ 353473 w 604638"/>
                <a:gd name="connsiteY7" fmla="*/ 628610 h 1299683"/>
                <a:gd name="connsiteX8" fmla="*/ 205715 w 604638"/>
                <a:gd name="connsiteY8" fmla="*/ 616387 h 1299683"/>
                <a:gd name="connsiteX9" fmla="*/ 193472 w 604638"/>
                <a:gd name="connsiteY9" fmla="*/ 613921 h 1299683"/>
                <a:gd name="connsiteX10" fmla="*/ 208299 w 604638"/>
                <a:gd name="connsiteY10" fmla="*/ 633457 h 1299683"/>
                <a:gd name="connsiteX11" fmla="*/ 470375 w 604638"/>
                <a:gd name="connsiteY11" fmla="*/ 876855 h 1299683"/>
                <a:gd name="connsiteX12" fmla="*/ 376063 w 604638"/>
                <a:gd name="connsiteY12" fmla="*/ 872324 h 1299683"/>
                <a:gd name="connsiteX13" fmla="*/ 319103 w 604638"/>
                <a:gd name="connsiteY13" fmla="*/ 867634 h 1299683"/>
                <a:gd name="connsiteX14" fmla="*/ 335296 w 604638"/>
                <a:gd name="connsiteY14" fmla="*/ 889798 h 1299683"/>
                <a:gd name="connsiteX15" fmla="*/ 604638 w 604638"/>
                <a:gd name="connsiteY15" fmla="*/ 1182817 h 1299683"/>
                <a:gd name="connsiteX16" fmla="*/ 142868 w 604638"/>
                <a:gd name="connsiteY16" fmla="*/ 1136070 h 1299683"/>
                <a:gd name="connsiteX17" fmla="*/ 86718 w 604638"/>
                <a:gd name="connsiteY17" fmla="*/ 1114420 h 1299683"/>
                <a:gd name="connsiteX18" fmla="*/ 108851 w 604638"/>
                <a:gd name="connsiteY18" fmla="*/ 1299683 h 1299683"/>
                <a:gd name="connsiteX19" fmla="*/ 0 w 604638"/>
                <a:gd name="connsiteY19" fmla="*/ 1299683 h 1299683"/>
                <a:gd name="connsiteX20" fmla="*/ 0 w 604638"/>
                <a:gd name="connsiteY20" fmla="*/ 1234 h 129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4638" h="1299683">
                  <a:moveTo>
                    <a:pt x="529" y="0"/>
                  </a:moveTo>
                  <a:lnTo>
                    <a:pt x="529" y="2468"/>
                  </a:lnTo>
                  <a:lnTo>
                    <a:pt x="24013" y="57239"/>
                  </a:lnTo>
                  <a:cubicBezTo>
                    <a:pt x="94239" y="181513"/>
                    <a:pt x="137821" y="268157"/>
                    <a:pt x="264391" y="380365"/>
                  </a:cubicBezTo>
                  <a:cubicBezTo>
                    <a:pt x="230998" y="378590"/>
                    <a:pt x="193261" y="377203"/>
                    <a:pt x="153871" y="372127"/>
                  </a:cubicBezTo>
                  <a:lnTo>
                    <a:pt x="138623" y="369360"/>
                  </a:lnTo>
                  <a:lnTo>
                    <a:pt x="156531" y="398980"/>
                  </a:lnTo>
                  <a:cubicBezTo>
                    <a:pt x="205892" y="474984"/>
                    <a:pt x="267339" y="547620"/>
                    <a:pt x="353473" y="628610"/>
                  </a:cubicBezTo>
                  <a:cubicBezTo>
                    <a:pt x="308829" y="625976"/>
                    <a:pt x="258376" y="623918"/>
                    <a:pt x="205715" y="616387"/>
                  </a:cubicBezTo>
                  <a:lnTo>
                    <a:pt x="193472" y="613921"/>
                  </a:lnTo>
                  <a:lnTo>
                    <a:pt x="208299" y="633457"/>
                  </a:lnTo>
                  <a:cubicBezTo>
                    <a:pt x="273986" y="714017"/>
                    <a:pt x="355755" y="791008"/>
                    <a:pt x="470375" y="876855"/>
                  </a:cubicBezTo>
                  <a:lnTo>
                    <a:pt x="376063" y="872324"/>
                  </a:lnTo>
                  <a:lnTo>
                    <a:pt x="319103" y="867634"/>
                  </a:lnTo>
                  <a:lnTo>
                    <a:pt x="335296" y="889798"/>
                  </a:lnTo>
                  <a:cubicBezTo>
                    <a:pt x="407386" y="985096"/>
                    <a:pt x="494135" y="1079979"/>
                    <a:pt x="604638" y="1182817"/>
                  </a:cubicBezTo>
                  <a:cubicBezTo>
                    <a:pt x="438539" y="1198620"/>
                    <a:pt x="304876" y="1188271"/>
                    <a:pt x="142868" y="1136070"/>
                  </a:cubicBezTo>
                  <a:lnTo>
                    <a:pt x="86718" y="1114420"/>
                  </a:lnTo>
                  <a:lnTo>
                    <a:pt x="108851" y="1299683"/>
                  </a:lnTo>
                  <a:lnTo>
                    <a:pt x="0" y="1299683"/>
                  </a:lnTo>
                  <a:lnTo>
                    <a:pt x="0" y="123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34" name="文本框 33"/>
          <p:cNvSpPr txBox="1"/>
          <p:nvPr/>
        </p:nvSpPr>
        <p:spPr>
          <a:xfrm>
            <a:off x="376210" y="326007"/>
            <a:ext cx="2998321" cy="338554"/>
          </a:xfrm>
          <a:prstGeom prst="rect">
            <a:avLst/>
          </a:prstGeom>
          <a:noFill/>
        </p:spPr>
        <p:txBody>
          <a:bodyPr wrap="none" rtlCol="0">
            <a:spAutoFit/>
          </a:bodyPr>
          <a:lstStyle>
            <a:defPPr>
              <a:defRPr lang="zh-CN"/>
            </a:defPPr>
            <a:lvl1pPr>
              <a:defRPr sz="1400" b="1">
                <a:solidFill>
                  <a:schemeClr val="accent3"/>
                </a:solidFill>
              </a:defRPr>
            </a:lvl1pPr>
          </a:lstStyle>
          <a:p>
            <a:r>
              <a:rPr lang="en-US" altLang="zh-CN" sz="1600"/>
              <a:t>PLEASE ADD </a:t>
            </a:r>
            <a:r>
              <a:rPr lang="en-US" altLang="zh-CN" sz="1600" b="0"/>
              <a:t>TITLE IN HERE</a:t>
            </a:r>
            <a:endParaRPr lang="zh-CN" altLang="en-US" sz="1600" b="0"/>
          </a:p>
        </p:txBody>
      </p:sp>
      <p:sp>
        <p:nvSpPr>
          <p:cNvPr id="35" name="矩形 34"/>
          <p:cNvSpPr/>
          <p:nvPr/>
        </p:nvSpPr>
        <p:spPr>
          <a:xfrm>
            <a:off x="477060" y="660278"/>
            <a:ext cx="585166" cy="3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文本框 35"/>
          <p:cNvSpPr txBox="1"/>
          <p:nvPr/>
        </p:nvSpPr>
        <p:spPr>
          <a:xfrm>
            <a:off x="2147302" y="2789336"/>
            <a:ext cx="3239669" cy="307777"/>
          </a:xfrm>
          <a:prstGeom prst="rect">
            <a:avLst/>
          </a:prstGeom>
          <a:noFill/>
        </p:spPr>
        <p:txBody>
          <a:bodyPr wrap="none" rtlCol="0">
            <a:spAutoFit/>
          </a:bodyPr>
          <a:lstStyle/>
          <a:p>
            <a:pPr algn="ctr"/>
            <a:r>
              <a:rPr lang="en-US" altLang="zh-CN" sz="1400">
                <a:solidFill>
                  <a:schemeClr val="bg1"/>
                </a:solidFill>
              </a:rPr>
              <a:t>PLEASE ADD THE KEYWORD HERE</a:t>
            </a:r>
            <a:endParaRPr lang="zh-CN" altLang="en-US" sz="1400">
              <a:solidFill>
                <a:schemeClr val="bg1"/>
              </a:solidFill>
            </a:endParaRPr>
          </a:p>
        </p:txBody>
      </p:sp>
      <p:sp>
        <p:nvSpPr>
          <p:cNvPr id="37" name="文本框 36"/>
          <p:cNvSpPr txBox="1"/>
          <p:nvPr/>
        </p:nvSpPr>
        <p:spPr>
          <a:xfrm>
            <a:off x="6805027" y="2789335"/>
            <a:ext cx="3239669" cy="307777"/>
          </a:xfrm>
          <a:prstGeom prst="rect">
            <a:avLst/>
          </a:prstGeom>
          <a:noFill/>
        </p:spPr>
        <p:txBody>
          <a:bodyPr wrap="none" rtlCol="0">
            <a:spAutoFit/>
          </a:bodyPr>
          <a:lstStyle/>
          <a:p>
            <a:pPr algn="ctr"/>
            <a:r>
              <a:rPr lang="en-US" altLang="zh-CN" sz="1400">
                <a:solidFill>
                  <a:schemeClr val="bg1"/>
                </a:solidFill>
              </a:rPr>
              <a:t>PLEASE ADD THE KEYWORD HERE</a:t>
            </a:r>
            <a:endParaRPr lang="zh-CN" altLang="en-US" sz="1400">
              <a:solidFill>
                <a:schemeClr val="bg1"/>
              </a:solidFill>
            </a:endParaRPr>
          </a:p>
        </p:txBody>
      </p:sp>
      <p:sp>
        <p:nvSpPr>
          <p:cNvPr id="39" name="文本框 38"/>
          <p:cNvSpPr txBox="1"/>
          <p:nvPr/>
        </p:nvSpPr>
        <p:spPr>
          <a:xfrm>
            <a:off x="614828" y="3800475"/>
            <a:ext cx="3934862" cy="923330"/>
          </a:xfrm>
          <a:prstGeom prst="rect">
            <a:avLst/>
          </a:prstGeom>
          <a:noFill/>
        </p:spPr>
        <p:txBody>
          <a:bodyPr wrap="square" rtlCol="0">
            <a:spAutoFit/>
          </a:bodyPr>
          <a:lstStyle/>
          <a:p>
            <a:pPr algn="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grpSp>
        <p:nvGrpSpPr>
          <p:cNvPr id="43" name="组合 42"/>
          <p:cNvGrpSpPr/>
          <p:nvPr/>
        </p:nvGrpSpPr>
        <p:grpSpPr>
          <a:xfrm>
            <a:off x="4816675" y="3976992"/>
            <a:ext cx="570296" cy="570296"/>
            <a:chOff x="5101823" y="3510267"/>
            <a:chExt cx="570296" cy="570296"/>
          </a:xfrm>
        </p:grpSpPr>
        <p:sp>
          <p:nvSpPr>
            <p:cNvPr id="38" name="任意多边形: 形状 37"/>
            <p:cNvSpPr/>
            <p:nvPr/>
          </p:nvSpPr>
          <p:spPr>
            <a:xfrm>
              <a:off x="5232941" y="360701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p:cNvSpPr/>
            <p:nvPr/>
          </p:nvSpPr>
          <p:spPr>
            <a:xfrm>
              <a:off x="5101823" y="3510267"/>
              <a:ext cx="570296" cy="570296"/>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4" name="组合 43"/>
          <p:cNvGrpSpPr/>
          <p:nvPr/>
        </p:nvGrpSpPr>
        <p:grpSpPr>
          <a:xfrm>
            <a:off x="4816675" y="5105400"/>
            <a:ext cx="570296" cy="570296"/>
            <a:chOff x="5101823" y="4505927"/>
            <a:chExt cx="570296" cy="570296"/>
          </a:xfrm>
        </p:grpSpPr>
        <p:sp>
          <p:nvSpPr>
            <p:cNvPr id="41" name="任意多边形: 形状 40"/>
            <p:cNvSpPr/>
            <p:nvPr/>
          </p:nvSpPr>
          <p:spPr>
            <a:xfrm>
              <a:off x="5232941" y="460267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p:cNvSpPr/>
            <p:nvPr/>
          </p:nvSpPr>
          <p:spPr>
            <a:xfrm>
              <a:off x="5101823" y="4505927"/>
              <a:ext cx="570296" cy="570296"/>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5" name="文本框 44"/>
          <p:cNvSpPr txBox="1"/>
          <p:nvPr/>
        </p:nvSpPr>
        <p:spPr>
          <a:xfrm>
            <a:off x="614828" y="4906031"/>
            <a:ext cx="3934862" cy="923330"/>
          </a:xfrm>
          <a:prstGeom prst="rect">
            <a:avLst/>
          </a:prstGeom>
          <a:noFill/>
        </p:spPr>
        <p:txBody>
          <a:bodyPr wrap="square" rtlCol="0">
            <a:spAutoFit/>
          </a:bodyPr>
          <a:lstStyle/>
          <a:p>
            <a:pPr algn="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grpSp>
        <p:nvGrpSpPr>
          <p:cNvPr id="46" name="组合 45"/>
          <p:cNvGrpSpPr/>
          <p:nvPr/>
        </p:nvGrpSpPr>
        <p:grpSpPr>
          <a:xfrm>
            <a:off x="6805027" y="3976992"/>
            <a:ext cx="570296" cy="570296"/>
            <a:chOff x="5101823" y="3510267"/>
            <a:chExt cx="570296" cy="570296"/>
          </a:xfrm>
        </p:grpSpPr>
        <p:sp>
          <p:nvSpPr>
            <p:cNvPr id="47" name="任意多边形: 形状 46"/>
            <p:cNvSpPr/>
            <p:nvPr/>
          </p:nvSpPr>
          <p:spPr>
            <a:xfrm>
              <a:off x="5232941" y="360701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p:cNvSpPr/>
            <p:nvPr/>
          </p:nvSpPr>
          <p:spPr>
            <a:xfrm>
              <a:off x="5101823" y="3510267"/>
              <a:ext cx="570296" cy="570296"/>
            </a:xfrm>
            <a:prstGeom prst="ellipse">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9" name="文本框 48"/>
          <p:cNvSpPr txBox="1"/>
          <p:nvPr/>
        </p:nvSpPr>
        <p:spPr>
          <a:xfrm>
            <a:off x="7635794" y="3800475"/>
            <a:ext cx="3835334"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grpSp>
        <p:nvGrpSpPr>
          <p:cNvPr id="50" name="组合 49"/>
          <p:cNvGrpSpPr/>
          <p:nvPr/>
        </p:nvGrpSpPr>
        <p:grpSpPr>
          <a:xfrm>
            <a:off x="6805027" y="5082548"/>
            <a:ext cx="570296" cy="570296"/>
            <a:chOff x="5101823" y="3510267"/>
            <a:chExt cx="570296" cy="570296"/>
          </a:xfrm>
        </p:grpSpPr>
        <p:sp>
          <p:nvSpPr>
            <p:cNvPr id="51" name="任意多边形: 形状 50"/>
            <p:cNvSpPr/>
            <p:nvPr/>
          </p:nvSpPr>
          <p:spPr>
            <a:xfrm>
              <a:off x="5232941" y="360701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p:cNvSpPr/>
            <p:nvPr/>
          </p:nvSpPr>
          <p:spPr>
            <a:xfrm>
              <a:off x="5101823" y="3510267"/>
              <a:ext cx="570296" cy="570296"/>
            </a:xfrm>
            <a:prstGeom prst="ellipse">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3" name="文本框 52"/>
          <p:cNvSpPr txBox="1"/>
          <p:nvPr/>
        </p:nvSpPr>
        <p:spPr>
          <a:xfrm>
            <a:off x="7635794" y="4906031"/>
            <a:ext cx="3835334"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5" name="文本框 54"/>
          <p:cNvSpPr txBox="1"/>
          <p:nvPr/>
        </p:nvSpPr>
        <p:spPr>
          <a:xfrm>
            <a:off x="1593141" y="1783318"/>
            <a:ext cx="8960559" cy="369332"/>
          </a:xfrm>
          <a:prstGeom prst="rect">
            <a:avLst/>
          </a:prstGeom>
          <a:noFill/>
        </p:spPr>
        <p:txBody>
          <a:bodyPr wrap="square" rtlCol="0">
            <a:spAutoFit/>
          </a:bodyPr>
          <a:lstStyle/>
          <a:p>
            <a:pPr algn="ct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6" name="文本框 55"/>
          <p:cNvSpPr txBox="1"/>
          <p:nvPr/>
        </p:nvSpPr>
        <p:spPr>
          <a:xfrm>
            <a:off x="4742094" y="1513038"/>
            <a:ext cx="2662652" cy="307777"/>
          </a:xfrm>
          <a:prstGeom prst="rect">
            <a:avLst/>
          </a:prstGeom>
          <a:noFill/>
        </p:spPr>
        <p:txBody>
          <a:bodyPr wrap="none" rtlCol="0">
            <a:spAutoFit/>
          </a:bodyPr>
          <a:lstStyle>
            <a:defPPr>
              <a:defRPr lang="zh-CN"/>
            </a:defPPr>
            <a:lvl1pPr>
              <a:defRPr sz="1400" b="1">
                <a:solidFill>
                  <a:schemeClr val="accent3"/>
                </a:solidFill>
              </a:defRPr>
            </a:lvl1pPr>
          </a:lstStyle>
          <a:p>
            <a:pPr algn="ctr"/>
            <a:r>
              <a:rPr lang="en-US" altLang="zh-CN">
                <a:solidFill>
                  <a:schemeClr val="tx2"/>
                </a:solidFill>
              </a:rPr>
              <a:t>PLEASE ADD TITLE IN HERE</a:t>
            </a:r>
            <a:endParaRPr lang="zh-CN" altLang="en-US">
              <a:solidFill>
                <a:schemeClr val="tx2"/>
              </a:solidFill>
            </a:endParaRPr>
          </a:p>
        </p:txBody>
      </p:sp>
    </p:spTree>
    <p:extLst>
      <p:ext uri="{BB962C8B-B14F-4D97-AF65-F5344CB8AC3E}">
        <p14:creationId xmlns:p14="http://schemas.microsoft.com/office/powerpoint/2010/main" val="3180089508"/>
      </p:ext>
    </p:extLst>
  </p:cSld>
  <p:clrMapOvr>
    <a:masterClrMapping/>
  </p:clrMapOvr>
  <p:timing>
    <p:tnLst>
      <p:par>
        <p:cTn id="1" dur="indefinite" restart="never" nodeType="tmRoot"/>
      </p:par>
    </p:tnLst>
  </p:timing>
</p:sld>
</file>

<file path=ppt/theme/theme1.xml><?xml version="1.0" encoding="utf-8"?>
<a:theme xmlns:a="http://schemas.openxmlformats.org/drawingml/2006/main" name="基本版式">
  <a:themeElements>
    <a:clrScheme name="自定义 1">
      <a:dk1>
        <a:sysClr val="windowText" lastClr="000000"/>
      </a:dk1>
      <a:lt1>
        <a:sysClr val="window" lastClr="FFFFFF"/>
      </a:lt1>
      <a:dk2>
        <a:srgbClr val="262626"/>
      </a:dk2>
      <a:lt2>
        <a:srgbClr val="D9D9D9"/>
      </a:lt2>
      <a:accent1>
        <a:srgbClr val="B2242B"/>
      </a:accent1>
      <a:accent2>
        <a:srgbClr val="262626"/>
      </a:accent2>
      <a:accent3>
        <a:srgbClr val="04484A"/>
      </a:accent3>
      <a:accent4>
        <a:srgbClr val="FFC000"/>
      </a:accent4>
      <a:accent5>
        <a:srgbClr val="27AE61"/>
      </a:accent5>
      <a:accent6>
        <a:srgbClr val="9A59B5"/>
      </a:accent6>
      <a:hlink>
        <a:srgbClr val="0563C1"/>
      </a:hlink>
      <a:folHlink>
        <a:srgbClr val="954F72"/>
      </a:folHlink>
    </a:clrScheme>
    <a:fontScheme name="自定标准字体">
      <a:majorFont>
        <a:latin typeface="Impact"/>
        <a:ea typeface="微软雅黑"/>
        <a:cs typeface=""/>
      </a:majorFont>
      <a:minorFont>
        <a:latin typeface="Arial"/>
        <a:ea typeface="微软雅黑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版权宣传">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123">
      <a:majorFont>
        <a:latin typeface="Goudy Stout"/>
        <a:ea typeface="微软雅黑"/>
        <a:cs typeface=""/>
      </a:majorFont>
      <a:minorFont>
        <a:latin typeface="Arial"/>
        <a:ea typeface="微软雅黑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2082</TotalTime>
  <Words>1339</Words>
  <Application>Microsoft Office PowerPoint</Application>
  <PresentationFormat>宽屏</PresentationFormat>
  <Paragraphs>108</Paragraphs>
  <Slides>14</Slides>
  <Notes>1</Notes>
  <HiddenSlides>0</HiddenSlides>
  <MMClips>0</MMClips>
  <ScaleCrop>false</ScaleCrop>
  <HeadingPairs>
    <vt:vector size="6" baseType="variant">
      <vt:variant>
        <vt:lpstr>已用的字体</vt:lpstr>
      </vt:variant>
      <vt:variant>
        <vt:i4>11</vt:i4>
      </vt:variant>
      <vt:variant>
        <vt:lpstr>主题</vt:lpstr>
      </vt:variant>
      <vt:variant>
        <vt:i4>3</vt:i4>
      </vt:variant>
      <vt:variant>
        <vt:lpstr>幻灯片标题</vt:lpstr>
      </vt:variant>
      <vt:variant>
        <vt:i4>14</vt:i4>
      </vt:variant>
    </vt:vector>
  </HeadingPairs>
  <TitlesOfParts>
    <vt:vector size="28" baseType="lpstr">
      <vt:lpstr>Gill Sans Ultra Bold</vt:lpstr>
      <vt:lpstr>Meiryo</vt:lpstr>
      <vt:lpstr>等线</vt:lpstr>
      <vt:lpstr>宋体</vt:lpstr>
      <vt:lpstr>微软雅黑</vt:lpstr>
      <vt:lpstr>微软雅黑 Light</vt:lpstr>
      <vt:lpstr>Arial</vt:lpstr>
      <vt:lpstr>Calibri</vt:lpstr>
      <vt:lpstr>Calibri Light</vt:lpstr>
      <vt:lpstr>Edwardian Script ITC</vt:lpstr>
      <vt:lpstr>Impact</vt:lpstr>
      <vt:lpstr>基本版式</vt:lpstr>
      <vt:lpstr>版权宣传</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
  <dc:description>http://www.ypppt.com/</dc:description>
  <cp:lastModifiedBy>Administrator</cp:lastModifiedBy>
  <cp:revision>263</cp:revision>
  <dcterms:created xsi:type="dcterms:W3CDTF">2014-12-24T03:19:07Z</dcterms:created>
  <dcterms:modified xsi:type="dcterms:W3CDTF">2018-07-01T10:30:28Z</dcterms:modified>
</cp:coreProperties>
</file>