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3962" r:id="rId2"/>
  </p:sldMasterIdLst>
  <p:notesMasterIdLst>
    <p:notesMasterId r:id="rId28"/>
  </p:notesMasterIdLst>
  <p:sldIdLst>
    <p:sldId id="2718" r:id="rId3"/>
    <p:sldId id="2736" r:id="rId4"/>
    <p:sldId id="2737" r:id="rId5"/>
    <p:sldId id="2720" r:id="rId6"/>
    <p:sldId id="2721" r:id="rId7"/>
    <p:sldId id="2723" r:id="rId8"/>
    <p:sldId id="2725" r:id="rId9"/>
    <p:sldId id="2726" r:id="rId10"/>
    <p:sldId id="2727" r:id="rId11"/>
    <p:sldId id="2738" r:id="rId12"/>
    <p:sldId id="2688" r:id="rId13"/>
    <p:sldId id="2728" r:id="rId14"/>
    <p:sldId id="2622" r:id="rId15"/>
    <p:sldId id="2671" r:id="rId16"/>
    <p:sldId id="2739" r:id="rId17"/>
    <p:sldId id="2698" r:id="rId18"/>
    <p:sldId id="2722" r:id="rId19"/>
    <p:sldId id="2724" r:id="rId20"/>
    <p:sldId id="2623" r:id="rId21"/>
    <p:sldId id="2740" r:id="rId22"/>
    <p:sldId id="2689" r:id="rId23"/>
    <p:sldId id="2662" r:id="rId24"/>
    <p:sldId id="2624" r:id="rId25"/>
    <p:sldId id="2741" r:id="rId26"/>
    <p:sldId id="2742" r:id="rId27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43CAE5"/>
    <a:srgbClr val="6FC4E9"/>
    <a:srgbClr val="06A7DB"/>
    <a:srgbClr val="D4D25C"/>
    <a:srgbClr val="E6CBCE"/>
    <a:srgbClr val="7E9442"/>
    <a:srgbClr val="DDC334"/>
    <a:srgbClr val="70C6EA"/>
    <a:srgbClr val="B3C2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0" autoAdjust="0"/>
    <p:restoredTop sz="92986" autoAdjust="0"/>
  </p:normalViewPr>
  <p:slideViewPr>
    <p:cSldViewPr>
      <p:cViewPr>
        <p:scale>
          <a:sx n="100" d="100"/>
          <a:sy n="100" d="100"/>
        </p:scale>
        <p:origin x="690" y="25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14987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62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82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88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381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549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255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71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619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40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362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497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11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17208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4293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72316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995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EE43-DC1A-4170-8A72-0F755D8E5D8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567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05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836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759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45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61685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0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1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57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86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50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81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bg>
      <p:bgPr>
        <a:gradFill flip="none" rotWithShape="1">
          <a:gsLst>
            <a:gs pos="0">
              <a:srgbClr val="F4F4F4"/>
            </a:gs>
            <a:gs pos="35000">
              <a:srgbClr val="D4D4D4"/>
            </a:gs>
            <a:gs pos="100000">
              <a:srgbClr val="BABBBB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9390624">
            <a:off x="-2328776" y="-4764120"/>
            <a:ext cx="3107903" cy="692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Temp\400页超强PPT模板\花PNG\65789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2472549">
            <a:off x="11905773" y="-6950734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231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1"/>
            <a:ext cx="10929938" cy="155033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4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7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00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3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5BC574C2-0231-498C-86E3-B4ED627D1603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406" y="6703596"/>
            <a:ext cx="4071938" cy="3850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5438" y="6703596"/>
            <a:ext cx="3000375" cy="385072"/>
          </a:xfrm>
          <a:prstGeom prst="rect">
            <a:avLst/>
          </a:prstGeom>
        </p:spPr>
        <p:txBody>
          <a:bodyPr/>
          <a:lstStyle/>
          <a:p>
            <a:fld id="{E7A6D03C-65F4-4C13-B424-B28BC9F7B4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07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74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9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13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960" r:id="rId2"/>
    <p:sldLayoutId id="2147483961" r:id="rId3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9288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66" r:id="rId4"/>
    <p:sldLayoutId id="2147483967" r:id="rId5"/>
    <p:sldLayoutId id="2147483968" r:id="rId6"/>
    <p:sldLayoutId id="2147483969" r:id="rId7"/>
    <p:sldLayoutId id="2147483970" r:id="rId8"/>
    <p:sldLayoutId id="2147483971" r:id="rId9"/>
    <p:sldLayoutId id="2147483972" r:id="rId10"/>
    <p:sldLayoutId id="2147483973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11" Type="http://schemas.openxmlformats.org/officeDocument/2006/relationships/image" Target="../media/image2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简洁清新小花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004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250"/>
                            </p:stCondLst>
                            <p:childTnLst>
                              <p:par>
                                <p:cTn id="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75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二、请在这里输入文字标题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4307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696328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513255"/>
            <a:ext cx="1969750" cy="1969750"/>
            <a:chOff x="3800237" y="2257147"/>
            <a:chExt cx="1868076" cy="1868076"/>
          </a:xfrm>
          <a:solidFill>
            <a:srgbClr val="92D050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696331"/>
            <a:ext cx="1604767" cy="1604767"/>
          </a:xfrm>
          <a:prstGeom prst="ellipse">
            <a:avLst/>
          </a:prstGeom>
          <a:solidFill>
            <a:srgbClr val="06A7DB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513255"/>
            <a:ext cx="1969750" cy="1969750"/>
            <a:chOff x="6546413" y="2257147"/>
            <a:chExt cx="1868076" cy="1868076"/>
          </a:xfrm>
          <a:solidFill>
            <a:srgbClr val="06A7DB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696331"/>
            <a:ext cx="1604767" cy="1604767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513255"/>
            <a:ext cx="1969750" cy="1969750"/>
            <a:chOff x="9237196" y="2257147"/>
            <a:chExt cx="1868076" cy="1868076"/>
          </a:xfrm>
          <a:solidFill>
            <a:srgbClr val="92D050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513255"/>
            <a:ext cx="1969750" cy="1969750"/>
            <a:chOff x="1119258" y="2257147"/>
            <a:chExt cx="1868076" cy="1868076"/>
          </a:xfrm>
          <a:solidFill>
            <a:srgbClr val="06A7DB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213911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522645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3205860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3154614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3192824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3192823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500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92D05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46" name="矩形 4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02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43CAE5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92D05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43CA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92D050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1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2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0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18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1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>
            <a:spLocks/>
          </p:cNvSpPr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Text Placeholder 2"/>
          <p:cNvSpPr txBox="1">
            <a:spLocks/>
          </p:cNvSpPr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1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1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三、请在这里输入文字标题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287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43CAE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2" name="矩形 21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952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127245" y="299678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5076042" y="3783666"/>
            <a:ext cx="1089921" cy="1088246"/>
          </a:xfrm>
          <a:prstGeom prst="ellipse">
            <a:avLst/>
          </a:prstGeom>
          <a:solidFill>
            <a:srgbClr val="92D050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787378" y="4053215"/>
            <a:ext cx="711545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4043046" y="2641845"/>
            <a:ext cx="709871" cy="711545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932547" y="5074492"/>
            <a:ext cx="711545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376427" y="299678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880856" y="3783666"/>
            <a:ext cx="1088246" cy="1088246"/>
          </a:xfrm>
          <a:prstGeom prst="ellipse">
            <a:avLst/>
          </a:prstGeom>
          <a:solidFill>
            <a:srgbClr val="43CAE5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547896" y="4053215"/>
            <a:ext cx="709871" cy="711546"/>
          </a:xfrm>
          <a:prstGeom prst="ellipse">
            <a:avLst/>
          </a:prstGeom>
          <a:solidFill>
            <a:srgbClr val="92D050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92228" y="2641845"/>
            <a:ext cx="711545" cy="711545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402727" y="5074492"/>
            <a:ext cx="709871" cy="711546"/>
          </a:xfrm>
          <a:prstGeom prst="ellipse">
            <a:avLst/>
          </a:prstGeom>
          <a:solidFill>
            <a:srgbClr val="43CAE5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362335" y="337682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345593" y="293818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802288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802287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9156573" y="57434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56572" y="54919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1510448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510447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5864733" y="239066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5864732" y="213918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19570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92D050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43CAE5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43CAE5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47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  <a:solidFill>
            <a:srgbClr val="78C8FF"/>
          </a:solidFill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>
              <a:spLocks/>
            </p:cNvSpPr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  <a:no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43CA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>
              <a:spLocks/>
            </p:cNvSpPr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829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ar-SY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109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6048388" y="-480101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49481" y="1479205"/>
            <a:ext cx="15188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latin typeface="TypeLand 康熙字典體試用版" pitchFamily="50" charset="-120"/>
                <a:ea typeface="TypeLand 康熙字典體試用版" pitchFamily="50" charset="-120"/>
              </a:rPr>
              <a:t>目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2957" y="1211500"/>
            <a:ext cx="1518835" cy="126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593" dirty="0">
                <a:latin typeface="TypeLand 康熙字典體試用版" pitchFamily="50" charset="-120"/>
                <a:ea typeface="TypeLand 康熙字典體試用版" pitchFamily="50" charset="-120"/>
              </a:rPr>
              <a:t>录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883169" y="2063467"/>
            <a:ext cx="1218603" cy="43858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2250" dirty="0">
                <a:latin typeface="TypeLand 康熙字典體試用版" pitchFamily="50" charset="-120"/>
                <a:ea typeface="TypeLand 康熙字典體試用版" pitchFamily="50" charset="-120"/>
              </a:rPr>
              <a:t>summer</a:t>
            </a:r>
            <a:endParaRPr lang="zh-CN" altLang="en-US" sz="2250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6854" y="2539533"/>
            <a:ext cx="2454939" cy="7414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03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703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3" name="Picture 4" descr="F:\Temp\400页超强PPT模板\花PNG\4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5" t="3382" r="24938"/>
          <a:stretch/>
        </p:blipFill>
        <p:spPr bwMode="auto">
          <a:xfrm>
            <a:off x="500841" y="713848"/>
            <a:ext cx="1947746" cy="3307493"/>
          </a:xfrm>
          <a:prstGeom prst="rect">
            <a:avLst/>
          </a:prstGeom>
          <a:noFill/>
          <a:effectLst>
            <a:outerShdw blurRad="317500" dist="139700" dir="5640000" sx="97000" sy="97000" algn="t" rotWithShape="0">
              <a:prstClr val="black">
                <a:alpha val="17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86924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一、输入文字内容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79126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二、输入文字内容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71327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三、输入文字内容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63528" y="1755341"/>
            <a:ext cx="401007" cy="152862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406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四、输入文字内容</a:t>
            </a:r>
          </a:p>
        </p:txBody>
      </p:sp>
    </p:spTree>
    <p:extLst>
      <p:ext uri="{BB962C8B-B14F-4D97-AF65-F5344CB8AC3E}">
        <p14:creationId xmlns:p14="http://schemas.microsoft.com/office/powerpoint/2010/main" val="372621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 build="p"/>
      <p:bldP spid="2" grpId="0" build="p"/>
      <p:bldP spid="3" grpId="0"/>
      <p:bldP spid="6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40729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四、请在这里输入文字标题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131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43CAE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238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92D050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43CAE5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92D050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43CAE5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92D050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43CAE5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270071"/>
            <a:ext cx="62388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297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43CAE5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92D05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43CAE5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92D05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92D05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43CAE5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92D050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43CAE5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43CAE5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43CAE5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92D050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28775" y="270071"/>
            <a:ext cx="604653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31929" y="1040121"/>
            <a:ext cx="720080" cy="7380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893871" y="5857088"/>
            <a:ext cx="538399" cy="51998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60121" y="1040121"/>
            <a:ext cx="437159" cy="43474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2201" y="50405"/>
            <a:ext cx="367947" cy="365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9" r="22559"/>
          <a:stretch/>
        </p:blipFill>
        <p:spPr>
          <a:xfrm>
            <a:off x="9953364" y="4984477"/>
            <a:ext cx="324162" cy="3322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93" b="-1993"/>
          <a:stretch/>
        </p:blipFill>
        <p:spPr>
          <a:xfrm>
            <a:off x="8157567" y="1860999"/>
            <a:ext cx="468084" cy="46549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5015" y="2219634"/>
            <a:ext cx="730211" cy="726179"/>
          </a:xfrm>
          <a:prstGeom prst="rect">
            <a:avLst/>
          </a:prstGeom>
        </p:spPr>
      </p:pic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2487768" y="2582724"/>
            <a:ext cx="788321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cs typeface="Arial" panose="020B0604020202020204" pitchFamily="34" charset="0"/>
              </a:rPr>
              <a:t>简洁</a:t>
            </a:r>
            <a:r>
              <a:rPr lang="zh-CN" altLang="en-US" sz="6000" b="1" cap="all" dirty="0">
                <a:cs typeface="Arial" panose="020B0604020202020204" pitchFamily="34" charset="0"/>
              </a:rPr>
              <a:t>小花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实用</a:t>
            </a:r>
            <a:r>
              <a:rPr lang="en-US" altLang="zh-CN" sz="6000" b="1" cap="all" dirty="0" smtClean="0">
                <a:cs typeface="Arial" panose="020B0604020202020204" pitchFamily="34" charset="0"/>
              </a:rPr>
              <a:t>PPT</a:t>
            </a:r>
            <a:r>
              <a:rPr lang="zh-CN" altLang="en-US" sz="6000" b="1" cap="all" dirty="0" smtClean="0">
                <a:cs typeface="Arial" panose="020B0604020202020204" pitchFamily="34" charset="0"/>
              </a:rPr>
              <a:t>模板</a:t>
            </a:r>
            <a:endParaRPr lang="zh-CN" altLang="en-US" sz="6000" b="1" cap="all" dirty="0">
              <a:cs typeface="Arial" panose="020B0604020202020204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725430" y="3598387"/>
            <a:ext cx="7407890" cy="0"/>
          </a:xfrm>
          <a:prstGeom prst="line">
            <a:avLst/>
          </a:prstGeom>
          <a:ln w="9525">
            <a:solidFill>
              <a:srgbClr val="0041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644412" y="3658436"/>
            <a:ext cx="7569927" cy="482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6" descr="F:\Temp\400页超强PPT模板\花PNG\65789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69"/>
          <a:stretch/>
        </p:blipFill>
        <p:spPr bwMode="auto">
          <a:xfrm rot="5400000">
            <a:off x="4145974" y="278436"/>
            <a:ext cx="4374337" cy="9744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463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9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3250"/>
                            </p:stCondLst>
                            <p:childTnLst>
                              <p:par>
                                <p:cTn id="7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75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5" grpId="0"/>
      <p:bldP spid="2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1717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Temp\400页超强PPT模板\花PNG\57275d238f2bd [转换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27" y="1245992"/>
            <a:ext cx="4932846" cy="2223935"/>
          </a:xfrm>
          <a:prstGeom prst="rect">
            <a:avLst/>
          </a:prstGeom>
          <a:noFill/>
          <a:effectLst>
            <a:outerShdw blurRad="177800" dir="5400000" sx="107000" sy="107000" algn="t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939070" y="4280934"/>
            <a:ext cx="7385633" cy="5466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84" dirty="0">
                <a:solidFill>
                  <a:schemeClr val="tx1">
                    <a:lumMod val="75000"/>
                    <a:lumOff val="25000"/>
                  </a:schemeClr>
                </a:solidFill>
                <a:latin typeface="华文中宋" pitchFamily="2" charset="-122"/>
                <a:ea typeface="华文中宋" pitchFamily="2" charset="-122"/>
              </a:rPr>
              <a:t>Summer a lot of things began to trivial for example, I hide in behind the morning in a hurry to eat text, breathed life back to the story, then through these years of ladder to update a day in and day out of</a:t>
            </a:r>
            <a:endParaRPr lang="zh-CN" altLang="en-US" sz="984" dirty="0">
              <a:solidFill>
                <a:schemeClr val="tx1">
                  <a:lumMod val="75000"/>
                  <a:lumOff val="25000"/>
                </a:schemeClr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01750" y="3717581"/>
            <a:ext cx="4860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ypeLand 康熙字典體試用版" pitchFamily="50" charset="-120"/>
                <a:ea typeface="TypeLand 康熙字典體試用版" pitchFamily="50" charset="-120"/>
              </a:rPr>
              <a:t>一、请在这里输入文字标题</a:t>
            </a:r>
            <a:endParaRPr lang="zh-CN" altLang="en-US" dirty="0"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974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43CAE5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矩形 3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32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>
            <a:grpSpLocks/>
          </p:cNvGrpSpPr>
          <p:nvPr/>
        </p:nvGrpSpPr>
        <p:grpSpPr bwMode="auto">
          <a:xfrm>
            <a:off x="8493695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3993379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43CA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>
            <a:grpSpLocks/>
          </p:cNvGrpSpPr>
          <p:nvPr/>
        </p:nvGrpSpPr>
        <p:grpSpPr bwMode="auto">
          <a:xfrm>
            <a:off x="6220098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>
            <a:grpSpLocks/>
          </p:cNvGrpSpPr>
          <p:nvPr/>
        </p:nvGrpSpPr>
        <p:grpSpPr bwMode="auto">
          <a:xfrm>
            <a:off x="6220098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>
              <a:spLocks/>
            </p:cNvSpPr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>
            <a:grpSpLocks/>
          </p:cNvGrpSpPr>
          <p:nvPr/>
        </p:nvGrpSpPr>
        <p:grpSpPr bwMode="auto">
          <a:xfrm>
            <a:off x="4313383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>
              <a:grpSpLocks/>
            </p:cNvGrpSpPr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>
                <a:grpSpLocks/>
              </p:cNvGrpSpPr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>
                  <a:spLocks/>
                </p:cNvSpPr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>
                  <a:spLocks/>
                </p:cNvSpPr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>
                  <a:spLocks/>
                </p:cNvSpPr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>
                  <a:spLocks/>
                </p:cNvSpPr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>
                  <a:spLocks/>
                </p:cNvSpPr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92D0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>
                  <a:spLocks/>
                </p:cNvSpPr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>
                  <a:spLocks/>
                </p:cNvSpPr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43CA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>
                <a:spLocks/>
              </p:cNvSpPr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12951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73605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07492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68146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145434" y="3972070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145434" y="36513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Box 23"/>
          <p:cNvSpPr txBox="1"/>
          <p:nvPr/>
        </p:nvSpPr>
        <p:spPr>
          <a:xfrm>
            <a:off x="6977061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6977061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3" name="矩形 42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8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34184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83166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69695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06992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39102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9991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862694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68734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786067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43CA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8116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116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0405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0405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25031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25030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5172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5172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727060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727059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0" name="矩形 69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270071"/>
            <a:ext cx="51167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971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7988" y="2071688"/>
            <a:ext cx="4397375" cy="1187450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275" y="3540125"/>
            <a:ext cx="3227388" cy="1017588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12" y="4795837"/>
            <a:ext cx="2405063" cy="784225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00" y="5145087"/>
            <a:ext cx="2214563" cy="110013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875" y="3887787"/>
            <a:ext cx="2890838" cy="1438275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363" y="2451100"/>
            <a:ext cx="3706813" cy="1844675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2026" y="2874963"/>
            <a:ext cx="687388" cy="2784475"/>
            <a:chOff x="7312026" y="2874963"/>
            <a:chExt cx="687388" cy="2784475"/>
          </a:xfrm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0956" y="2343132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0957" y="20776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1580956" y="494601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0957" y="468055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990745" y="3736166"/>
            <a:ext cx="245923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746" y="347070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810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  <a:solidFill>
            <a:schemeClr val="bg1"/>
          </a:solidFill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  <a:grpFill/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49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3CAE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92D05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1028775" y="845134"/>
            <a:ext cx="1696298" cy="338554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1600" b="1" dirty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THE HEADLINE</a:t>
            </a:r>
            <a:endParaRPr lang="zh-CN" altLang="en-US" sz="1600" b="1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8775" y="270071"/>
            <a:ext cx="607859" cy="7078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004193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004193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28775" y="87933"/>
            <a:ext cx="778931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004193"/>
                </a:solidFill>
                <a:latin typeface="+mj-lt"/>
                <a:ea typeface="微软雅黑" panose="020B0503020204020204" pitchFamily="34" charset="-122"/>
              </a:rPr>
              <a:t>PART</a:t>
            </a:r>
            <a:endParaRPr lang="zh-CN" altLang="en-US" dirty="0">
              <a:solidFill>
                <a:srgbClr val="004193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5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5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1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4420</Words>
  <Application>Microsoft Office PowerPoint</Application>
  <PresentationFormat>自定义</PresentationFormat>
  <Paragraphs>295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Gungsuh</vt:lpstr>
      <vt:lpstr>Meiryo</vt:lpstr>
      <vt:lpstr>TypeLand 康熙字典體試用版</vt:lpstr>
      <vt:lpstr>ヒラギノ角ゴ ProN W3</vt:lpstr>
      <vt:lpstr>나눔고딕</vt:lpstr>
      <vt:lpstr>华文中宋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Franklin Gothic Book</vt:lpstr>
      <vt:lpstr>Lato Regular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2016-09-14T13:55:06Z</dcterms:created>
  <dcterms:modified xsi:type="dcterms:W3CDTF">2018-06-03T08:23:35Z</dcterms:modified>
</cp:coreProperties>
</file>