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48" r:id="rId2"/>
  </p:sldMasterIdLst>
  <p:notesMasterIdLst>
    <p:notesMasterId r:id="rId6"/>
  </p:notesMasterIdLst>
  <p:sldIdLst>
    <p:sldId id="1273" r:id="rId3"/>
    <p:sldId id="1271" r:id="rId4"/>
    <p:sldId id="1274" r:id="rId5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1">
          <p15:clr>
            <a:srgbClr val="A4A3A4"/>
          </p15:clr>
        </p15:guide>
        <p15:guide id="2" pos="767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8844B4"/>
    <a:srgbClr val="51286C"/>
    <a:srgbClr val="8941B6"/>
    <a:srgbClr val="041B31"/>
    <a:srgbClr val="403D3F"/>
    <a:srgbClr val="3A3940"/>
    <a:srgbClr val="2F2F2F"/>
    <a:srgbClr val="19232E"/>
    <a:srgbClr val="FBC81F"/>
    <a:srgbClr val="FBB6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57" autoAdjust="0"/>
    <p:restoredTop sz="99409" autoAdjust="0"/>
  </p:normalViewPr>
  <p:slideViewPr>
    <p:cSldViewPr snapToGrid="0" snapToObjects="1">
      <p:cViewPr varScale="1">
        <p:scale>
          <a:sx n="45" d="100"/>
          <a:sy n="45" d="100"/>
        </p:scale>
        <p:origin x="270" y="54"/>
      </p:cViewPr>
      <p:guideLst>
        <p:guide orient="horz" pos="4321"/>
        <p:guide pos="767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4" d="100"/>
        <a:sy n="24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 Light"/>
              </a:defRPr>
            </a:lvl1pPr>
          </a:lstStyle>
          <a:p>
            <a:fld id="{EFC10EE1-B198-C942-8235-326C972CBB30}" type="datetimeFigureOut">
              <a:rPr lang="en-US" smtClean="0"/>
              <a:pPr/>
              <a:t>9/13/2016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 Light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1pPr>
    <a:lvl2pPr marL="914217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2pPr>
    <a:lvl3pPr marL="1828434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3pPr>
    <a:lvl4pPr marL="2742651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4pPr>
    <a:lvl5pPr marL="3656868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8485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79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</p:spPr>
        <p:txBody>
          <a:bodyPr anchor="b"/>
          <a:lstStyle>
            <a:lvl1pPr>
              <a:defRPr sz="63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3677" y="1974851"/>
            <a:ext cx="12341185" cy="9747250"/>
          </a:xfrm>
        </p:spPr>
        <p:txBody>
          <a:bodyPr/>
          <a:lstStyle>
            <a:lvl1pPr>
              <a:defRPr sz="6398"/>
            </a:lvl1pPr>
            <a:lvl2pPr>
              <a:defRPr sz="5599"/>
            </a:lvl2pPr>
            <a:lvl3pPr>
              <a:defRPr sz="4799"/>
            </a:lvl3pPr>
            <a:lvl4pPr>
              <a:defRPr sz="3999"/>
            </a:lvl4pPr>
            <a:lvl5pPr>
              <a:defRPr sz="3999"/>
            </a:lvl5pPr>
            <a:lvl6pPr>
              <a:defRPr sz="3999"/>
            </a:lvl6pPr>
            <a:lvl7pPr>
              <a:defRPr sz="3999"/>
            </a:lvl7pPr>
            <a:lvl8pPr>
              <a:defRPr sz="3999"/>
            </a:lvl8pPr>
            <a:lvl9pPr>
              <a:defRPr sz="399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341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</p:spPr>
        <p:txBody>
          <a:bodyPr anchor="b"/>
          <a:lstStyle>
            <a:lvl1pPr>
              <a:defRPr sz="63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3677" y="1974851"/>
            <a:ext cx="12341185" cy="9747250"/>
          </a:xfrm>
        </p:spPr>
        <p:txBody>
          <a:bodyPr anchor="t"/>
          <a:lstStyle>
            <a:lvl1pPr marL="0" indent="0">
              <a:buNone/>
              <a:defRPr sz="6398"/>
            </a:lvl1pPr>
            <a:lvl2pPr marL="914171" indent="0">
              <a:buNone/>
              <a:defRPr sz="5599"/>
            </a:lvl2pPr>
            <a:lvl3pPr marL="1828343" indent="0">
              <a:buNone/>
              <a:defRPr sz="4799"/>
            </a:lvl3pPr>
            <a:lvl4pPr marL="2742514" indent="0">
              <a:buNone/>
              <a:defRPr sz="3999"/>
            </a:lvl4pPr>
            <a:lvl5pPr marL="3656686" indent="0">
              <a:buNone/>
              <a:defRPr sz="3999"/>
            </a:lvl5pPr>
            <a:lvl6pPr marL="4570857" indent="0">
              <a:buNone/>
              <a:defRPr sz="3999"/>
            </a:lvl6pPr>
            <a:lvl7pPr marL="5485028" indent="0">
              <a:buNone/>
              <a:defRPr sz="3999"/>
            </a:lvl7pPr>
            <a:lvl8pPr marL="6399200" indent="0">
              <a:buNone/>
              <a:defRPr sz="3999"/>
            </a:lvl8pPr>
            <a:lvl9pPr marL="7313371" indent="0">
              <a:buNone/>
              <a:defRPr sz="399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001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2521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5256" y="730250"/>
            <a:ext cx="5256431" cy="1162367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5963" y="730250"/>
            <a:ext cx="15464572" cy="1162367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327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72043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206" y="2244726"/>
            <a:ext cx="18283238" cy="4775200"/>
          </a:xfrm>
        </p:spPr>
        <p:txBody>
          <a:bodyPr anchor="b"/>
          <a:lstStyle>
            <a:lvl1pPr algn="ctr">
              <a:defRPr sz="119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206" y="7204076"/>
            <a:ext cx="18283238" cy="3311524"/>
          </a:xfrm>
        </p:spPr>
        <p:txBody>
          <a:bodyPr/>
          <a:lstStyle>
            <a:lvl1pPr marL="0" indent="0" algn="ctr">
              <a:buNone/>
              <a:defRPr sz="4799"/>
            </a:lvl1pPr>
            <a:lvl2pPr marL="914171" indent="0" algn="ctr">
              <a:buNone/>
              <a:defRPr sz="3999"/>
            </a:lvl2pPr>
            <a:lvl3pPr marL="1828343" indent="0" algn="ctr">
              <a:buNone/>
              <a:defRPr sz="3599"/>
            </a:lvl3pPr>
            <a:lvl4pPr marL="2742514" indent="0" algn="ctr">
              <a:buNone/>
              <a:defRPr sz="3199"/>
            </a:lvl4pPr>
            <a:lvl5pPr marL="3656686" indent="0" algn="ctr">
              <a:buNone/>
              <a:defRPr sz="3199"/>
            </a:lvl5pPr>
            <a:lvl6pPr marL="4570857" indent="0" algn="ctr">
              <a:buNone/>
              <a:defRPr sz="3199"/>
            </a:lvl6pPr>
            <a:lvl7pPr marL="5485028" indent="0" algn="ctr">
              <a:buNone/>
              <a:defRPr sz="3199"/>
            </a:lvl7pPr>
            <a:lvl8pPr marL="6399200" indent="0" algn="ctr">
              <a:buNone/>
              <a:defRPr sz="3199"/>
            </a:lvl8pPr>
            <a:lvl9pPr marL="7313371" indent="0" algn="ctr">
              <a:buNone/>
              <a:defRPr sz="3199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918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339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267" y="3419477"/>
            <a:ext cx="21025723" cy="5705474"/>
          </a:xfrm>
        </p:spPr>
        <p:txBody>
          <a:bodyPr anchor="b"/>
          <a:lstStyle>
            <a:lvl1pPr>
              <a:defRPr sz="119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267" y="9178927"/>
            <a:ext cx="21025723" cy="3000374"/>
          </a:xfrm>
        </p:spPr>
        <p:txBody>
          <a:bodyPr/>
          <a:lstStyle>
            <a:lvl1pPr marL="0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1pPr>
            <a:lvl2pPr marL="914171" indent="0">
              <a:buNone/>
              <a:defRPr sz="3999">
                <a:solidFill>
                  <a:schemeClr val="tx1">
                    <a:tint val="75000"/>
                  </a:schemeClr>
                </a:solidFill>
              </a:defRPr>
            </a:lvl2pPr>
            <a:lvl3pPr marL="1828343" indent="0">
              <a:buNone/>
              <a:defRPr sz="3599">
                <a:solidFill>
                  <a:schemeClr val="tx1">
                    <a:tint val="75000"/>
                  </a:schemeClr>
                </a:solidFill>
              </a:defRPr>
            </a:lvl3pPr>
            <a:lvl4pPr marL="2742514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4pPr>
            <a:lvl5pPr marL="3656686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5pPr>
            <a:lvl6pPr marL="4570857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6pPr>
            <a:lvl7pPr marL="5485028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7pPr>
            <a:lvl8pPr marL="6399200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8pPr>
            <a:lvl9pPr marL="7313371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19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5964" y="3651250"/>
            <a:ext cx="10360501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1185" y="3651250"/>
            <a:ext cx="10360501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681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39" y="730251"/>
            <a:ext cx="21025723" cy="26511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139" y="3362326"/>
            <a:ext cx="10312888" cy="1647824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139" y="5010150"/>
            <a:ext cx="10312888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1186" y="3362326"/>
            <a:ext cx="10363676" cy="1647824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1186" y="5010150"/>
            <a:ext cx="10363676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482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789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846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9"/>
            <a:ext cx="21025723" cy="2651126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9"/>
            <a:ext cx="5484971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9"/>
            <a:ext cx="8227457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9"/>
            <a:ext cx="5484971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fld id="{FCEE2C88-6C8F-484D-AF69-578F576B1F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657" r:id="rId2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6000" kern="1200">
          <a:solidFill>
            <a:schemeClr val="tx1"/>
          </a:solidFill>
          <a:latin typeface="Lato" panose="020F0502020204030203" pitchFamily="34" charset="0"/>
          <a:ea typeface="+mj-ea"/>
          <a:cs typeface="+mj-cs"/>
        </a:defRPr>
      </a:lvl1pPr>
    </p:titleStyle>
    <p:bodyStyle>
      <a:lvl1pPr marL="457109" indent="-457109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lang="en-US" sz="48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1pPr>
      <a:lvl2pPr marL="137132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40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2pPr>
      <a:lvl3pPr marL="2285543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6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3pPr>
      <a:lvl4pPr marL="3199760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4pPr>
      <a:lvl5pPr marL="4113977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343"/>
              <a:t>2016/9/13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1"/>
            <a:ext cx="8227457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34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707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sz="87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86" indent="-457086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599" kern="1200">
          <a:solidFill>
            <a:schemeClr val="tx1"/>
          </a:solidFill>
          <a:latin typeface="+mn-lt"/>
          <a:ea typeface="+mn-ea"/>
          <a:cs typeface="+mn-cs"/>
        </a:defRPr>
      </a:lvl1pPr>
      <a:lvl2pPr marL="13712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799" kern="1200">
          <a:solidFill>
            <a:schemeClr val="tx1"/>
          </a:solidFill>
          <a:latin typeface="+mn-lt"/>
          <a:ea typeface="+mn-ea"/>
          <a:cs typeface="+mn-cs"/>
        </a:defRPr>
      </a:lvl2pPr>
      <a:lvl3pPr marL="2285429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999" kern="1200">
          <a:solidFill>
            <a:schemeClr val="tx1"/>
          </a:solidFill>
          <a:latin typeface="+mn-lt"/>
          <a:ea typeface="+mn-ea"/>
          <a:cs typeface="+mn-cs"/>
        </a:defRPr>
      </a:lvl3pPr>
      <a:lvl4pPr marL="3199600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4113771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390378" y="3544496"/>
            <a:ext cx="3618561" cy="7835900"/>
            <a:chOff x="3390378" y="3544496"/>
            <a:chExt cx="3618561" cy="7835900"/>
          </a:xfrm>
        </p:grpSpPr>
        <p:sp>
          <p:nvSpPr>
            <p:cNvPr id="8" name="Rectangle 4"/>
            <p:cNvSpPr>
              <a:spLocks/>
            </p:cNvSpPr>
            <p:nvPr/>
          </p:nvSpPr>
          <p:spPr bwMode="auto">
            <a:xfrm>
              <a:off x="3390381" y="4274746"/>
              <a:ext cx="3618558" cy="6464300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es-ES" dirty="0">
                <a:latin typeface="Calibri Light"/>
              </a:endParaRPr>
            </a:p>
          </p:txBody>
        </p:sp>
        <p:sp>
          <p:nvSpPr>
            <p:cNvPr id="78" name="Round Same Side Corner Rectangle 77"/>
            <p:cNvSpPr/>
            <p:nvPr/>
          </p:nvSpPr>
          <p:spPr>
            <a:xfrm rot="10800000">
              <a:off x="3390378" y="4261934"/>
              <a:ext cx="3618560" cy="144169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latin typeface="Calibri Light"/>
              </a:endParaRPr>
            </a:p>
          </p:txBody>
        </p:sp>
        <p:sp>
          <p:nvSpPr>
            <p:cNvPr id="7" name="Rectangle 3"/>
            <p:cNvSpPr>
              <a:spLocks/>
            </p:cNvSpPr>
            <p:nvPr/>
          </p:nvSpPr>
          <p:spPr bwMode="auto">
            <a:xfrm>
              <a:off x="3390381" y="3544496"/>
              <a:ext cx="3618558" cy="7366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endParaRPr lang="es-ES" dirty="0">
                <a:latin typeface="Calibri Light"/>
              </a:endParaRPr>
            </a:p>
          </p:txBody>
        </p:sp>
        <p:sp>
          <p:nvSpPr>
            <p:cNvPr id="10" name="Rectangle 6"/>
            <p:cNvSpPr>
              <a:spLocks/>
            </p:cNvSpPr>
            <p:nvPr/>
          </p:nvSpPr>
          <p:spPr bwMode="auto">
            <a:xfrm>
              <a:off x="4266453" y="3620696"/>
              <a:ext cx="1866414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600" dirty="0">
                  <a:solidFill>
                    <a:schemeClr val="bg1"/>
                  </a:solidFill>
                  <a:latin typeface="Lato Regular"/>
                  <a:ea typeface="ＭＳ Ｐゴシック" charset="0"/>
                  <a:cs typeface="Lato Regular"/>
                  <a:sym typeface="Lato Bold" charset="0"/>
                </a:rPr>
                <a:t>Basic</a:t>
              </a:r>
            </a:p>
          </p:txBody>
        </p:sp>
        <p:sp>
          <p:nvSpPr>
            <p:cNvPr id="11" name="Rectangle 7"/>
            <p:cNvSpPr>
              <a:spLocks/>
            </p:cNvSpPr>
            <p:nvPr/>
          </p:nvSpPr>
          <p:spPr bwMode="auto">
            <a:xfrm>
              <a:off x="3390381" y="10034196"/>
              <a:ext cx="3618558" cy="1346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es-ES" dirty="0">
                <a:latin typeface="Calibri Light"/>
              </a:endParaRPr>
            </a:p>
          </p:txBody>
        </p:sp>
        <p:sp>
          <p:nvSpPr>
            <p:cNvPr id="12" name="Rectangle 8"/>
            <p:cNvSpPr>
              <a:spLocks/>
            </p:cNvSpPr>
            <p:nvPr/>
          </p:nvSpPr>
          <p:spPr bwMode="auto">
            <a:xfrm>
              <a:off x="4241060" y="4535096"/>
              <a:ext cx="1866414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5000" dirty="0">
                  <a:solidFill>
                    <a:schemeClr val="bg1"/>
                  </a:solidFill>
                  <a:latin typeface="Lato Bold" charset="0"/>
                  <a:ea typeface="ＭＳ Ｐゴシック" charset="0"/>
                  <a:cs typeface="ＭＳ Ｐゴシック" charset="0"/>
                  <a:sym typeface="Lato Bold" charset="0"/>
                </a:rPr>
                <a:t>$10</a:t>
              </a:r>
            </a:p>
          </p:txBody>
        </p:sp>
        <p:sp>
          <p:nvSpPr>
            <p:cNvPr id="13" name="Rectangle 9"/>
            <p:cNvSpPr>
              <a:spLocks/>
            </p:cNvSpPr>
            <p:nvPr/>
          </p:nvSpPr>
          <p:spPr bwMode="auto">
            <a:xfrm>
              <a:off x="4266453" y="6097196"/>
              <a:ext cx="1866414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600" dirty="0">
                  <a:solidFill>
                    <a:schemeClr val="bg1">
                      <a:lumMod val="65000"/>
                    </a:schemeClr>
                  </a:solidFill>
                  <a:latin typeface="Lato Regular" charset="0"/>
                  <a:ea typeface="ＭＳ Ｐゴシック" charset="0"/>
                  <a:cs typeface="ＭＳ Ｐゴシック" charset="0"/>
                  <a:sym typeface="Lato Regular" charset="0"/>
                </a:rPr>
                <a:t>Monthly</a:t>
              </a:r>
            </a:p>
          </p:txBody>
        </p:sp>
        <p:sp>
          <p:nvSpPr>
            <p:cNvPr id="15" name="Rectangle 11"/>
            <p:cNvSpPr>
              <a:spLocks/>
            </p:cNvSpPr>
            <p:nvPr/>
          </p:nvSpPr>
          <p:spPr bwMode="auto">
            <a:xfrm>
              <a:off x="3657012" y="7036996"/>
              <a:ext cx="3085297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Lato Regular" charset="0"/>
                  <a:ea typeface="ＭＳ Ｐゴシック" charset="0"/>
                  <a:cs typeface="ＭＳ Ｐゴシック" charset="0"/>
                  <a:sym typeface="Lato Regular" charset="0"/>
                </a:rPr>
                <a:t>1 GB Bandwith</a:t>
              </a:r>
            </a:p>
          </p:txBody>
        </p:sp>
        <p:sp>
          <p:nvSpPr>
            <p:cNvPr id="16" name="Rectangle 12"/>
            <p:cNvSpPr>
              <a:spLocks/>
            </p:cNvSpPr>
            <p:nvPr/>
          </p:nvSpPr>
          <p:spPr bwMode="auto">
            <a:xfrm>
              <a:off x="3657012" y="7557696"/>
              <a:ext cx="3085297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Lato Regular" charset="0"/>
                  <a:ea typeface="ＭＳ Ｐゴシック" charset="0"/>
                  <a:cs typeface="ＭＳ Ｐゴシック" charset="0"/>
                  <a:sym typeface="Lato Regular" charset="0"/>
                </a:rPr>
                <a:t>10 MB Max File Size</a:t>
              </a:r>
            </a:p>
          </p:txBody>
        </p:sp>
        <p:sp>
          <p:nvSpPr>
            <p:cNvPr id="17" name="Rectangle 13"/>
            <p:cNvSpPr>
              <a:spLocks/>
            </p:cNvSpPr>
            <p:nvPr/>
          </p:nvSpPr>
          <p:spPr bwMode="auto">
            <a:xfrm>
              <a:off x="3657012" y="8065696"/>
              <a:ext cx="3085297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Lato Regular" charset="0"/>
                  <a:ea typeface="ＭＳ Ｐゴシック" charset="0"/>
                  <a:cs typeface="ＭＳ Ｐゴシック" charset="0"/>
                  <a:sym typeface="Lato Regular" charset="0"/>
                </a:rPr>
                <a:t>3 GHZ CPU </a:t>
              </a:r>
            </a:p>
          </p:txBody>
        </p:sp>
        <p:sp>
          <p:nvSpPr>
            <p:cNvPr id="18" name="Rectangle 14"/>
            <p:cNvSpPr>
              <a:spLocks/>
            </p:cNvSpPr>
            <p:nvPr/>
          </p:nvSpPr>
          <p:spPr bwMode="auto">
            <a:xfrm>
              <a:off x="3657012" y="8573696"/>
              <a:ext cx="3085297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Lato Regular" charset="0"/>
                  <a:ea typeface="ＭＳ Ｐゴシック" charset="0"/>
                  <a:cs typeface="ＭＳ Ｐゴシック" charset="0"/>
                  <a:sym typeface="Lato Regular" charset="0"/>
                </a:rPr>
                <a:t>2 GB Memory Ram</a:t>
              </a:r>
            </a:p>
          </p:txBody>
        </p:sp>
        <p:sp>
          <p:nvSpPr>
            <p:cNvPr id="19" name="Rectangle 15"/>
            <p:cNvSpPr>
              <a:spLocks/>
            </p:cNvSpPr>
            <p:nvPr/>
          </p:nvSpPr>
          <p:spPr bwMode="auto">
            <a:xfrm>
              <a:off x="3657012" y="9081696"/>
              <a:ext cx="3085297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Lato Regular" charset="0"/>
                  <a:ea typeface="ＭＳ Ｐゴシック" charset="0"/>
                  <a:cs typeface="ＭＳ Ｐゴシック" charset="0"/>
                  <a:sym typeface="Lato Regular" charset="0"/>
                </a:rPr>
                <a:t>Exclusive</a:t>
              </a:r>
            </a:p>
          </p:txBody>
        </p:sp>
        <p:sp>
          <p:nvSpPr>
            <p:cNvPr id="20" name="Rectangle 16"/>
            <p:cNvSpPr>
              <a:spLocks/>
            </p:cNvSpPr>
            <p:nvPr/>
          </p:nvSpPr>
          <p:spPr bwMode="auto">
            <a:xfrm>
              <a:off x="3390381" y="6668696"/>
              <a:ext cx="3618558" cy="25400"/>
            </a:xfrm>
            <a:prstGeom prst="rect">
              <a:avLst/>
            </a:pr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es-ES" dirty="0">
                <a:latin typeface="Calibri Light"/>
              </a:endParaRPr>
            </a:p>
          </p:txBody>
        </p:sp>
        <p:sp>
          <p:nvSpPr>
            <p:cNvPr id="79" name="Rectangle 6"/>
            <p:cNvSpPr>
              <a:spLocks/>
            </p:cNvSpPr>
            <p:nvPr/>
          </p:nvSpPr>
          <p:spPr bwMode="auto">
            <a:xfrm>
              <a:off x="3390381" y="10034196"/>
              <a:ext cx="3618557" cy="134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4800" b="1" dirty="0" smtClean="0">
                  <a:solidFill>
                    <a:schemeClr val="bg1"/>
                  </a:solidFill>
                  <a:latin typeface="Lato Regular"/>
                  <a:ea typeface="ＭＳ Ｐゴシック" charset="0"/>
                  <a:cs typeface="Lato Regular"/>
                  <a:sym typeface="Lato Bold" charset="0"/>
                </a:rPr>
                <a:t>1 MONTH</a:t>
              </a:r>
              <a:endParaRPr lang="en-US" sz="4800" b="1" dirty="0">
                <a:solidFill>
                  <a:schemeClr val="bg1"/>
                </a:solidFill>
                <a:latin typeface="Lato Regular"/>
                <a:ea typeface="ＭＳ Ｐゴシック" charset="0"/>
                <a:cs typeface="Lato Regular"/>
                <a:sym typeface="Lato Bold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8166473" y="3544496"/>
            <a:ext cx="3618561" cy="7835900"/>
            <a:chOff x="3390378" y="3544496"/>
            <a:chExt cx="3618561" cy="7835900"/>
          </a:xfrm>
        </p:grpSpPr>
        <p:sp>
          <p:nvSpPr>
            <p:cNvPr id="126" name="Rectangle 4"/>
            <p:cNvSpPr>
              <a:spLocks/>
            </p:cNvSpPr>
            <p:nvPr/>
          </p:nvSpPr>
          <p:spPr bwMode="auto">
            <a:xfrm>
              <a:off x="3390381" y="4274746"/>
              <a:ext cx="3618558" cy="6464300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es-ES" dirty="0">
                <a:latin typeface="Calibri Light"/>
              </a:endParaRPr>
            </a:p>
          </p:txBody>
        </p:sp>
        <p:sp>
          <p:nvSpPr>
            <p:cNvPr id="127" name="Round Same Side Corner Rectangle 126"/>
            <p:cNvSpPr/>
            <p:nvPr/>
          </p:nvSpPr>
          <p:spPr>
            <a:xfrm rot="10800000">
              <a:off x="3390378" y="4261934"/>
              <a:ext cx="3618560" cy="144169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latin typeface="Calibri Light"/>
              </a:endParaRPr>
            </a:p>
          </p:txBody>
        </p:sp>
        <p:sp>
          <p:nvSpPr>
            <p:cNvPr id="128" name="Rectangle 3"/>
            <p:cNvSpPr>
              <a:spLocks/>
            </p:cNvSpPr>
            <p:nvPr/>
          </p:nvSpPr>
          <p:spPr bwMode="auto">
            <a:xfrm>
              <a:off x="3390381" y="3544496"/>
              <a:ext cx="3618558" cy="7366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127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endParaRPr lang="es-ES" dirty="0">
                <a:latin typeface="Calibri Light"/>
              </a:endParaRPr>
            </a:p>
          </p:txBody>
        </p:sp>
        <p:sp>
          <p:nvSpPr>
            <p:cNvPr id="129" name="Rectangle 6"/>
            <p:cNvSpPr>
              <a:spLocks/>
            </p:cNvSpPr>
            <p:nvPr/>
          </p:nvSpPr>
          <p:spPr bwMode="auto">
            <a:xfrm>
              <a:off x="4266453" y="3620696"/>
              <a:ext cx="1866414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600" dirty="0">
                  <a:solidFill>
                    <a:schemeClr val="bg1"/>
                  </a:solidFill>
                  <a:latin typeface="Lato Regular"/>
                  <a:ea typeface="ＭＳ Ｐゴシック" charset="0"/>
                  <a:cs typeface="Lato Regular"/>
                  <a:sym typeface="Lato Bold" charset="0"/>
                </a:rPr>
                <a:t>Basic</a:t>
              </a:r>
            </a:p>
          </p:txBody>
        </p:sp>
        <p:sp>
          <p:nvSpPr>
            <p:cNvPr id="130" name="Rectangle 7"/>
            <p:cNvSpPr>
              <a:spLocks/>
            </p:cNvSpPr>
            <p:nvPr/>
          </p:nvSpPr>
          <p:spPr bwMode="auto">
            <a:xfrm>
              <a:off x="3390381" y="10034196"/>
              <a:ext cx="3618558" cy="1346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es-ES" dirty="0">
                <a:latin typeface="Calibri Light"/>
              </a:endParaRPr>
            </a:p>
          </p:txBody>
        </p:sp>
        <p:sp>
          <p:nvSpPr>
            <p:cNvPr id="131" name="Rectangle 8"/>
            <p:cNvSpPr>
              <a:spLocks/>
            </p:cNvSpPr>
            <p:nvPr/>
          </p:nvSpPr>
          <p:spPr bwMode="auto">
            <a:xfrm>
              <a:off x="4241060" y="4535096"/>
              <a:ext cx="1866414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5000" dirty="0">
                  <a:solidFill>
                    <a:schemeClr val="bg1"/>
                  </a:solidFill>
                  <a:latin typeface="Lato Bold" charset="0"/>
                  <a:ea typeface="ＭＳ Ｐゴシック" charset="0"/>
                  <a:cs typeface="ＭＳ Ｐゴシック" charset="0"/>
                  <a:sym typeface="Lato Bold" charset="0"/>
                </a:rPr>
                <a:t>$10</a:t>
              </a:r>
            </a:p>
          </p:txBody>
        </p:sp>
        <p:sp>
          <p:nvSpPr>
            <p:cNvPr id="132" name="Rectangle 9"/>
            <p:cNvSpPr>
              <a:spLocks/>
            </p:cNvSpPr>
            <p:nvPr/>
          </p:nvSpPr>
          <p:spPr bwMode="auto">
            <a:xfrm>
              <a:off x="4266453" y="6097196"/>
              <a:ext cx="1866414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600" dirty="0">
                  <a:solidFill>
                    <a:schemeClr val="bg1">
                      <a:lumMod val="65000"/>
                    </a:schemeClr>
                  </a:solidFill>
                  <a:latin typeface="Lato Regular" charset="0"/>
                  <a:ea typeface="ＭＳ Ｐゴシック" charset="0"/>
                  <a:cs typeface="ＭＳ Ｐゴシック" charset="0"/>
                  <a:sym typeface="Lato Regular" charset="0"/>
                </a:rPr>
                <a:t>Monthly</a:t>
              </a:r>
            </a:p>
          </p:txBody>
        </p:sp>
        <p:sp>
          <p:nvSpPr>
            <p:cNvPr id="133" name="Rectangle 11"/>
            <p:cNvSpPr>
              <a:spLocks/>
            </p:cNvSpPr>
            <p:nvPr/>
          </p:nvSpPr>
          <p:spPr bwMode="auto">
            <a:xfrm>
              <a:off x="3657012" y="7036996"/>
              <a:ext cx="3085297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Lato Regular" charset="0"/>
                  <a:ea typeface="ＭＳ Ｐゴシック" charset="0"/>
                  <a:cs typeface="ＭＳ Ｐゴシック" charset="0"/>
                  <a:sym typeface="Lato Regular" charset="0"/>
                </a:rPr>
                <a:t>1 GB Bandwith</a:t>
              </a:r>
            </a:p>
          </p:txBody>
        </p:sp>
        <p:sp>
          <p:nvSpPr>
            <p:cNvPr id="134" name="Rectangle 12"/>
            <p:cNvSpPr>
              <a:spLocks/>
            </p:cNvSpPr>
            <p:nvPr/>
          </p:nvSpPr>
          <p:spPr bwMode="auto">
            <a:xfrm>
              <a:off x="3657012" y="7557696"/>
              <a:ext cx="3085297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Lato Regular" charset="0"/>
                  <a:ea typeface="ＭＳ Ｐゴシック" charset="0"/>
                  <a:cs typeface="ＭＳ Ｐゴシック" charset="0"/>
                  <a:sym typeface="Lato Regular" charset="0"/>
                </a:rPr>
                <a:t>10 MB Max File Size</a:t>
              </a:r>
            </a:p>
          </p:txBody>
        </p:sp>
        <p:sp>
          <p:nvSpPr>
            <p:cNvPr id="135" name="Rectangle 13"/>
            <p:cNvSpPr>
              <a:spLocks/>
            </p:cNvSpPr>
            <p:nvPr/>
          </p:nvSpPr>
          <p:spPr bwMode="auto">
            <a:xfrm>
              <a:off x="3657012" y="8065696"/>
              <a:ext cx="3085297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Lato Regular" charset="0"/>
                  <a:ea typeface="ＭＳ Ｐゴシック" charset="0"/>
                  <a:cs typeface="ＭＳ Ｐゴシック" charset="0"/>
                  <a:sym typeface="Lato Regular" charset="0"/>
                </a:rPr>
                <a:t>3 GHZ CPU </a:t>
              </a:r>
            </a:p>
          </p:txBody>
        </p:sp>
        <p:sp>
          <p:nvSpPr>
            <p:cNvPr id="136" name="Rectangle 14"/>
            <p:cNvSpPr>
              <a:spLocks/>
            </p:cNvSpPr>
            <p:nvPr/>
          </p:nvSpPr>
          <p:spPr bwMode="auto">
            <a:xfrm>
              <a:off x="3657012" y="8573696"/>
              <a:ext cx="3085297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Lato Regular" charset="0"/>
                  <a:ea typeface="ＭＳ Ｐゴシック" charset="0"/>
                  <a:cs typeface="ＭＳ Ｐゴシック" charset="0"/>
                  <a:sym typeface="Lato Regular" charset="0"/>
                </a:rPr>
                <a:t>2 GB Memory Ram</a:t>
              </a:r>
            </a:p>
          </p:txBody>
        </p:sp>
        <p:sp>
          <p:nvSpPr>
            <p:cNvPr id="137" name="Rectangle 15"/>
            <p:cNvSpPr>
              <a:spLocks/>
            </p:cNvSpPr>
            <p:nvPr/>
          </p:nvSpPr>
          <p:spPr bwMode="auto">
            <a:xfrm>
              <a:off x="3657012" y="9081696"/>
              <a:ext cx="3085297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Lato Regular" charset="0"/>
                  <a:ea typeface="ＭＳ Ｐゴシック" charset="0"/>
                  <a:cs typeface="ＭＳ Ｐゴシック" charset="0"/>
                  <a:sym typeface="Lato Regular" charset="0"/>
                </a:rPr>
                <a:t>Exclusive</a:t>
              </a:r>
            </a:p>
          </p:txBody>
        </p:sp>
        <p:sp>
          <p:nvSpPr>
            <p:cNvPr id="138" name="Rectangle 16"/>
            <p:cNvSpPr>
              <a:spLocks/>
            </p:cNvSpPr>
            <p:nvPr/>
          </p:nvSpPr>
          <p:spPr bwMode="auto">
            <a:xfrm>
              <a:off x="3390381" y="6668696"/>
              <a:ext cx="3618558" cy="25400"/>
            </a:xfrm>
            <a:prstGeom prst="rect">
              <a:avLst/>
            </a:pr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es-ES" dirty="0">
                <a:latin typeface="Calibri Light"/>
              </a:endParaRPr>
            </a:p>
          </p:txBody>
        </p:sp>
        <p:sp>
          <p:nvSpPr>
            <p:cNvPr id="139" name="Rectangle 6"/>
            <p:cNvSpPr>
              <a:spLocks/>
            </p:cNvSpPr>
            <p:nvPr/>
          </p:nvSpPr>
          <p:spPr bwMode="auto">
            <a:xfrm>
              <a:off x="3390381" y="10034196"/>
              <a:ext cx="3618557" cy="134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4800" b="1" dirty="0" smtClean="0">
                  <a:solidFill>
                    <a:schemeClr val="bg1"/>
                  </a:solidFill>
                  <a:latin typeface="Lato Regular"/>
                  <a:ea typeface="ＭＳ Ｐゴシック" charset="0"/>
                  <a:cs typeface="Lato Regular"/>
                  <a:sym typeface="Lato Bold" charset="0"/>
                </a:rPr>
                <a:t>3 MONTH</a:t>
              </a:r>
              <a:endParaRPr lang="en-US" sz="4800" b="1" dirty="0">
                <a:solidFill>
                  <a:schemeClr val="bg1"/>
                </a:solidFill>
                <a:latin typeface="Lato Regular"/>
                <a:ea typeface="ＭＳ Ｐゴシック" charset="0"/>
                <a:cs typeface="Lato Regular"/>
                <a:sym typeface="Lato Bold" charset="0"/>
              </a:endParaRPr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12656896" y="3544496"/>
            <a:ext cx="3618561" cy="7835900"/>
            <a:chOff x="3390378" y="3544496"/>
            <a:chExt cx="3618561" cy="7835900"/>
          </a:xfrm>
        </p:grpSpPr>
        <p:sp>
          <p:nvSpPr>
            <p:cNvPr id="141" name="Rectangle 4"/>
            <p:cNvSpPr>
              <a:spLocks/>
            </p:cNvSpPr>
            <p:nvPr/>
          </p:nvSpPr>
          <p:spPr bwMode="auto">
            <a:xfrm>
              <a:off x="3390381" y="4274746"/>
              <a:ext cx="3618558" cy="6464300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es-ES" dirty="0">
                <a:latin typeface="Calibri Light"/>
              </a:endParaRPr>
            </a:p>
          </p:txBody>
        </p:sp>
        <p:sp>
          <p:nvSpPr>
            <p:cNvPr id="142" name="Round Same Side Corner Rectangle 141"/>
            <p:cNvSpPr/>
            <p:nvPr/>
          </p:nvSpPr>
          <p:spPr>
            <a:xfrm rot="10800000">
              <a:off x="3390378" y="4261934"/>
              <a:ext cx="3618560" cy="144169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latin typeface="Calibri Light"/>
              </a:endParaRPr>
            </a:p>
          </p:txBody>
        </p:sp>
        <p:sp>
          <p:nvSpPr>
            <p:cNvPr id="143" name="Rectangle 3"/>
            <p:cNvSpPr>
              <a:spLocks/>
            </p:cNvSpPr>
            <p:nvPr/>
          </p:nvSpPr>
          <p:spPr bwMode="auto">
            <a:xfrm>
              <a:off x="3390381" y="3544496"/>
              <a:ext cx="3618558" cy="7366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127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endParaRPr lang="es-ES" dirty="0">
                <a:latin typeface="Calibri Light"/>
              </a:endParaRPr>
            </a:p>
          </p:txBody>
        </p:sp>
        <p:sp>
          <p:nvSpPr>
            <p:cNvPr id="144" name="Rectangle 6"/>
            <p:cNvSpPr>
              <a:spLocks/>
            </p:cNvSpPr>
            <p:nvPr/>
          </p:nvSpPr>
          <p:spPr bwMode="auto">
            <a:xfrm>
              <a:off x="4266453" y="3620696"/>
              <a:ext cx="1866414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600" dirty="0">
                  <a:solidFill>
                    <a:schemeClr val="bg1"/>
                  </a:solidFill>
                  <a:latin typeface="Lato Regular"/>
                  <a:ea typeface="ＭＳ Ｐゴシック" charset="0"/>
                  <a:cs typeface="Lato Regular"/>
                  <a:sym typeface="Lato Bold" charset="0"/>
                </a:rPr>
                <a:t>Basic</a:t>
              </a:r>
            </a:p>
          </p:txBody>
        </p:sp>
        <p:sp>
          <p:nvSpPr>
            <p:cNvPr id="145" name="Rectangle 7"/>
            <p:cNvSpPr>
              <a:spLocks/>
            </p:cNvSpPr>
            <p:nvPr/>
          </p:nvSpPr>
          <p:spPr bwMode="auto">
            <a:xfrm>
              <a:off x="3390381" y="10034196"/>
              <a:ext cx="3618558" cy="1346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es-ES" dirty="0">
                <a:latin typeface="Calibri Light"/>
              </a:endParaRPr>
            </a:p>
          </p:txBody>
        </p:sp>
        <p:sp>
          <p:nvSpPr>
            <p:cNvPr id="146" name="Rectangle 8"/>
            <p:cNvSpPr>
              <a:spLocks/>
            </p:cNvSpPr>
            <p:nvPr/>
          </p:nvSpPr>
          <p:spPr bwMode="auto">
            <a:xfrm>
              <a:off x="4241060" y="4535096"/>
              <a:ext cx="1866414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5000" dirty="0">
                  <a:solidFill>
                    <a:schemeClr val="bg1"/>
                  </a:solidFill>
                  <a:latin typeface="Lato Bold" charset="0"/>
                  <a:ea typeface="ＭＳ Ｐゴシック" charset="0"/>
                  <a:cs typeface="ＭＳ Ｐゴシック" charset="0"/>
                  <a:sym typeface="Lato Bold" charset="0"/>
                </a:rPr>
                <a:t>$10</a:t>
              </a:r>
            </a:p>
          </p:txBody>
        </p:sp>
        <p:sp>
          <p:nvSpPr>
            <p:cNvPr id="147" name="Rectangle 9"/>
            <p:cNvSpPr>
              <a:spLocks/>
            </p:cNvSpPr>
            <p:nvPr/>
          </p:nvSpPr>
          <p:spPr bwMode="auto">
            <a:xfrm>
              <a:off x="4266453" y="6097196"/>
              <a:ext cx="1866414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600" dirty="0">
                  <a:solidFill>
                    <a:schemeClr val="bg1">
                      <a:lumMod val="65000"/>
                    </a:schemeClr>
                  </a:solidFill>
                  <a:latin typeface="Lato Regular" charset="0"/>
                  <a:ea typeface="ＭＳ Ｐゴシック" charset="0"/>
                  <a:cs typeface="ＭＳ Ｐゴシック" charset="0"/>
                  <a:sym typeface="Lato Regular" charset="0"/>
                </a:rPr>
                <a:t>Monthly</a:t>
              </a:r>
            </a:p>
          </p:txBody>
        </p:sp>
        <p:sp>
          <p:nvSpPr>
            <p:cNvPr id="148" name="Rectangle 11"/>
            <p:cNvSpPr>
              <a:spLocks/>
            </p:cNvSpPr>
            <p:nvPr/>
          </p:nvSpPr>
          <p:spPr bwMode="auto">
            <a:xfrm>
              <a:off x="3657012" y="7036996"/>
              <a:ext cx="3085297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Lato Regular" charset="0"/>
                  <a:ea typeface="ＭＳ Ｐゴシック" charset="0"/>
                  <a:cs typeface="ＭＳ Ｐゴシック" charset="0"/>
                  <a:sym typeface="Lato Regular" charset="0"/>
                </a:rPr>
                <a:t>1 GB Bandwith</a:t>
              </a:r>
            </a:p>
          </p:txBody>
        </p:sp>
        <p:sp>
          <p:nvSpPr>
            <p:cNvPr id="149" name="Rectangle 12"/>
            <p:cNvSpPr>
              <a:spLocks/>
            </p:cNvSpPr>
            <p:nvPr/>
          </p:nvSpPr>
          <p:spPr bwMode="auto">
            <a:xfrm>
              <a:off x="3657012" y="7557696"/>
              <a:ext cx="3085297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Lato Regular" charset="0"/>
                  <a:ea typeface="ＭＳ Ｐゴシック" charset="0"/>
                  <a:cs typeface="ＭＳ Ｐゴシック" charset="0"/>
                  <a:sym typeface="Lato Regular" charset="0"/>
                </a:rPr>
                <a:t>10 MB Max File Size</a:t>
              </a:r>
            </a:p>
          </p:txBody>
        </p:sp>
        <p:sp>
          <p:nvSpPr>
            <p:cNvPr id="150" name="Rectangle 13"/>
            <p:cNvSpPr>
              <a:spLocks/>
            </p:cNvSpPr>
            <p:nvPr/>
          </p:nvSpPr>
          <p:spPr bwMode="auto">
            <a:xfrm>
              <a:off x="3657012" y="8065696"/>
              <a:ext cx="3085297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Lato Regular" charset="0"/>
                  <a:ea typeface="ＭＳ Ｐゴシック" charset="0"/>
                  <a:cs typeface="ＭＳ Ｐゴシック" charset="0"/>
                  <a:sym typeface="Lato Regular" charset="0"/>
                </a:rPr>
                <a:t>3 GHZ CPU </a:t>
              </a:r>
            </a:p>
          </p:txBody>
        </p:sp>
        <p:sp>
          <p:nvSpPr>
            <p:cNvPr id="151" name="Rectangle 14"/>
            <p:cNvSpPr>
              <a:spLocks/>
            </p:cNvSpPr>
            <p:nvPr/>
          </p:nvSpPr>
          <p:spPr bwMode="auto">
            <a:xfrm>
              <a:off x="3657012" y="8573696"/>
              <a:ext cx="3085297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Lato Regular" charset="0"/>
                  <a:ea typeface="ＭＳ Ｐゴシック" charset="0"/>
                  <a:cs typeface="ＭＳ Ｐゴシック" charset="0"/>
                  <a:sym typeface="Lato Regular" charset="0"/>
                </a:rPr>
                <a:t>2 GB Memory Ram</a:t>
              </a:r>
            </a:p>
          </p:txBody>
        </p:sp>
        <p:sp>
          <p:nvSpPr>
            <p:cNvPr id="152" name="Rectangle 15"/>
            <p:cNvSpPr>
              <a:spLocks/>
            </p:cNvSpPr>
            <p:nvPr/>
          </p:nvSpPr>
          <p:spPr bwMode="auto">
            <a:xfrm>
              <a:off x="3657012" y="9081696"/>
              <a:ext cx="3085297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Lato Regular" charset="0"/>
                  <a:ea typeface="ＭＳ Ｐゴシック" charset="0"/>
                  <a:cs typeface="ＭＳ Ｐゴシック" charset="0"/>
                  <a:sym typeface="Lato Regular" charset="0"/>
                </a:rPr>
                <a:t>Exclusive</a:t>
              </a:r>
            </a:p>
          </p:txBody>
        </p:sp>
        <p:sp>
          <p:nvSpPr>
            <p:cNvPr id="153" name="Rectangle 16"/>
            <p:cNvSpPr>
              <a:spLocks/>
            </p:cNvSpPr>
            <p:nvPr/>
          </p:nvSpPr>
          <p:spPr bwMode="auto">
            <a:xfrm>
              <a:off x="3390381" y="6668696"/>
              <a:ext cx="3618558" cy="25400"/>
            </a:xfrm>
            <a:prstGeom prst="rect">
              <a:avLst/>
            </a:pr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es-ES" dirty="0">
                <a:latin typeface="Calibri Light"/>
              </a:endParaRPr>
            </a:p>
          </p:txBody>
        </p:sp>
        <p:sp>
          <p:nvSpPr>
            <p:cNvPr id="154" name="Rectangle 6"/>
            <p:cNvSpPr>
              <a:spLocks/>
            </p:cNvSpPr>
            <p:nvPr/>
          </p:nvSpPr>
          <p:spPr bwMode="auto">
            <a:xfrm>
              <a:off x="3390381" y="10034196"/>
              <a:ext cx="3618557" cy="134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4800" b="1" dirty="0" smtClean="0">
                  <a:solidFill>
                    <a:schemeClr val="bg1"/>
                  </a:solidFill>
                  <a:latin typeface="Lato Regular"/>
                  <a:ea typeface="ＭＳ Ｐゴシック" charset="0"/>
                  <a:cs typeface="Lato Regular"/>
                  <a:sym typeface="Lato Bold" charset="0"/>
                </a:rPr>
                <a:t>6 MONTH</a:t>
              </a:r>
              <a:endParaRPr lang="en-US" sz="4800" b="1" dirty="0">
                <a:solidFill>
                  <a:schemeClr val="bg1"/>
                </a:solidFill>
                <a:latin typeface="Lato Regular"/>
                <a:ea typeface="ＭＳ Ｐゴシック" charset="0"/>
                <a:cs typeface="Lato Regular"/>
                <a:sym typeface="Lato Bold" charset="0"/>
              </a:endParaRPr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17432991" y="3544496"/>
            <a:ext cx="3618561" cy="7835900"/>
            <a:chOff x="3390378" y="3544496"/>
            <a:chExt cx="3618561" cy="7835900"/>
          </a:xfrm>
        </p:grpSpPr>
        <p:sp>
          <p:nvSpPr>
            <p:cNvPr id="156" name="Rectangle 4"/>
            <p:cNvSpPr>
              <a:spLocks/>
            </p:cNvSpPr>
            <p:nvPr/>
          </p:nvSpPr>
          <p:spPr bwMode="auto">
            <a:xfrm>
              <a:off x="3390381" y="4274746"/>
              <a:ext cx="3618558" cy="6464300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es-ES" dirty="0">
                <a:latin typeface="Calibri Light"/>
              </a:endParaRPr>
            </a:p>
          </p:txBody>
        </p:sp>
        <p:sp>
          <p:nvSpPr>
            <p:cNvPr id="157" name="Round Same Side Corner Rectangle 156"/>
            <p:cNvSpPr/>
            <p:nvPr/>
          </p:nvSpPr>
          <p:spPr>
            <a:xfrm rot="10800000">
              <a:off x="3390378" y="4261934"/>
              <a:ext cx="3618560" cy="144169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latin typeface="Calibri Light"/>
              </a:endParaRPr>
            </a:p>
          </p:txBody>
        </p:sp>
        <p:sp>
          <p:nvSpPr>
            <p:cNvPr id="158" name="Rectangle 3"/>
            <p:cNvSpPr>
              <a:spLocks/>
            </p:cNvSpPr>
            <p:nvPr/>
          </p:nvSpPr>
          <p:spPr bwMode="auto">
            <a:xfrm>
              <a:off x="3390381" y="3544496"/>
              <a:ext cx="3618558" cy="7366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127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endParaRPr lang="es-ES" dirty="0">
                <a:latin typeface="Calibri Light"/>
              </a:endParaRPr>
            </a:p>
          </p:txBody>
        </p:sp>
        <p:sp>
          <p:nvSpPr>
            <p:cNvPr id="159" name="Rectangle 6"/>
            <p:cNvSpPr>
              <a:spLocks/>
            </p:cNvSpPr>
            <p:nvPr/>
          </p:nvSpPr>
          <p:spPr bwMode="auto">
            <a:xfrm>
              <a:off x="4266453" y="3620696"/>
              <a:ext cx="1866414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600" dirty="0">
                  <a:solidFill>
                    <a:schemeClr val="bg1"/>
                  </a:solidFill>
                  <a:latin typeface="Lato Regular"/>
                  <a:ea typeface="ＭＳ Ｐゴシック" charset="0"/>
                  <a:cs typeface="Lato Regular"/>
                  <a:sym typeface="Lato Bold" charset="0"/>
                </a:rPr>
                <a:t>Basic</a:t>
              </a:r>
            </a:p>
          </p:txBody>
        </p:sp>
        <p:sp>
          <p:nvSpPr>
            <p:cNvPr id="160" name="Rectangle 7"/>
            <p:cNvSpPr>
              <a:spLocks/>
            </p:cNvSpPr>
            <p:nvPr/>
          </p:nvSpPr>
          <p:spPr bwMode="auto">
            <a:xfrm>
              <a:off x="3390381" y="10034196"/>
              <a:ext cx="3618558" cy="1346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es-ES" dirty="0">
                <a:latin typeface="Calibri Light"/>
              </a:endParaRPr>
            </a:p>
          </p:txBody>
        </p:sp>
        <p:sp>
          <p:nvSpPr>
            <p:cNvPr id="161" name="Rectangle 8"/>
            <p:cNvSpPr>
              <a:spLocks/>
            </p:cNvSpPr>
            <p:nvPr/>
          </p:nvSpPr>
          <p:spPr bwMode="auto">
            <a:xfrm>
              <a:off x="4241060" y="4535096"/>
              <a:ext cx="1866414" cy="73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5000" dirty="0">
                  <a:solidFill>
                    <a:schemeClr val="bg1"/>
                  </a:solidFill>
                  <a:latin typeface="Lato Bold" charset="0"/>
                  <a:ea typeface="ＭＳ Ｐゴシック" charset="0"/>
                  <a:cs typeface="ＭＳ Ｐゴシック" charset="0"/>
                  <a:sym typeface="Lato Bold" charset="0"/>
                </a:rPr>
                <a:t>$10</a:t>
              </a:r>
            </a:p>
          </p:txBody>
        </p:sp>
        <p:sp>
          <p:nvSpPr>
            <p:cNvPr id="162" name="Rectangle 9"/>
            <p:cNvSpPr>
              <a:spLocks/>
            </p:cNvSpPr>
            <p:nvPr/>
          </p:nvSpPr>
          <p:spPr bwMode="auto">
            <a:xfrm>
              <a:off x="4266453" y="6097196"/>
              <a:ext cx="1866414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600" dirty="0">
                  <a:solidFill>
                    <a:schemeClr val="bg1">
                      <a:lumMod val="65000"/>
                    </a:schemeClr>
                  </a:solidFill>
                  <a:latin typeface="Lato Regular" charset="0"/>
                  <a:ea typeface="ＭＳ Ｐゴシック" charset="0"/>
                  <a:cs typeface="ＭＳ Ｐゴシック" charset="0"/>
                  <a:sym typeface="Lato Regular" charset="0"/>
                </a:rPr>
                <a:t>Monthly</a:t>
              </a:r>
            </a:p>
          </p:txBody>
        </p:sp>
        <p:sp>
          <p:nvSpPr>
            <p:cNvPr id="163" name="Rectangle 11"/>
            <p:cNvSpPr>
              <a:spLocks/>
            </p:cNvSpPr>
            <p:nvPr/>
          </p:nvSpPr>
          <p:spPr bwMode="auto">
            <a:xfrm>
              <a:off x="3657012" y="7036996"/>
              <a:ext cx="3085297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Lato Regular" charset="0"/>
                  <a:ea typeface="ＭＳ Ｐゴシック" charset="0"/>
                  <a:cs typeface="ＭＳ Ｐゴシック" charset="0"/>
                  <a:sym typeface="Lato Regular" charset="0"/>
                </a:rPr>
                <a:t>1 GB Bandwith</a:t>
              </a:r>
            </a:p>
          </p:txBody>
        </p:sp>
        <p:sp>
          <p:nvSpPr>
            <p:cNvPr id="164" name="Rectangle 12"/>
            <p:cNvSpPr>
              <a:spLocks/>
            </p:cNvSpPr>
            <p:nvPr/>
          </p:nvSpPr>
          <p:spPr bwMode="auto">
            <a:xfrm>
              <a:off x="3657012" y="7557696"/>
              <a:ext cx="3085297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Lato Regular" charset="0"/>
                  <a:ea typeface="ＭＳ Ｐゴシック" charset="0"/>
                  <a:cs typeface="ＭＳ Ｐゴシック" charset="0"/>
                  <a:sym typeface="Lato Regular" charset="0"/>
                </a:rPr>
                <a:t>10 MB Max File Size</a:t>
              </a:r>
            </a:p>
          </p:txBody>
        </p:sp>
        <p:sp>
          <p:nvSpPr>
            <p:cNvPr id="165" name="Rectangle 13"/>
            <p:cNvSpPr>
              <a:spLocks/>
            </p:cNvSpPr>
            <p:nvPr/>
          </p:nvSpPr>
          <p:spPr bwMode="auto">
            <a:xfrm>
              <a:off x="3657012" y="8065696"/>
              <a:ext cx="3085297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Lato Regular" charset="0"/>
                  <a:ea typeface="ＭＳ Ｐゴシック" charset="0"/>
                  <a:cs typeface="ＭＳ Ｐゴシック" charset="0"/>
                  <a:sym typeface="Lato Regular" charset="0"/>
                </a:rPr>
                <a:t>3 GHZ CPU </a:t>
              </a:r>
            </a:p>
          </p:txBody>
        </p:sp>
        <p:sp>
          <p:nvSpPr>
            <p:cNvPr id="166" name="Rectangle 14"/>
            <p:cNvSpPr>
              <a:spLocks/>
            </p:cNvSpPr>
            <p:nvPr/>
          </p:nvSpPr>
          <p:spPr bwMode="auto">
            <a:xfrm>
              <a:off x="3657012" y="8573696"/>
              <a:ext cx="3085297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Lato Regular" charset="0"/>
                  <a:ea typeface="ＭＳ Ｐゴシック" charset="0"/>
                  <a:cs typeface="ＭＳ Ｐゴシック" charset="0"/>
                  <a:sym typeface="Lato Regular" charset="0"/>
                </a:rPr>
                <a:t>2 GB Memory Ram</a:t>
              </a:r>
            </a:p>
          </p:txBody>
        </p:sp>
        <p:sp>
          <p:nvSpPr>
            <p:cNvPr id="167" name="Rectangle 15"/>
            <p:cNvSpPr>
              <a:spLocks/>
            </p:cNvSpPr>
            <p:nvPr/>
          </p:nvSpPr>
          <p:spPr bwMode="auto">
            <a:xfrm>
              <a:off x="3657012" y="9081696"/>
              <a:ext cx="3085297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Lato Regular" charset="0"/>
                  <a:ea typeface="ＭＳ Ｐゴシック" charset="0"/>
                  <a:cs typeface="ＭＳ Ｐゴシック" charset="0"/>
                  <a:sym typeface="Lato Regular" charset="0"/>
                </a:rPr>
                <a:t>Exclusive</a:t>
              </a:r>
            </a:p>
          </p:txBody>
        </p:sp>
        <p:sp>
          <p:nvSpPr>
            <p:cNvPr id="168" name="Rectangle 16"/>
            <p:cNvSpPr>
              <a:spLocks/>
            </p:cNvSpPr>
            <p:nvPr/>
          </p:nvSpPr>
          <p:spPr bwMode="auto">
            <a:xfrm>
              <a:off x="3390381" y="6668696"/>
              <a:ext cx="3618558" cy="25400"/>
            </a:xfrm>
            <a:prstGeom prst="rect">
              <a:avLst/>
            </a:pr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es-ES" dirty="0">
                <a:latin typeface="Calibri Light"/>
              </a:endParaRPr>
            </a:p>
          </p:txBody>
        </p:sp>
        <p:sp>
          <p:nvSpPr>
            <p:cNvPr id="169" name="Rectangle 6"/>
            <p:cNvSpPr>
              <a:spLocks/>
            </p:cNvSpPr>
            <p:nvPr/>
          </p:nvSpPr>
          <p:spPr bwMode="auto">
            <a:xfrm>
              <a:off x="3390381" y="10034196"/>
              <a:ext cx="3618557" cy="134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/>
            <a:p>
              <a:pPr algn="ctr"/>
              <a:r>
                <a:rPr lang="en-US" sz="4800" b="1" dirty="0" smtClean="0">
                  <a:solidFill>
                    <a:schemeClr val="bg1"/>
                  </a:solidFill>
                  <a:latin typeface="Lato Regular"/>
                  <a:ea typeface="ＭＳ Ｐゴシック" charset="0"/>
                  <a:cs typeface="Lato Regular"/>
                  <a:sym typeface="Lato Bold" charset="0"/>
                </a:rPr>
                <a:t>12 MONTH</a:t>
              </a:r>
              <a:endParaRPr lang="en-US" sz="4800" b="1" dirty="0">
                <a:solidFill>
                  <a:schemeClr val="bg1"/>
                </a:solidFill>
                <a:latin typeface="Lato Regular"/>
                <a:ea typeface="ＭＳ Ｐゴシック" charset="0"/>
                <a:cs typeface="Lato Regular"/>
                <a:sym typeface="Lato Bold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739573" y="488028"/>
            <a:ext cx="20937538" cy="2200624"/>
            <a:chOff x="1739573" y="511491"/>
            <a:chExt cx="20937538" cy="2200624"/>
          </a:xfrm>
        </p:grpSpPr>
        <p:sp>
          <p:nvSpPr>
            <p:cNvPr id="67" name="TextBox 66"/>
            <p:cNvSpPr txBox="1"/>
            <p:nvPr/>
          </p:nvSpPr>
          <p:spPr>
            <a:xfrm>
              <a:off x="1739573" y="511491"/>
              <a:ext cx="2093753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8800" b="1" dirty="0" smtClean="0">
                  <a:solidFill>
                    <a:schemeClr val="tx2"/>
                  </a:solidFill>
                  <a:latin typeface="Lato Regular"/>
                  <a:cs typeface="Lato Regular"/>
                </a:rPr>
                <a:t>PRICE TABLE </a:t>
              </a:r>
              <a:endParaRPr lang="id-ID" sz="8800" b="1" dirty="0">
                <a:solidFill>
                  <a:schemeClr val="tx2"/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68" name="Group 67"/>
            <p:cNvGrpSpPr/>
            <p:nvPr/>
          </p:nvGrpSpPr>
          <p:grpSpPr>
            <a:xfrm>
              <a:off x="10842089" y="1977406"/>
              <a:ext cx="2738812" cy="73151"/>
              <a:chOff x="1775295" y="2020905"/>
              <a:chExt cx="3631535" cy="45719"/>
            </a:xfrm>
          </p:grpSpPr>
          <p:sp>
            <p:nvSpPr>
              <p:cNvPr id="70" name="Rectangle 69"/>
              <p:cNvSpPr/>
              <p:nvPr/>
            </p:nvSpPr>
            <p:spPr>
              <a:xfrm flipV="1">
                <a:off x="1775295" y="2020905"/>
                <a:ext cx="540354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71" name="Rectangle 70"/>
              <p:cNvSpPr/>
              <p:nvPr/>
            </p:nvSpPr>
            <p:spPr>
              <a:xfrm flipV="1">
                <a:off x="2390858" y="2020905"/>
                <a:ext cx="540354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72" name="Rectangle 71"/>
              <p:cNvSpPr/>
              <p:nvPr/>
            </p:nvSpPr>
            <p:spPr>
              <a:xfrm flipV="1">
                <a:off x="3025595" y="2020905"/>
                <a:ext cx="5403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73" name="Rectangle 72"/>
              <p:cNvSpPr/>
              <p:nvPr/>
            </p:nvSpPr>
            <p:spPr>
              <a:xfrm flipV="1">
                <a:off x="3641290" y="2020905"/>
                <a:ext cx="540354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74" name="Rectangle 73"/>
              <p:cNvSpPr/>
              <p:nvPr/>
            </p:nvSpPr>
            <p:spPr>
              <a:xfrm flipV="1">
                <a:off x="4256852" y="2020905"/>
                <a:ext cx="540354" cy="4571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75" name="Rectangle 74"/>
              <p:cNvSpPr/>
              <p:nvPr/>
            </p:nvSpPr>
            <p:spPr>
              <a:xfrm flipV="1">
                <a:off x="4866476" y="2020905"/>
                <a:ext cx="540354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</p:grpSp>
        <p:sp>
          <p:nvSpPr>
            <p:cNvPr id="69" name="TextBox 68"/>
            <p:cNvSpPr txBox="1"/>
            <p:nvPr/>
          </p:nvSpPr>
          <p:spPr>
            <a:xfrm>
              <a:off x="1739573" y="2035007"/>
              <a:ext cx="20937538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3800" dirty="0" smtClean="0">
                  <a:solidFill>
                    <a:schemeClr val="bg1">
                      <a:lumMod val="75000"/>
                    </a:schemeClr>
                  </a:solidFill>
                  <a:latin typeface="Calibri Light"/>
                  <a:cs typeface="Calibri Light"/>
                </a:rPr>
                <a:t>Your great subtitle </a:t>
              </a:r>
              <a:r>
                <a:rPr lang="id-ID" sz="3800" dirty="0" smtClean="0">
                  <a:solidFill>
                    <a:schemeClr val="accent1"/>
                  </a:solidFill>
                  <a:latin typeface="Calibri Light"/>
                  <a:cs typeface="Calibri Light"/>
                </a:rPr>
                <a:t>in </a:t>
              </a:r>
              <a:r>
                <a:rPr lang="id-ID" sz="3800" dirty="0">
                  <a:solidFill>
                    <a:schemeClr val="accent1"/>
                  </a:solidFill>
                  <a:latin typeface="Calibri Light"/>
                  <a:cs typeface="Calibri Light"/>
                </a:rPr>
                <a:t>this 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914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3000">
        <p14:switch dir="r"/>
      </p:transition>
    </mc:Choice>
    <mc:Fallback xmlns="">
      <p:transition xmlns:p14="http://schemas.microsoft.com/office/powerpoint/2010/main"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" name="Table 1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722895"/>
              </p:ext>
            </p:extLst>
          </p:nvPr>
        </p:nvGraphicFramePr>
        <p:xfrm>
          <a:off x="3755084" y="4174584"/>
          <a:ext cx="3973806" cy="5294376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973806"/>
              </a:tblGrid>
              <a:tr h="731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2900" b="0" dirty="0">
                        <a:solidFill>
                          <a:schemeClr val="tx2"/>
                        </a:solidFill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endParaRPr>
                    </a:p>
                  </a:txBody>
                  <a:tcPr marL="219399" marR="219399" marT="109728" marB="109728"/>
                </a:tc>
              </a:tr>
              <a:tr h="731040">
                <a:tc>
                  <a:txBody>
                    <a:bodyPr/>
                    <a:lstStyle/>
                    <a:p>
                      <a:pPr marL="0" marR="0" indent="0" algn="ctr" defTabSz="1828434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900" dirty="0" smtClean="0">
                          <a:solidFill>
                            <a:schemeClr val="accent6"/>
                          </a:solidFill>
                          <a:latin typeface="Calibri Light"/>
                          <a:cs typeface="Calibri Light"/>
                        </a:rPr>
                        <a:t>1 User</a:t>
                      </a:r>
                      <a:endParaRPr lang="bg-BG" sz="2900" b="0" dirty="0" smtClean="0">
                        <a:solidFill>
                          <a:schemeClr val="accent6"/>
                        </a:solidFill>
                        <a:latin typeface="Calibri Light"/>
                        <a:ea typeface="Open Sans Light" panose="020B0306030504020204" pitchFamily="34" charset="0"/>
                        <a:cs typeface="Calibri Light"/>
                      </a:endParaRPr>
                    </a:p>
                  </a:txBody>
                  <a:tcPr marL="219399" marR="219399" marT="109728" marB="109728"/>
                </a:tc>
              </a:tr>
              <a:tr h="731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900" dirty="0" smtClean="0">
                          <a:solidFill>
                            <a:schemeClr val="accent6"/>
                          </a:solidFill>
                          <a:latin typeface="Calibri Light"/>
                          <a:cs typeface="Calibri Light"/>
                        </a:rPr>
                        <a:t>500MB</a:t>
                      </a:r>
                      <a:endParaRPr lang="bg-BG" sz="2900" b="0" dirty="0">
                        <a:solidFill>
                          <a:schemeClr val="accent6"/>
                        </a:solidFill>
                        <a:latin typeface="Calibri Light"/>
                        <a:ea typeface="Open Sans Light" panose="020B0306030504020204" pitchFamily="34" charset="0"/>
                        <a:cs typeface="Calibri Light"/>
                      </a:endParaRPr>
                    </a:p>
                  </a:txBody>
                  <a:tcPr marL="219399" marR="219399" marT="109728" marB="109728"/>
                </a:tc>
              </a:tr>
              <a:tr h="731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900" dirty="0" smtClean="0">
                          <a:solidFill>
                            <a:schemeClr val="accent6"/>
                          </a:solidFill>
                          <a:latin typeface="Calibri Light"/>
                          <a:cs typeface="Calibri Light"/>
                        </a:rPr>
                        <a:t>Free</a:t>
                      </a:r>
                      <a:r>
                        <a:rPr lang="en-US" sz="2900" baseline="0" dirty="0" smtClean="0">
                          <a:solidFill>
                            <a:schemeClr val="accent6"/>
                          </a:solidFill>
                          <a:latin typeface="Calibri Light"/>
                          <a:cs typeface="Calibri Light"/>
                        </a:rPr>
                        <a:t> E-Mails</a:t>
                      </a:r>
                      <a:endParaRPr lang="bg-BG" sz="2900" b="0" dirty="0" smtClean="0">
                        <a:solidFill>
                          <a:schemeClr val="accent6"/>
                        </a:solidFill>
                        <a:latin typeface="Calibri Light"/>
                        <a:ea typeface="Open Sans Light" panose="020B0306030504020204" pitchFamily="34" charset="0"/>
                        <a:cs typeface="Calibri Light"/>
                      </a:endParaRPr>
                    </a:p>
                  </a:txBody>
                  <a:tcPr marL="219399" marR="219399" marT="109728" marB="109728"/>
                </a:tc>
              </a:tr>
              <a:tr h="731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900" baseline="0" dirty="0" smtClean="0">
                          <a:solidFill>
                            <a:schemeClr val="accent6"/>
                          </a:solidFill>
                          <a:latin typeface="Calibri Light"/>
                          <a:cs typeface="Calibri Light"/>
                        </a:rPr>
                        <a:t>1 PC</a:t>
                      </a:r>
                      <a:endParaRPr lang="bg-BG" sz="2900" b="0" dirty="0" smtClean="0">
                        <a:solidFill>
                          <a:schemeClr val="accent6"/>
                        </a:solidFill>
                        <a:latin typeface="Calibri Light"/>
                        <a:ea typeface="Open Sans Light" panose="020B0306030504020204" pitchFamily="34" charset="0"/>
                        <a:cs typeface="Calibri Light"/>
                      </a:endParaRPr>
                    </a:p>
                  </a:txBody>
                  <a:tcPr marL="219399" marR="219399" marT="109728" marB="109728"/>
                </a:tc>
              </a:tr>
              <a:tr h="731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900" baseline="0" dirty="0" smtClean="0">
                          <a:solidFill>
                            <a:schemeClr val="accent6"/>
                          </a:solidFill>
                          <a:latin typeface="Calibri Light"/>
                          <a:cs typeface="Calibri Light"/>
                        </a:rPr>
                        <a:t>1 Server</a:t>
                      </a:r>
                    </a:p>
                  </a:txBody>
                  <a:tcPr marL="219399" marR="219399" marT="109728" marB="109728"/>
                </a:tc>
              </a:tr>
            </a:tbl>
          </a:graphicData>
        </a:graphic>
      </p:graphicFrame>
      <p:sp>
        <p:nvSpPr>
          <p:cNvPr id="152" name="Round Same Side Corner Rectangle 151"/>
          <p:cNvSpPr/>
          <p:nvPr/>
        </p:nvSpPr>
        <p:spPr>
          <a:xfrm rot="10800000">
            <a:off x="3755089" y="9450668"/>
            <a:ext cx="3973806" cy="920472"/>
          </a:xfrm>
          <a:prstGeom prst="round2Same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dirty="0">
              <a:latin typeface="Calibri Light"/>
            </a:endParaRPr>
          </a:p>
        </p:txBody>
      </p:sp>
      <p:sp>
        <p:nvSpPr>
          <p:cNvPr id="199" name="Rectangle 198"/>
          <p:cNvSpPr/>
          <p:nvPr/>
        </p:nvSpPr>
        <p:spPr>
          <a:xfrm>
            <a:off x="4635576" y="4196869"/>
            <a:ext cx="2212839" cy="744783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pPr algn="ctr"/>
            <a:r>
              <a:rPr lang="en-US" sz="3400" dirty="0" smtClean="0">
                <a:solidFill>
                  <a:schemeClr val="bg1"/>
                </a:solidFill>
                <a:latin typeface="Lato Regular"/>
                <a:ea typeface="Open Sans Light" panose="020B0306030504020204" pitchFamily="34" charset="0"/>
                <a:cs typeface="Lato Regular"/>
              </a:rPr>
              <a:t>Economy</a:t>
            </a:r>
            <a:endParaRPr lang="en-US" sz="3400" dirty="0">
              <a:solidFill>
                <a:schemeClr val="bg1"/>
              </a:solidFill>
              <a:latin typeface="Lato Regular"/>
              <a:ea typeface="Open Sans Light" panose="020B0306030504020204" pitchFamily="34" charset="0"/>
              <a:cs typeface="Lato Regular"/>
            </a:endParaRPr>
          </a:p>
        </p:txBody>
      </p:sp>
      <p:sp>
        <p:nvSpPr>
          <p:cNvPr id="200" name="Rectangle 199"/>
          <p:cNvSpPr/>
          <p:nvPr/>
        </p:nvSpPr>
        <p:spPr>
          <a:xfrm>
            <a:off x="4590695" y="9488217"/>
            <a:ext cx="2302607" cy="744783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pPr algn="ctr"/>
            <a:r>
              <a:rPr lang="en-US" sz="3400" b="1" dirty="0" smtClean="0">
                <a:solidFill>
                  <a:schemeClr val="bg1"/>
                </a:solidFill>
                <a:latin typeface="Lato Regular"/>
                <a:ea typeface="Open Sans Light" panose="020B0306030504020204" pitchFamily="34" charset="0"/>
                <a:cs typeface="Lato Regular"/>
              </a:rPr>
              <a:t> Buy Now</a:t>
            </a:r>
            <a:endParaRPr lang="en-US" sz="3400" b="1" dirty="0">
              <a:solidFill>
                <a:schemeClr val="bg1"/>
              </a:solidFill>
              <a:latin typeface="Lato Regular"/>
              <a:ea typeface="Open Sans Light" panose="020B0306030504020204" pitchFamily="34" charset="0"/>
              <a:cs typeface="Lato Regular"/>
            </a:endParaRPr>
          </a:p>
        </p:txBody>
      </p:sp>
      <p:graphicFrame>
        <p:nvGraphicFramePr>
          <p:cNvPr id="201" name="Table 20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776920"/>
              </p:ext>
            </p:extLst>
          </p:nvPr>
        </p:nvGraphicFramePr>
        <p:xfrm>
          <a:off x="8079004" y="4174584"/>
          <a:ext cx="3973806" cy="5294376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973806"/>
              </a:tblGrid>
              <a:tr h="731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2900" b="0" dirty="0">
                        <a:solidFill>
                          <a:schemeClr val="tx2"/>
                        </a:solidFill>
                        <a:latin typeface="Lato Regular"/>
                        <a:ea typeface="Open Sans Light" panose="020B0306030504020204" pitchFamily="34" charset="0"/>
                        <a:cs typeface="Lato Regular"/>
                      </a:endParaRPr>
                    </a:p>
                  </a:txBody>
                  <a:tcPr marL="219399" marR="219399" marT="109728" marB="109728"/>
                </a:tc>
              </a:tr>
              <a:tr h="731040">
                <a:tc>
                  <a:txBody>
                    <a:bodyPr/>
                    <a:lstStyle/>
                    <a:p>
                      <a:pPr marL="0" marR="0" indent="0" algn="ctr" defTabSz="1828434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900" dirty="0" smtClean="0">
                          <a:solidFill>
                            <a:schemeClr val="accent6"/>
                          </a:solidFill>
                          <a:latin typeface="Calibri Light"/>
                        </a:rPr>
                        <a:t>1 User</a:t>
                      </a:r>
                      <a:endParaRPr lang="bg-BG" sz="2900" b="0" dirty="0" smtClean="0">
                        <a:solidFill>
                          <a:schemeClr val="accent6"/>
                        </a:solidFill>
                        <a:latin typeface="Calibri Light"/>
                        <a:ea typeface="Open Sans Light" panose="020B0306030504020204" pitchFamily="34" charset="0"/>
                        <a:cs typeface="Calibri Light"/>
                      </a:endParaRPr>
                    </a:p>
                  </a:txBody>
                  <a:tcPr marL="219399" marR="219399" marT="109728" marB="109728"/>
                </a:tc>
              </a:tr>
              <a:tr h="731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900" dirty="0" smtClean="0">
                          <a:solidFill>
                            <a:schemeClr val="accent6"/>
                          </a:solidFill>
                          <a:latin typeface="Calibri Light"/>
                        </a:rPr>
                        <a:t>500MB</a:t>
                      </a:r>
                      <a:endParaRPr lang="bg-BG" sz="2900" b="0" dirty="0">
                        <a:solidFill>
                          <a:schemeClr val="accent6"/>
                        </a:solidFill>
                        <a:latin typeface="Calibri Light"/>
                        <a:ea typeface="Open Sans Light" panose="020B0306030504020204" pitchFamily="34" charset="0"/>
                        <a:cs typeface="Calibri Light"/>
                      </a:endParaRPr>
                    </a:p>
                  </a:txBody>
                  <a:tcPr marL="219399" marR="219399" marT="109728" marB="109728"/>
                </a:tc>
              </a:tr>
              <a:tr h="731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900" dirty="0" smtClean="0">
                          <a:solidFill>
                            <a:schemeClr val="accent6"/>
                          </a:solidFill>
                          <a:latin typeface="Calibri Light"/>
                        </a:rPr>
                        <a:t>Free</a:t>
                      </a:r>
                      <a:r>
                        <a:rPr lang="en-US" sz="2900" baseline="0" dirty="0" smtClean="0">
                          <a:solidFill>
                            <a:schemeClr val="accent6"/>
                          </a:solidFill>
                          <a:latin typeface="Calibri Light"/>
                        </a:rPr>
                        <a:t> E-Mails</a:t>
                      </a:r>
                      <a:endParaRPr lang="bg-BG" sz="2900" b="0" dirty="0" smtClean="0">
                        <a:solidFill>
                          <a:schemeClr val="accent6"/>
                        </a:solidFill>
                        <a:latin typeface="Calibri Light"/>
                        <a:ea typeface="Open Sans Light" panose="020B0306030504020204" pitchFamily="34" charset="0"/>
                        <a:cs typeface="Calibri Light"/>
                      </a:endParaRPr>
                    </a:p>
                  </a:txBody>
                  <a:tcPr marL="219399" marR="219399" marT="109728" marB="109728"/>
                </a:tc>
              </a:tr>
              <a:tr h="731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900" baseline="0" dirty="0" smtClean="0">
                          <a:solidFill>
                            <a:schemeClr val="accent6"/>
                          </a:solidFill>
                          <a:latin typeface="Calibri Light"/>
                        </a:rPr>
                        <a:t>1 PC</a:t>
                      </a:r>
                      <a:endParaRPr lang="bg-BG" sz="2900" b="0" dirty="0" smtClean="0">
                        <a:solidFill>
                          <a:schemeClr val="accent6"/>
                        </a:solidFill>
                        <a:latin typeface="Calibri Light"/>
                        <a:ea typeface="Open Sans Light" panose="020B0306030504020204" pitchFamily="34" charset="0"/>
                        <a:cs typeface="Calibri Light"/>
                      </a:endParaRPr>
                    </a:p>
                  </a:txBody>
                  <a:tcPr marL="219399" marR="219399" marT="109728" marB="109728"/>
                </a:tc>
              </a:tr>
              <a:tr h="731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900" baseline="0" dirty="0" smtClean="0">
                          <a:solidFill>
                            <a:schemeClr val="accent6"/>
                          </a:solidFill>
                          <a:latin typeface="Calibri Light"/>
                        </a:rPr>
                        <a:t>10 Server</a:t>
                      </a:r>
                      <a:endParaRPr lang="en-US" sz="2900" baseline="0" dirty="0" smtClean="0">
                        <a:solidFill>
                          <a:schemeClr val="accent6"/>
                        </a:solidFill>
                        <a:latin typeface="Calibri Light"/>
                        <a:cs typeface="Calibri Light"/>
                      </a:endParaRPr>
                    </a:p>
                  </a:txBody>
                  <a:tcPr marL="219399" marR="219399" marT="109728" marB="109728"/>
                </a:tc>
              </a:tr>
            </a:tbl>
          </a:graphicData>
        </a:graphic>
      </p:graphicFrame>
      <p:sp>
        <p:nvSpPr>
          <p:cNvPr id="202" name="Round Same Side Corner Rectangle 201"/>
          <p:cNvSpPr/>
          <p:nvPr/>
        </p:nvSpPr>
        <p:spPr>
          <a:xfrm rot="10800000">
            <a:off x="8079009" y="9450668"/>
            <a:ext cx="3973806" cy="920472"/>
          </a:xfrm>
          <a:prstGeom prst="round2Same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dirty="0">
              <a:latin typeface="Calibri Light"/>
            </a:endParaRPr>
          </a:p>
        </p:txBody>
      </p:sp>
      <p:sp>
        <p:nvSpPr>
          <p:cNvPr id="203" name="Rectangle 202"/>
          <p:cNvSpPr/>
          <p:nvPr/>
        </p:nvSpPr>
        <p:spPr>
          <a:xfrm>
            <a:off x="8854609" y="4196869"/>
            <a:ext cx="2422616" cy="744783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pPr algn="ctr"/>
            <a:r>
              <a:rPr lang="en-US" sz="3400" dirty="0" smtClean="0">
                <a:solidFill>
                  <a:schemeClr val="bg1"/>
                </a:solidFill>
                <a:latin typeface="Lato Regular"/>
                <a:ea typeface="Open Sans Light" panose="020B0306030504020204" pitchFamily="34" charset="0"/>
                <a:cs typeface="Lato Regular"/>
              </a:rPr>
              <a:t>Corporate</a:t>
            </a:r>
            <a:endParaRPr lang="en-US" sz="3400" dirty="0">
              <a:solidFill>
                <a:schemeClr val="bg1"/>
              </a:solidFill>
              <a:latin typeface="Lato Regular"/>
              <a:ea typeface="Open Sans Light" panose="020B0306030504020204" pitchFamily="34" charset="0"/>
              <a:cs typeface="Lato Regular"/>
            </a:endParaRPr>
          </a:p>
        </p:txBody>
      </p:sp>
      <p:sp>
        <p:nvSpPr>
          <p:cNvPr id="204" name="Rectangle 203"/>
          <p:cNvSpPr/>
          <p:nvPr/>
        </p:nvSpPr>
        <p:spPr>
          <a:xfrm>
            <a:off x="8958817" y="9488217"/>
            <a:ext cx="2214202" cy="744783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pPr algn="ctr"/>
            <a:r>
              <a:rPr lang="en-US" sz="3400" b="1" dirty="0" smtClean="0">
                <a:solidFill>
                  <a:schemeClr val="bg1"/>
                </a:solidFill>
                <a:latin typeface="Lato Regular"/>
                <a:ea typeface="Open Sans Light" panose="020B0306030504020204" pitchFamily="34" charset="0"/>
                <a:cs typeface="Lato Regular"/>
              </a:rPr>
              <a:t>Buy Now</a:t>
            </a:r>
            <a:endParaRPr lang="en-US" sz="3400" b="1" dirty="0">
              <a:solidFill>
                <a:schemeClr val="bg1"/>
              </a:solidFill>
              <a:latin typeface="Lato Regular"/>
              <a:ea typeface="Open Sans Light" panose="020B0306030504020204" pitchFamily="34" charset="0"/>
              <a:cs typeface="Lato Regular"/>
            </a:endParaRPr>
          </a:p>
        </p:txBody>
      </p:sp>
      <p:graphicFrame>
        <p:nvGraphicFramePr>
          <p:cNvPr id="205" name="Table 20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636579"/>
              </p:ext>
            </p:extLst>
          </p:nvPr>
        </p:nvGraphicFramePr>
        <p:xfrm>
          <a:off x="12401431" y="4174584"/>
          <a:ext cx="3973806" cy="5294376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973806"/>
              </a:tblGrid>
              <a:tr h="731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2900" b="0" dirty="0">
                        <a:solidFill>
                          <a:schemeClr val="tx2"/>
                        </a:solidFill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endParaRPr>
                    </a:p>
                  </a:txBody>
                  <a:tcPr marL="219399" marR="219399" marT="109728" marB="109728"/>
                </a:tc>
              </a:tr>
              <a:tr h="731040">
                <a:tc>
                  <a:txBody>
                    <a:bodyPr/>
                    <a:lstStyle/>
                    <a:p>
                      <a:pPr marL="0" marR="0" indent="0" algn="ctr" defTabSz="1828434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900" dirty="0" smtClean="0">
                          <a:solidFill>
                            <a:schemeClr val="accent6"/>
                          </a:solidFill>
                          <a:latin typeface="Calibri Light"/>
                        </a:rPr>
                        <a:t>1 User</a:t>
                      </a:r>
                      <a:endParaRPr lang="bg-BG" sz="2900" b="0" dirty="0" smtClean="0">
                        <a:solidFill>
                          <a:schemeClr val="accent6"/>
                        </a:solidFill>
                        <a:latin typeface="Calibri Light"/>
                        <a:ea typeface="Open Sans Light" panose="020B0306030504020204" pitchFamily="34" charset="0"/>
                        <a:cs typeface="Calibri Light"/>
                      </a:endParaRPr>
                    </a:p>
                  </a:txBody>
                  <a:tcPr marL="219399" marR="219399" marT="109728" marB="109728"/>
                </a:tc>
              </a:tr>
              <a:tr h="731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900" dirty="0" smtClean="0">
                          <a:solidFill>
                            <a:schemeClr val="accent6"/>
                          </a:solidFill>
                          <a:latin typeface="Calibri Light"/>
                        </a:rPr>
                        <a:t>500MB</a:t>
                      </a:r>
                      <a:endParaRPr lang="bg-BG" sz="2900" b="0" dirty="0">
                        <a:solidFill>
                          <a:schemeClr val="accent6"/>
                        </a:solidFill>
                        <a:latin typeface="Calibri Light"/>
                        <a:ea typeface="Open Sans Light" panose="020B0306030504020204" pitchFamily="34" charset="0"/>
                        <a:cs typeface="Calibri Light"/>
                      </a:endParaRPr>
                    </a:p>
                  </a:txBody>
                  <a:tcPr marL="219399" marR="219399" marT="109728" marB="109728"/>
                </a:tc>
              </a:tr>
              <a:tr h="731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900" dirty="0" smtClean="0">
                          <a:solidFill>
                            <a:schemeClr val="accent6"/>
                          </a:solidFill>
                          <a:latin typeface="Calibri Light"/>
                        </a:rPr>
                        <a:t>Free</a:t>
                      </a:r>
                      <a:r>
                        <a:rPr lang="en-US" sz="2900" baseline="0" dirty="0" smtClean="0">
                          <a:solidFill>
                            <a:schemeClr val="accent6"/>
                          </a:solidFill>
                          <a:latin typeface="Calibri Light"/>
                        </a:rPr>
                        <a:t> E-Mails</a:t>
                      </a:r>
                      <a:endParaRPr lang="bg-BG" sz="2900" b="0" dirty="0" smtClean="0">
                        <a:solidFill>
                          <a:schemeClr val="accent6"/>
                        </a:solidFill>
                        <a:latin typeface="Calibri Light"/>
                        <a:ea typeface="Open Sans Light" panose="020B0306030504020204" pitchFamily="34" charset="0"/>
                        <a:cs typeface="Calibri Light"/>
                      </a:endParaRPr>
                    </a:p>
                  </a:txBody>
                  <a:tcPr marL="219399" marR="219399" marT="109728" marB="109728"/>
                </a:tc>
              </a:tr>
              <a:tr h="731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900" baseline="0" dirty="0" smtClean="0">
                          <a:solidFill>
                            <a:schemeClr val="accent6"/>
                          </a:solidFill>
                          <a:latin typeface="Calibri Light"/>
                        </a:rPr>
                        <a:t>1 PC</a:t>
                      </a:r>
                      <a:endParaRPr lang="bg-BG" sz="2900" b="0" dirty="0" smtClean="0">
                        <a:solidFill>
                          <a:schemeClr val="accent6"/>
                        </a:solidFill>
                        <a:latin typeface="Calibri Light"/>
                        <a:ea typeface="Open Sans Light" panose="020B0306030504020204" pitchFamily="34" charset="0"/>
                        <a:cs typeface="Calibri Light"/>
                      </a:endParaRPr>
                    </a:p>
                  </a:txBody>
                  <a:tcPr marL="219399" marR="219399" marT="109728" marB="109728"/>
                </a:tc>
              </a:tr>
              <a:tr h="731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900" baseline="0" dirty="0" smtClean="0">
                          <a:solidFill>
                            <a:schemeClr val="accent6"/>
                          </a:solidFill>
                          <a:latin typeface="Calibri Light"/>
                        </a:rPr>
                        <a:t>20 Server</a:t>
                      </a:r>
                      <a:endParaRPr lang="en-US" sz="2900" baseline="0" dirty="0" smtClean="0">
                        <a:solidFill>
                          <a:schemeClr val="accent6"/>
                        </a:solidFill>
                        <a:latin typeface="Calibri Light"/>
                        <a:cs typeface="Calibri Light"/>
                      </a:endParaRPr>
                    </a:p>
                  </a:txBody>
                  <a:tcPr marL="219399" marR="219399" marT="109728" marB="109728"/>
                </a:tc>
              </a:tr>
            </a:tbl>
          </a:graphicData>
        </a:graphic>
      </p:graphicFrame>
      <p:sp>
        <p:nvSpPr>
          <p:cNvPr id="206" name="Round Same Side Corner Rectangle 205"/>
          <p:cNvSpPr/>
          <p:nvPr/>
        </p:nvSpPr>
        <p:spPr>
          <a:xfrm rot="10800000">
            <a:off x="12401436" y="9450668"/>
            <a:ext cx="3973806" cy="920472"/>
          </a:xfrm>
          <a:prstGeom prst="round2Same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dirty="0">
              <a:latin typeface="Calibri Light"/>
            </a:endParaRPr>
          </a:p>
        </p:txBody>
      </p:sp>
      <p:sp>
        <p:nvSpPr>
          <p:cNvPr id="207" name="Rectangle 206"/>
          <p:cNvSpPr/>
          <p:nvPr/>
        </p:nvSpPr>
        <p:spPr>
          <a:xfrm>
            <a:off x="13329425" y="4196869"/>
            <a:ext cx="2117839" cy="744783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pPr algn="ctr"/>
            <a:r>
              <a:rPr lang="en-US" sz="3400" dirty="0" smtClean="0">
                <a:solidFill>
                  <a:schemeClr val="bg1"/>
                </a:solidFill>
                <a:latin typeface="Lato Regular"/>
                <a:ea typeface="Open Sans Light" panose="020B0306030504020204" pitchFamily="34" charset="0"/>
                <a:cs typeface="Lato Regular"/>
              </a:rPr>
              <a:t>Business</a:t>
            </a:r>
            <a:endParaRPr lang="en-US" sz="3400" dirty="0">
              <a:solidFill>
                <a:schemeClr val="bg1"/>
              </a:solidFill>
              <a:latin typeface="Lato Regular"/>
              <a:ea typeface="Open Sans Light" panose="020B0306030504020204" pitchFamily="34" charset="0"/>
              <a:cs typeface="Lato Regular"/>
            </a:endParaRPr>
          </a:p>
        </p:txBody>
      </p:sp>
      <p:sp>
        <p:nvSpPr>
          <p:cNvPr id="208" name="Rectangle 207"/>
          <p:cNvSpPr/>
          <p:nvPr/>
        </p:nvSpPr>
        <p:spPr>
          <a:xfrm>
            <a:off x="13281244" y="9488217"/>
            <a:ext cx="2214202" cy="744783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pPr algn="ctr"/>
            <a:r>
              <a:rPr lang="en-US" sz="3400" b="1" dirty="0" smtClean="0">
                <a:solidFill>
                  <a:schemeClr val="bg1"/>
                </a:solidFill>
                <a:latin typeface="Lato Regular"/>
                <a:ea typeface="Open Sans Light" panose="020B0306030504020204" pitchFamily="34" charset="0"/>
                <a:cs typeface="Lato Regular"/>
              </a:rPr>
              <a:t>Buy Now</a:t>
            </a:r>
            <a:endParaRPr lang="en-US" sz="3400" b="1" dirty="0">
              <a:solidFill>
                <a:schemeClr val="bg1"/>
              </a:solidFill>
              <a:latin typeface="Lato Regular"/>
              <a:ea typeface="Open Sans Light" panose="020B0306030504020204" pitchFamily="34" charset="0"/>
              <a:cs typeface="Lato Regular"/>
            </a:endParaRPr>
          </a:p>
        </p:txBody>
      </p:sp>
      <p:graphicFrame>
        <p:nvGraphicFramePr>
          <p:cNvPr id="209" name="Table 20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3708751"/>
              </p:ext>
            </p:extLst>
          </p:nvPr>
        </p:nvGraphicFramePr>
        <p:xfrm>
          <a:off x="16723860" y="4182678"/>
          <a:ext cx="3973806" cy="5294376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3973806"/>
              </a:tblGrid>
              <a:tr h="731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2900" b="0" dirty="0">
                        <a:solidFill>
                          <a:schemeClr val="tx2"/>
                        </a:solidFill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endParaRPr>
                    </a:p>
                  </a:txBody>
                  <a:tcPr marL="219399" marR="219399" marT="109728" marB="109728"/>
                </a:tc>
              </a:tr>
              <a:tr h="731040">
                <a:tc>
                  <a:txBody>
                    <a:bodyPr/>
                    <a:lstStyle/>
                    <a:p>
                      <a:pPr marL="0" marR="0" indent="0" algn="ctr" defTabSz="1828434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900" dirty="0" smtClean="0">
                          <a:solidFill>
                            <a:schemeClr val="accent6"/>
                          </a:solidFill>
                          <a:latin typeface="Calibri Light"/>
                        </a:rPr>
                        <a:t>1 User</a:t>
                      </a:r>
                      <a:endParaRPr lang="bg-BG" sz="2900" b="0" dirty="0" smtClean="0">
                        <a:solidFill>
                          <a:schemeClr val="accent6"/>
                        </a:solidFill>
                        <a:latin typeface="Calibri Light"/>
                        <a:ea typeface="Open Sans Light" panose="020B0306030504020204" pitchFamily="34" charset="0"/>
                        <a:cs typeface="Calibri Light"/>
                      </a:endParaRPr>
                    </a:p>
                  </a:txBody>
                  <a:tcPr marL="219399" marR="219399" marT="109728" marB="109728"/>
                </a:tc>
              </a:tr>
              <a:tr h="731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900" dirty="0" smtClean="0">
                          <a:solidFill>
                            <a:schemeClr val="accent6"/>
                          </a:solidFill>
                          <a:latin typeface="Calibri Light"/>
                        </a:rPr>
                        <a:t>500MB</a:t>
                      </a:r>
                      <a:endParaRPr lang="bg-BG" sz="2900" b="0" dirty="0">
                        <a:solidFill>
                          <a:schemeClr val="accent6"/>
                        </a:solidFill>
                        <a:latin typeface="Calibri Light"/>
                        <a:ea typeface="Open Sans Light" panose="020B0306030504020204" pitchFamily="34" charset="0"/>
                        <a:cs typeface="Calibri Light"/>
                      </a:endParaRPr>
                    </a:p>
                  </a:txBody>
                  <a:tcPr marL="219399" marR="219399" marT="109728" marB="109728"/>
                </a:tc>
              </a:tr>
              <a:tr h="731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900" dirty="0" smtClean="0">
                          <a:solidFill>
                            <a:schemeClr val="accent6"/>
                          </a:solidFill>
                          <a:latin typeface="Calibri Light"/>
                        </a:rPr>
                        <a:t>Free</a:t>
                      </a:r>
                      <a:r>
                        <a:rPr lang="en-US" sz="2900" baseline="0" dirty="0" smtClean="0">
                          <a:solidFill>
                            <a:schemeClr val="accent6"/>
                          </a:solidFill>
                          <a:latin typeface="Calibri Light"/>
                        </a:rPr>
                        <a:t> E-Mails</a:t>
                      </a:r>
                      <a:endParaRPr lang="bg-BG" sz="2900" b="0" dirty="0" smtClean="0">
                        <a:solidFill>
                          <a:schemeClr val="accent6"/>
                        </a:solidFill>
                        <a:latin typeface="Calibri Light"/>
                        <a:ea typeface="Open Sans Light" panose="020B0306030504020204" pitchFamily="34" charset="0"/>
                        <a:cs typeface="Calibri Light"/>
                      </a:endParaRPr>
                    </a:p>
                  </a:txBody>
                  <a:tcPr marL="219399" marR="219399" marT="109728" marB="109728"/>
                </a:tc>
              </a:tr>
              <a:tr h="731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900" baseline="0" dirty="0" smtClean="0">
                          <a:solidFill>
                            <a:schemeClr val="accent6"/>
                          </a:solidFill>
                          <a:latin typeface="Calibri Light"/>
                        </a:rPr>
                        <a:t>1 PC</a:t>
                      </a:r>
                      <a:endParaRPr lang="bg-BG" sz="2900" b="0" dirty="0" smtClean="0">
                        <a:solidFill>
                          <a:schemeClr val="accent6"/>
                        </a:solidFill>
                        <a:latin typeface="Calibri Light"/>
                        <a:ea typeface="Open Sans Light" panose="020B0306030504020204" pitchFamily="34" charset="0"/>
                        <a:cs typeface="Calibri Light"/>
                      </a:endParaRPr>
                    </a:p>
                  </a:txBody>
                  <a:tcPr marL="219399" marR="219399" marT="109728" marB="109728"/>
                </a:tc>
              </a:tr>
              <a:tr h="731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900" baseline="0" dirty="0" smtClean="0">
                          <a:solidFill>
                            <a:schemeClr val="accent6"/>
                          </a:solidFill>
                          <a:latin typeface="Calibri Light"/>
                        </a:rPr>
                        <a:t>50 Server</a:t>
                      </a:r>
                      <a:endParaRPr lang="en-US" sz="2900" baseline="0" dirty="0" smtClean="0">
                        <a:solidFill>
                          <a:schemeClr val="accent6"/>
                        </a:solidFill>
                        <a:latin typeface="Calibri Light"/>
                        <a:cs typeface="Calibri Light"/>
                      </a:endParaRPr>
                    </a:p>
                  </a:txBody>
                  <a:tcPr marL="219399" marR="219399" marT="109728" marB="109728"/>
                </a:tc>
              </a:tr>
            </a:tbl>
          </a:graphicData>
        </a:graphic>
      </p:graphicFrame>
      <p:sp>
        <p:nvSpPr>
          <p:cNvPr id="210" name="Round Same Side Corner Rectangle 209"/>
          <p:cNvSpPr/>
          <p:nvPr/>
        </p:nvSpPr>
        <p:spPr>
          <a:xfrm rot="10800000">
            <a:off x="16723865" y="9458762"/>
            <a:ext cx="3973806" cy="920472"/>
          </a:xfrm>
          <a:prstGeom prst="round2Same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dirty="0">
              <a:latin typeface="Calibri Light"/>
            </a:endParaRPr>
          </a:p>
        </p:txBody>
      </p:sp>
      <p:sp>
        <p:nvSpPr>
          <p:cNvPr id="211" name="Rectangle 210"/>
          <p:cNvSpPr/>
          <p:nvPr/>
        </p:nvSpPr>
        <p:spPr>
          <a:xfrm>
            <a:off x="17309584" y="4204963"/>
            <a:ext cx="2802382" cy="744783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pPr algn="ctr"/>
            <a:r>
              <a:rPr lang="en-US" sz="3400" dirty="0" err="1" smtClean="0">
                <a:solidFill>
                  <a:schemeClr val="bg1"/>
                </a:solidFill>
                <a:latin typeface="Lato Regular"/>
                <a:ea typeface="Open Sans Light" panose="020B0306030504020204" pitchFamily="34" charset="0"/>
                <a:cs typeface="Lato Regular"/>
              </a:rPr>
              <a:t>ProBusiness</a:t>
            </a:r>
            <a:endParaRPr lang="en-US" sz="3400" dirty="0">
              <a:solidFill>
                <a:schemeClr val="bg1"/>
              </a:solidFill>
              <a:latin typeface="Lato Regular"/>
              <a:ea typeface="Open Sans Light" panose="020B0306030504020204" pitchFamily="34" charset="0"/>
              <a:cs typeface="Lato Regular"/>
            </a:endParaRPr>
          </a:p>
        </p:txBody>
      </p:sp>
      <p:sp>
        <p:nvSpPr>
          <p:cNvPr id="212" name="Rectangle 211"/>
          <p:cNvSpPr/>
          <p:nvPr/>
        </p:nvSpPr>
        <p:spPr>
          <a:xfrm>
            <a:off x="17603673" y="9496311"/>
            <a:ext cx="2214202" cy="744783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pPr algn="ctr"/>
            <a:r>
              <a:rPr lang="en-US" sz="3400" b="1" dirty="0" smtClean="0">
                <a:solidFill>
                  <a:schemeClr val="bg1"/>
                </a:solidFill>
                <a:latin typeface="Lato Regular"/>
                <a:ea typeface="Open Sans Light" panose="020B0306030504020204" pitchFamily="34" charset="0"/>
                <a:cs typeface="Lato Regular"/>
              </a:rPr>
              <a:t>Buy Now</a:t>
            </a:r>
            <a:endParaRPr lang="en-US" sz="3400" b="1" dirty="0">
              <a:solidFill>
                <a:schemeClr val="bg1"/>
              </a:solidFill>
              <a:latin typeface="Lato Regular"/>
              <a:ea typeface="Open Sans Light" panose="020B0306030504020204" pitchFamily="34" charset="0"/>
              <a:cs typeface="Lato Regular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1739573" y="488028"/>
            <a:ext cx="20937538" cy="2200624"/>
            <a:chOff x="1739573" y="511491"/>
            <a:chExt cx="20937538" cy="2200624"/>
          </a:xfrm>
        </p:grpSpPr>
        <p:sp>
          <p:nvSpPr>
            <p:cNvPr id="27" name="TextBox 26"/>
            <p:cNvSpPr txBox="1"/>
            <p:nvPr/>
          </p:nvSpPr>
          <p:spPr>
            <a:xfrm>
              <a:off x="1739573" y="511491"/>
              <a:ext cx="2093753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8800" b="1" dirty="0" smtClean="0">
                  <a:solidFill>
                    <a:schemeClr val="tx2"/>
                  </a:solidFill>
                  <a:latin typeface="Lato Regular"/>
                  <a:cs typeface="Lato Regular"/>
                </a:rPr>
                <a:t>PRICE TABLE</a:t>
              </a:r>
              <a:endParaRPr lang="id-ID" sz="8800" b="1" dirty="0">
                <a:solidFill>
                  <a:schemeClr val="tx2"/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10842089" y="1977406"/>
              <a:ext cx="2738812" cy="73151"/>
              <a:chOff x="1775295" y="2020905"/>
              <a:chExt cx="3631535" cy="45719"/>
            </a:xfrm>
          </p:grpSpPr>
          <p:sp>
            <p:nvSpPr>
              <p:cNvPr id="30" name="Rectangle 29"/>
              <p:cNvSpPr/>
              <p:nvPr/>
            </p:nvSpPr>
            <p:spPr>
              <a:xfrm flipV="1">
                <a:off x="1775295" y="2020905"/>
                <a:ext cx="540354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 flipV="1">
                <a:off x="2390858" y="2020905"/>
                <a:ext cx="540354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32" name="Rectangle 31"/>
              <p:cNvSpPr/>
              <p:nvPr/>
            </p:nvSpPr>
            <p:spPr>
              <a:xfrm flipV="1">
                <a:off x="3025595" y="2020905"/>
                <a:ext cx="5403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33" name="Rectangle 32"/>
              <p:cNvSpPr/>
              <p:nvPr/>
            </p:nvSpPr>
            <p:spPr>
              <a:xfrm flipV="1">
                <a:off x="3641290" y="2020905"/>
                <a:ext cx="540354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34" name="Rectangle 33"/>
              <p:cNvSpPr/>
              <p:nvPr/>
            </p:nvSpPr>
            <p:spPr>
              <a:xfrm flipV="1">
                <a:off x="4256852" y="2020905"/>
                <a:ext cx="540354" cy="4571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 flipV="1">
                <a:off x="4866476" y="2020905"/>
                <a:ext cx="540354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1739573" y="2035007"/>
              <a:ext cx="20937538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3800" dirty="0" smtClean="0">
                  <a:solidFill>
                    <a:schemeClr val="bg1">
                      <a:lumMod val="75000"/>
                    </a:schemeClr>
                  </a:solidFill>
                  <a:latin typeface="Calibri Light"/>
                  <a:cs typeface="Calibri Light"/>
                </a:rPr>
                <a:t>Your great subtitle </a:t>
              </a:r>
              <a:r>
                <a:rPr lang="id-ID" sz="3800" dirty="0" smtClean="0">
                  <a:solidFill>
                    <a:schemeClr val="accent1"/>
                  </a:solidFill>
                  <a:latin typeface="Calibri Light"/>
                  <a:cs typeface="Calibri Light"/>
                </a:rPr>
                <a:t>in </a:t>
              </a:r>
              <a:r>
                <a:rPr lang="id-ID" sz="3800" dirty="0">
                  <a:solidFill>
                    <a:schemeClr val="accent1"/>
                  </a:solidFill>
                  <a:latin typeface="Calibri Light"/>
                  <a:cs typeface="Calibri Light"/>
                </a:rPr>
                <a:t>this 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5191176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 animBg="1"/>
      <p:bldP spid="199" grpId="0"/>
      <p:bldP spid="200" grpId="0"/>
      <p:bldP spid="202" grpId="0" animBg="1"/>
      <p:bldP spid="203" grpId="0"/>
      <p:bldP spid="204" grpId="0"/>
      <p:bldP spid="206" grpId="0" animBg="1"/>
      <p:bldP spid="207" grpId="0"/>
      <p:bldP spid="208" grpId="0"/>
      <p:bldP spid="210" grpId="0" animBg="1"/>
      <p:bldP spid="211" grpId="0"/>
      <p:bldP spid="2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4483866" y="5892768"/>
            <a:ext cx="1193489" cy="131324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62725" y="5899980"/>
            <a:ext cx="18714925" cy="131410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06" tIns="0" rIns="359906" bIns="0" anchor="ctr"/>
          <a:lstStyle/>
          <a:p>
            <a:pPr algn="ctr" defTabSz="1828343">
              <a:defRPr/>
            </a:pPr>
            <a:r>
              <a:rPr lang="en-US" altLang="zh-CN" sz="55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559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" y="4364835"/>
            <a:ext cx="18619702" cy="15501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828343">
              <a:defRPr/>
            </a:pPr>
            <a:r>
              <a:rPr lang="zh-CN" altLang="en-US" sz="6398" spc="4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8619701" y="4356757"/>
            <a:ext cx="1706957" cy="155822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62316" y="7841789"/>
            <a:ext cx="13809221" cy="338466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0910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Motagua - Coloured 6 - Light">
      <a:dk1>
        <a:srgbClr val="7E7E7E"/>
      </a:dk1>
      <a:lt1>
        <a:sysClr val="window" lastClr="FFFFFF"/>
      </a:lt1>
      <a:dk2>
        <a:srgbClr val="6B6B6B"/>
      </a:dk2>
      <a:lt2>
        <a:srgbClr val="FFFFFF"/>
      </a:lt2>
      <a:accent1>
        <a:srgbClr val="81B94F"/>
      </a:accent1>
      <a:accent2>
        <a:srgbClr val="46A4DB"/>
      </a:accent2>
      <a:accent3>
        <a:srgbClr val="E5583A"/>
      </a:accent3>
      <a:accent4>
        <a:srgbClr val="F9B439"/>
      </a:accent4>
      <a:accent5>
        <a:srgbClr val="7C69A8"/>
      </a:accent5>
      <a:accent6>
        <a:srgbClr val="404F64"/>
      </a:accent6>
      <a:hlink>
        <a:srgbClr val="F33B48"/>
      </a:hlink>
      <a:folHlink>
        <a:srgbClr val="FFC000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Foundry.thmx</Template>
  <TotalTime>15665</TotalTime>
  <Words>226</Words>
  <Application>Microsoft Office PowerPoint</Application>
  <PresentationFormat>自定义</PresentationFormat>
  <Paragraphs>75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Lato Bold</vt:lpstr>
      <vt:lpstr>Meiryo</vt:lpstr>
      <vt:lpstr>ＭＳ Ｐゴシック</vt:lpstr>
      <vt:lpstr>宋体</vt:lpstr>
      <vt:lpstr>微软雅黑</vt:lpstr>
      <vt:lpstr>Arial</vt:lpstr>
      <vt:lpstr>Calibri</vt:lpstr>
      <vt:lpstr>Calibri Light</vt:lpstr>
      <vt:lpstr>Lato</vt:lpstr>
      <vt:lpstr>Lato Regular</vt:lpstr>
      <vt:lpstr>Open Sans Light</vt:lpstr>
      <vt:lpstr>Default Theme</vt:lpstr>
      <vt:lpstr>Office Theme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3004</cp:revision>
  <dcterms:created xsi:type="dcterms:W3CDTF">2014-11-12T21:47:38Z</dcterms:created>
  <dcterms:modified xsi:type="dcterms:W3CDTF">2016-09-13T04:40:27Z</dcterms:modified>
  <cp:category/>
</cp:coreProperties>
</file>