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6"/>
  </p:notesMasterIdLst>
  <p:sldIdLst>
    <p:sldId id="257" r:id="rId3"/>
    <p:sldId id="259" r:id="rId4"/>
    <p:sldId id="282" r:id="rId5"/>
    <p:sldId id="264" r:id="rId6"/>
    <p:sldId id="260" r:id="rId7"/>
    <p:sldId id="279" r:id="rId8"/>
    <p:sldId id="267" r:id="rId9"/>
    <p:sldId id="269" r:id="rId10"/>
    <p:sldId id="268" r:id="rId11"/>
    <p:sldId id="261" r:id="rId12"/>
    <p:sldId id="280" r:id="rId13"/>
    <p:sldId id="270" r:id="rId14"/>
    <p:sldId id="271" r:id="rId15"/>
    <p:sldId id="272" r:id="rId16"/>
    <p:sldId id="262" r:id="rId17"/>
    <p:sldId id="273" r:id="rId18"/>
    <p:sldId id="274" r:id="rId19"/>
    <p:sldId id="275" r:id="rId20"/>
    <p:sldId id="263" r:id="rId21"/>
    <p:sldId id="276" r:id="rId22"/>
    <p:sldId id="277" r:id="rId23"/>
    <p:sldId id="278" r:id="rId24"/>
    <p:sldId id="283" r:id="rId25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C4885"/>
    <a:srgbClr val="4886D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931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930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BAA46FB-DBDC-4998-A3B8-E2D7290CE818}" type="datetimeFigureOut">
              <a:rPr lang="zh-CN" altLang="en-US" smtClean="0"/>
              <a:t>2018/6/3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01D2AB-D8F6-4361-80F7-BCE9DDD1A5C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18858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23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529608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32C435-7AB0-4C76-A1E5-C29CC6818E7B}" type="datetimeFigureOut">
              <a:rPr lang="zh-CN" altLang="en-US"/>
              <a:pPr>
                <a:defRPr/>
              </a:pPr>
              <a:t>2018/6/3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3F9A37A-BB94-4596-930E-4FE40B9D5EA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68335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45B23C-27F8-4E46-88AF-36453D83EB1C}" type="datetimeFigureOut">
              <a:rPr lang="zh-CN" altLang="en-US"/>
              <a:pPr>
                <a:defRPr/>
              </a:pPr>
              <a:t>2018/6/3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316925-8EF8-4770-AA56-F99B2AF507B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1959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068DA2-D58F-4C74-938D-84E4C03A2C60}" type="datetimeFigureOut">
              <a:rPr lang="zh-CN" altLang="en-US"/>
              <a:pPr>
                <a:defRPr/>
              </a:pPr>
              <a:t>2018/6/3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1BA6F26-07A6-4F7F-BBE7-362C3A40333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943779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127336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818561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410774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362319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383874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146252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320436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17410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7C4046-1A42-44D9-90F2-F529DA93C498}" type="datetimeFigureOut">
              <a:rPr lang="zh-CN" altLang="en-US"/>
              <a:pPr>
                <a:defRPr/>
              </a:pPr>
              <a:t>2018/6/3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329C799-A8CE-409E-9B24-85FBC622CAD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956191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067871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795355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67202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1CA24E-1E14-4202-809D-76FF435686F2}" type="datetimeFigureOut">
              <a:rPr lang="zh-CN" altLang="en-US"/>
              <a:pPr>
                <a:defRPr/>
              </a:pPr>
              <a:t>2018/6/3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4644A01-BCE5-42BF-9F3E-0A743B7956B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79772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83AF22-99D0-4411-9D1A-76B8F224DBE1}" type="datetimeFigureOut">
              <a:rPr lang="zh-CN" altLang="en-US"/>
              <a:pPr>
                <a:defRPr/>
              </a:pPr>
              <a:t>2018/6/3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C82D18D-45C7-4CF7-8F35-DD36172847E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71967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36161E-2E80-4CC2-8600-8385247BD64C}" type="datetimeFigureOut">
              <a:rPr lang="zh-CN" altLang="en-US"/>
              <a:pPr>
                <a:defRPr/>
              </a:pPr>
              <a:t>2018/6/3</a:t>
            </a:fld>
            <a:endParaRPr lang="zh-CN" alt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D6ADE76-6116-4D50-A096-0086DE6E1EB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12809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A7A8C5-F85B-4E08-9B86-E8E5488428E3}" type="datetimeFigureOut">
              <a:rPr lang="zh-CN" altLang="en-US"/>
              <a:pPr>
                <a:defRPr/>
              </a:pPr>
              <a:t>2018/6/3</a:t>
            </a:fld>
            <a:endParaRPr lang="zh-CN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06208D-24CB-4B6A-8760-62BD73CA338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93993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CD40CE-339E-4C1C-957C-840A9DEC4D2C}" type="datetimeFigureOut">
              <a:rPr lang="zh-CN" altLang="en-US"/>
              <a:pPr>
                <a:defRPr/>
              </a:pPr>
              <a:t>2018/6/3</a:t>
            </a:fld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BB8F404-4D68-4CF1-A1D1-4545FFCFAAD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59201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B34983-85B2-4CB4-A44D-C2C46BAE4469}" type="datetimeFigureOut">
              <a:rPr lang="zh-CN" altLang="en-US"/>
              <a:pPr>
                <a:defRPr/>
              </a:pPr>
              <a:t>2018/6/3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C547B9B-1766-479B-AA23-B506E2AC126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18990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5BA346-D779-4C95-81F4-F961984956E8}" type="datetimeFigureOut">
              <a:rPr lang="zh-CN" altLang="en-US"/>
              <a:pPr>
                <a:defRPr/>
              </a:pPr>
              <a:t>2018/6/3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3FF7BFB-756C-47A5-9D16-E669BBFD99C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12533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14AB167E-7C37-4C39-8808-6CE29E07FC84}" type="datetimeFigureOut">
              <a:rPr lang="zh-CN" altLang="en-US"/>
              <a:pPr>
                <a:defRPr/>
              </a:pPr>
              <a:t>2018/6/3</a:t>
            </a:fld>
            <a:endParaRPr lang="zh-CN" altLang="en-US"/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F205F109-EF71-431C-AD3A-28C87A55BB43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9799122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jp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7" Type="http://schemas.openxmlformats.org/officeDocument/2006/relationships/image" Target="../media/image25.pn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5" Type="http://schemas.openxmlformats.org/officeDocument/2006/relationships/image" Target="../media/image23.jpg"/><Relationship Id="rId4" Type="http://schemas.openxmlformats.org/officeDocument/2006/relationships/image" Target="../media/image22.jp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图片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5500" y="504825"/>
            <a:ext cx="7480300" cy="3743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1" name="矩形 6"/>
          <p:cNvSpPr>
            <a:spLocks noChangeArrowheads="1"/>
          </p:cNvSpPr>
          <p:nvPr/>
        </p:nvSpPr>
        <p:spPr bwMode="auto">
          <a:xfrm>
            <a:off x="0" y="4902200"/>
            <a:ext cx="12192000" cy="1955800"/>
          </a:xfrm>
          <a:prstGeom prst="rect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2052" name="组合 13"/>
          <p:cNvGrpSpPr>
            <a:grpSpLocks noChangeAspect="1"/>
          </p:cNvGrpSpPr>
          <p:nvPr/>
        </p:nvGrpSpPr>
        <p:grpSpPr bwMode="auto">
          <a:xfrm>
            <a:off x="5605463" y="2808288"/>
            <a:ext cx="6777037" cy="4229100"/>
            <a:chOff x="0" y="0"/>
            <a:chExt cx="5324473" cy="3322983"/>
          </a:xfrm>
        </p:grpSpPr>
        <p:pic>
          <p:nvPicPr>
            <p:cNvPr id="2064" name="图片 11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52040"/>
            <a:stretch>
              <a:fillRect/>
            </a:stretch>
          </p:blipFill>
          <p:spPr bwMode="auto">
            <a:xfrm>
              <a:off x="6344" y="0"/>
              <a:ext cx="5318129" cy="16424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65" name="图片 1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0633" r="2628"/>
            <a:stretch>
              <a:fillRect/>
            </a:stretch>
          </p:blipFill>
          <p:spPr bwMode="auto">
            <a:xfrm>
              <a:off x="0" y="1632435"/>
              <a:ext cx="5178427" cy="16905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" name="组合 16"/>
          <p:cNvGrpSpPr>
            <a:grpSpLocks/>
          </p:cNvGrpSpPr>
          <p:nvPr/>
        </p:nvGrpSpPr>
        <p:grpSpPr bwMode="auto">
          <a:xfrm>
            <a:off x="573088" y="6202363"/>
            <a:ext cx="585787" cy="338137"/>
            <a:chOff x="1234" y="0"/>
            <a:chExt cx="586088" cy="338555"/>
          </a:xfrm>
        </p:grpSpPr>
        <p:sp>
          <p:nvSpPr>
            <p:cNvPr id="2062" name="矩形 45"/>
            <p:cNvSpPr>
              <a:spLocks noChangeArrowheads="1"/>
            </p:cNvSpPr>
            <p:nvPr/>
          </p:nvSpPr>
          <p:spPr bwMode="auto">
            <a:xfrm>
              <a:off x="402646" y="0"/>
              <a:ext cx="184676" cy="3385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600">
                <a:solidFill>
                  <a:srgbClr val="FFFFFF"/>
                </a:solidFill>
              </a:endParaRPr>
            </a:p>
          </p:txBody>
        </p:sp>
        <p:pic>
          <p:nvPicPr>
            <p:cNvPr id="2063" name="组合 18"/>
            <p:cNvPicPr>
              <a:picLocks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34" y="21724"/>
              <a:ext cx="298704" cy="2987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4" name="组合 22"/>
          <p:cNvGrpSpPr>
            <a:grpSpLocks/>
          </p:cNvGrpSpPr>
          <p:nvPr/>
        </p:nvGrpSpPr>
        <p:grpSpPr bwMode="auto">
          <a:xfrm>
            <a:off x="571500" y="5786438"/>
            <a:ext cx="587375" cy="338137"/>
            <a:chOff x="0" y="0"/>
            <a:chExt cx="587956" cy="338555"/>
          </a:xfrm>
        </p:grpSpPr>
        <p:sp>
          <p:nvSpPr>
            <p:cNvPr id="2060" name="矩形 40"/>
            <p:cNvSpPr>
              <a:spLocks noChangeArrowheads="1"/>
            </p:cNvSpPr>
            <p:nvPr/>
          </p:nvSpPr>
          <p:spPr bwMode="auto">
            <a:xfrm>
              <a:off x="403225" y="0"/>
              <a:ext cx="184731" cy="3385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600">
                <a:solidFill>
                  <a:srgbClr val="FFFFFF"/>
                </a:solidFill>
              </a:endParaRPr>
            </a:p>
          </p:txBody>
        </p:sp>
        <p:sp>
          <p:nvSpPr>
            <p:cNvPr id="2061" name="Freeform 102"/>
            <p:cNvSpPr>
              <a:spLocks noEditPoints="1"/>
            </p:cNvSpPr>
            <p:nvPr/>
          </p:nvSpPr>
          <p:spPr bwMode="auto">
            <a:xfrm>
              <a:off x="0" y="19050"/>
              <a:ext cx="300038" cy="298450"/>
            </a:xfrm>
            <a:custGeom>
              <a:avLst/>
              <a:gdLst>
                <a:gd name="T0" fmla="*/ 2147483647 w 837"/>
                <a:gd name="T1" fmla="*/ 0 h 837"/>
                <a:gd name="T2" fmla="*/ 0 w 837"/>
                <a:gd name="T3" fmla="*/ 2147483647 h 837"/>
                <a:gd name="T4" fmla="*/ 2147483647 w 837"/>
                <a:gd name="T5" fmla="*/ 2147483647 h 837"/>
                <a:gd name="T6" fmla="*/ 2147483647 w 837"/>
                <a:gd name="T7" fmla="*/ 2147483647 h 837"/>
                <a:gd name="T8" fmla="*/ 2147483647 w 837"/>
                <a:gd name="T9" fmla="*/ 0 h 837"/>
                <a:gd name="T10" fmla="*/ 2147483647 w 837"/>
                <a:gd name="T11" fmla="*/ 2147483647 h 837"/>
                <a:gd name="T12" fmla="*/ 2147483647 w 837"/>
                <a:gd name="T13" fmla="*/ 2147483647 h 837"/>
                <a:gd name="T14" fmla="*/ 2147483647 w 837"/>
                <a:gd name="T15" fmla="*/ 2147483647 h 837"/>
                <a:gd name="T16" fmla="*/ 2147483647 w 837"/>
                <a:gd name="T17" fmla="*/ 2147483647 h 837"/>
                <a:gd name="T18" fmla="*/ 2147483647 w 837"/>
                <a:gd name="T19" fmla="*/ 2147483647 h 837"/>
                <a:gd name="T20" fmla="*/ 2147483647 w 837"/>
                <a:gd name="T21" fmla="*/ 2147483647 h 837"/>
                <a:gd name="T22" fmla="*/ 2147483647 w 837"/>
                <a:gd name="T23" fmla="*/ 2147483647 h 837"/>
                <a:gd name="T24" fmla="*/ 2147483647 w 837"/>
                <a:gd name="T25" fmla="*/ 2147483647 h 837"/>
                <a:gd name="T26" fmla="*/ 2147483647 w 837"/>
                <a:gd name="T27" fmla="*/ 2147483647 h 837"/>
                <a:gd name="T28" fmla="*/ 2147483647 w 837"/>
                <a:gd name="T29" fmla="*/ 2147483647 h 837"/>
                <a:gd name="T30" fmla="*/ 2147483647 w 837"/>
                <a:gd name="T31" fmla="*/ 2147483647 h 837"/>
                <a:gd name="T32" fmla="*/ 2147483647 w 837"/>
                <a:gd name="T33" fmla="*/ 2147483647 h 837"/>
                <a:gd name="T34" fmla="*/ 2147483647 w 837"/>
                <a:gd name="T35" fmla="*/ 2147483647 h 837"/>
                <a:gd name="T36" fmla="*/ 2147483647 w 837"/>
                <a:gd name="T37" fmla="*/ 2147483647 h 837"/>
                <a:gd name="T38" fmla="*/ 2147483647 w 837"/>
                <a:gd name="T39" fmla="*/ 2147483647 h 837"/>
                <a:gd name="T40" fmla="*/ 2147483647 w 837"/>
                <a:gd name="T41" fmla="*/ 2147483647 h 837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837"/>
                <a:gd name="T64" fmla="*/ 0 h 837"/>
                <a:gd name="T65" fmla="*/ 837 w 837"/>
                <a:gd name="T66" fmla="*/ 837 h 837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837" h="837">
                  <a:moveTo>
                    <a:pt x="418" y="0"/>
                  </a:moveTo>
                  <a:cubicBezTo>
                    <a:pt x="187" y="0"/>
                    <a:pt x="0" y="187"/>
                    <a:pt x="0" y="419"/>
                  </a:cubicBezTo>
                  <a:cubicBezTo>
                    <a:pt x="0" y="650"/>
                    <a:pt x="187" y="837"/>
                    <a:pt x="418" y="837"/>
                  </a:cubicBezTo>
                  <a:cubicBezTo>
                    <a:pt x="650" y="837"/>
                    <a:pt x="837" y="650"/>
                    <a:pt x="837" y="419"/>
                  </a:cubicBezTo>
                  <a:cubicBezTo>
                    <a:pt x="837" y="187"/>
                    <a:pt x="650" y="0"/>
                    <a:pt x="418" y="0"/>
                  </a:cubicBezTo>
                  <a:close/>
                  <a:moveTo>
                    <a:pt x="173" y="583"/>
                  </a:moveTo>
                  <a:cubicBezTo>
                    <a:pt x="121" y="583"/>
                    <a:pt x="121" y="583"/>
                    <a:pt x="121" y="583"/>
                  </a:cubicBezTo>
                  <a:cubicBezTo>
                    <a:pt x="121" y="251"/>
                    <a:pt x="121" y="251"/>
                    <a:pt x="121" y="251"/>
                  </a:cubicBezTo>
                  <a:cubicBezTo>
                    <a:pt x="440" y="251"/>
                    <a:pt x="440" y="251"/>
                    <a:pt x="440" y="251"/>
                  </a:cubicBezTo>
                  <a:cubicBezTo>
                    <a:pt x="490" y="177"/>
                    <a:pt x="490" y="177"/>
                    <a:pt x="490" y="177"/>
                  </a:cubicBezTo>
                  <a:cubicBezTo>
                    <a:pt x="631" y="177"/>
                    <a:pt x="631" y="177"/>
                    <a:pt x="631" y="177"/>
                  </a:cubicBezTo>
                  <a:cubicBezTo>
                    <a:pt x="631" y="251"/>
                    <a:pt x="631" y="251"/>
                    <a:pt x="631" y="251"/>
                  </a:cubicBezTo>
                  <a:cubicBezTo>
                    <a:pt x="631" y="269"/>
                    <a:pt x="631" y="269"/>
                    <a:pt x="631" y="269"/>
                  </a:cubicBezTo>
                  <a:cubicBezTo>
                    <a:pt x="631" y="300"/>
                    <a:pt x="631" y="300"/>
                    <a:pt x="631" y="300"/>
                  </a:cubicBezTo>
                  <a:cubicBezTo>
                    <a:pt x="173" y="300"/>
                    <a:pt x="173" y="300"/>
                    <a:pt x="173" y="300"/>
                  </a:cubicBezTo>
                  <a:lnTo>
                    <a:pt x="173" y="583"/>
                  </a:lnTo>
                  <a:close/>
                  <a:moveTo>
                    <a:pt x="716" y="660"/>
                  </a:moveTo>
                  <a:cubicBezTo>
                    <a:pt x="205" y="660"/>
                    <a:pt x="205" y="660"/>
                    <a:pt x="205" y="660"/>
                  </a:cubicBezTo>
                  <a:cubicBezTo>
                    <a:pt x="205" y="328"/>
                    <a:pt x="205" y="328"/>
                    <a:pt x="205" y="328"/>
                  </a:cubicBezTo>
                  <a:cubicBezTo>
                    <a:pt x="716" y="328"/>
                    <a:pt x="716" y="328"/>
                    <a:pt x="716" y="328"/>
                  </a:cubicBezTo>
                  <a:lnTo>
                    <a:pt x="716" y="66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5" name="组合 25"/>
          <p:cNvGrpSpPr>
            <a:grpSpLocks/>
          </p:cNvGrpSpPr>
          <p:nvPr/>
        </p:nvGrpSpPr>
        <p:grpSpPr bwMode="auto">
          <a:xfrm>
            <a:off x="573088" y="5387975"/>
            <a:ext cx="585787" cy="338138"/>
            <a:chOff x="1234" y="0"/>
            <a:chExt cx="586092" cy="338553"/>
          </a:xfrm>
        </p:grpSpPr>
        <p:sp>
          <p:nvSpPr>
            <p:cNvPr id="2058" name="矩形 37"/>
            <p:cNvSpPr>
              <a:spLocks noChangeArrowheads="1"/>
            </p:cNvSpPr>
            <p:nvPr/>
          </p:nvSpPr>
          <p:spPr bwMode="auto">
            <a:xfrm>
              <a:off x="402646" y="0"/>
              <a:ext cx="184680" cy="3385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600">
                <a:solidFill>
                  <a:srgbClr val="FFFFFF"/>
                </a:solidFill>
              </a:endParaRPr>
            </a:p>
          </p:txBody>
        </p:sp>
        <p:pic>
          <p:nvPicPr>
            <p:cNvPr id="2059" name="组合 27"/>
            <p:cNvPicPr>
              <a:picLocks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34" y="19247"/>
              <a:ext cx="298704" cy="2987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056" name="文本框 58"/>
          <p:cNvSpPr txBox="1">
            <a:spLocks noChangeArrowheads="1"/>
          </p:cNvSpPr>
          <p:nvPr/>
        </p:nvSpPr>
        <p:spPr bwMode="auto">
          <a:xfrm>
            <a:off x="350838" y="3581400"/>
            <a:ext cx="629285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800" b="1" dirty="0" smtClean="0">
                <a:solidFill>
                  <a:srgbClr val="1C488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</a:t>
            </a:r>
            <a:r>
              <a:rPr lang="zh-CN" altLang="en-US" sz="4800" b="1" dirty="0">
                <a:solidFill>
                  <a:srgbClr val="1C488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击此</a:t>
            </a:r>
            <a:r>
              <a:rPr lang="zh-CN" altLang="en-US" sz="4800" b="1" dirty="0" smtClean="0">
                <a:solidFill>
                  <a:srgbClr val="1C488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处添加您的标题</a:t>
            </a:r>
            <a:endParaRPr lang="zh-CN" altLang="en-US" sz="4800" b="1" dirty="0">
              <a:solidFill>
                <a:srgbClr val="1C488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57" name="文本框 59"/>
          <p:cNvSpPr txBox="1">
            <a:spLocks noChangeArrowheads="1"/>
          </p:cNvSpPr>
          <p:nvPr/>
        </p:nvSpPr>
        <p:spPr bwMode="auto">
          <a:xfrm>
            <a:off x="350838" y="4370388"/>
            <a:ext cx="629285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 eaLnBrk="1" hangingPunct="1"/>
            <a:r>
              <a:rPr lang="en-US" altLang="zh-CN" sz="1600">
                <a:solidFill>
                  <a:srgbClr val="1C488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 CAN CLICK HERE TO ADD YOUR TEXT</a:t>
            </a:r>
            <a:endParaRPr lang="zh-CN" altLang="en-US" sz="1600">
              <a:solidFill>
                <a:srgbClr val="1C488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图片 2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2075" y="354013"/>
            <a:ext cx="7481888" cy="3743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7" name="矩形 6"/>
          <p:cNvSpPr>
            <a:spLocks noChangeArrowheads="1"/>
          </p:cNvSpPr>
          <p:nvPr/>
        </p:nvSpPr>
        <p:spPr bwMode="auto">
          <a:xfrm>
            <a:off x="0" y="4902200"/>
            <a:ext cx="12192000" cy="1955800"/>
          </a:xfrm>
          <a:prstGeom prst="rect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1268" name="文本框 8"/>
          <p:cNvSpPr txBox="1">
            <a:spLocks noChangeArrowheads="1"/>
          </p:cNvSpPr>
          <p:nvPr/>
        </p:nvSpPr>
        <p:spPr bwMode="auto">
          <a:xfrm>
            <a:off x="0" y="1571625"/>
            <a:ext cx="1495425" cy="538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4400" b="1">
                <a:solidFill>
                  <a:srgbClr val="1C488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34400" b="1">
              <a:solidFill>
                <a:srgbClr val="1C488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69" name="文本框 12"/>
          <p:cNvSpPr txBox="1">
            <a:spLocks noChangeArrowheads="1"/>
          </p:cNvSpPr>
          <p:nvPr/>
        </p:nvSpPr>
        <p:spPr bwMode="auto">
          <a:xfrm>
            <a:off x="2863850" y="3632200"/>
            <a:ext cx="5932488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6600" b="1">
                <a:solidFill>
                  <a:srgbClr val="1C488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营销推广策略</a:t>
            </a:r>
          </a:p>
        </p:txBody>
      </p:sp>
      <p:grpSp>
        <p:nvGrpSpPr>
          <p:cNvPr id="11270" name="组合 13"/>
          <p:cNvGrpSpPr>
            <a:grpSpLocks noChangeAspect="1"/>
          </p:cNvGrpSpPr>
          <p:nvPr/>
        </p:nvGrpSpPr>
        <p:grpSpPr bwMode="auto">
          <a:xfrm>
            <a:off x="6804025" y="3178175"/>
            <a:ext cx="5578475" cy="3481388"/>
            <a:chOff x="0" y="0"/>
            <a:chExt cx="5324473" cy="3322983"/>
          </a:xfrm>
        </p:grpSpPr>
        <p:pic>
          <p:nvPicPr>
            <p:cNvPr id="11273" name="图片 14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52040"/>
            <a:stretch>
              <a:fillRect/>
            </a:stretch>
          </p:blipFill>
          <p:spPr bwMode="auto">
            <a:xfrm>
              <a:off x="6344" y="0"/>
              <a:ext cx="5318129" cy="16424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274" name="图片 15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0633" r="2628"/>
            <a:stretch>
              <a:fillRect/>
            </a:stretch>
          </p:blipFill>
          <p:spPr bwMode="auto">
            <a:xfrm>
              <a:off x="0" y="1632435"/>
              <a:ext cx="5178427" cy="16905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1271" name="矩形 16"/>
          <p:cNvSpPr>
            <a:spLocks noChangeArrowheads="1"/>
          </p:cNvSpPr>
          <p:nvPr/>
        </p:nvSpPr>
        <p:spPr bwMode="auto">
          <a:xfrm>
            <a:off x="2886075" y="5011738"/>
            <a:ext cx="4978400" cy="868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272" name="文本框 18"/>
          <p:cNvSpPr>
            <a:spLocks/>
          </p:cNvSpPr>
          <p:nvPr/>
        </p:nvSpPr>
        <p:spPr bwMode="auto">
          <a:xfrm>
            <a:off x="428625" y="4899025"/>
            <a:ext cx="2082800" cy="976313"/>
          </a:xfrm>
          <a:custGeom>
            <a:avLst/>
            <a:gdLst>
              <a:gd name="T0" fmla="*/ 1377475 w 2083287"/>
              <a:gd name="T1" fmla="*/ 0 h 976698"/>
              <a:gd name="T2" fmla="*/ 2081826 w 2083287"/>
              <a:gd name="T3" fmla="*/ 0 h 976698"/>
              <a:gd name="T4" fmla="*/ 2062660 w 2083287"/>
              <a:gd name="T5" fmla="*/ 198213 h 976698"/>
              <a:gd name="T6" fmla="*/ 1739671 w 2083287"/>
              <a:gd name="T7" fmla="*/ 711148 h 976698"/>
              <a:gd name="T8" fmla="*/ 821304 w 2083287"/>
              <a:gd name="T9" fmla="*/ 975543 h 976698"/>
              <a:gd name="T10" fmla="*/ 0 w 2083287"/>
              <a:gd name="T11" fmla="*/ 807098 h 976698"/>
              <a:gd name="T12" fmla="*/ 0 w 2083287"/>
              <a:gd name="T13" fmla="*/ 199411 h 976698"/>
              <a:gd name="T14" fmla="*/ 772238 w 2083287"/>
              <a:gd name="T15" fmla="*/ 446752 h 976698"/>
              <a:gd name="T16" fmla="*/ 1215958 w 2083287"/>
              <a:gd name="T17" fmla="*/ 323082 h 976698"/>
              <a:gd name="T18" fmla="*/ 1369952 w 2083287"/>
              <a:gd name="T19" fmla="*/ 78808 h 976698"/>
              <a:gd name="T20" fmla="*/ 1377475 w 2083287"/>
              <a:gd name="T21" fmla="*/ 0 h 976698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083287"/>
              <a:gd name="T34" fmla="*/ 0 h 976698"/>
              <a:gd name="T35" fmla="*/ 2083287 w 2083287"/>
              <a:gd name="T36" fmla="*/ 976698 h 976698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083287" h="976698">
                <a:moveTo>
                  <a:pt x="1378441" y="0"/>
                </a:moveTo>
                <a:lnTo>
                  <a:pt x="2083287" y="0"/>
                </a:lnTo>
                <a:lnTo>
                  <a:pt x="2064107" y="198447"/>
                </a:lnTo>
                <a:cubicBezTo>
                  <a:pt x="2021012" y="408454"/>
                  <a:pt x="1913273" y="579634"/>
                  <a:pt x="1740892" y="711989"/>
                </a:cubicBezTo>
                <a:cubicBezTo>
                  <a:pt x="1511050" y="888462"/>
                  <a:pt x="1204713" y="976698"/>
                  <a:pt x="821880" y="976698"/>
                </a:cubicBezTo>
                <a:cubicBezTo>
                  <a:pt x="481743" y="976698"/>
                  <a:pt x="207783" y="920483"/>
                  <a:pt x="0" y="808053"/>
                </a:cubicBezTo>
                <a:lnTo>
                  <a:pt x="0" y="199648"/>
                </a:lnTo>
                <a:cubicBezTo>
                  <a:pt x="220592" y="364736"/>
                  <a:pt x="478185" y="447280"/>
                  <a:pt x="772781" y="447280"/>
                </a:cubicBezTo>
                <a:cubicBezTo>
                  <a:pt x="959216" y="447280"/>
                  <a:pt x="1107226" y="406008"/>
                  <a:pt x="1216810" y="323464"/>
                </a:cubicBezTo>
                <a:cubicBezTo>
                  <a:pt x="1298998" y="261556"/>
                  <a:pt x="1350365" y="180035"/>
                  <a:pt x="1370912" y="78901"/>
                </a:cubicBezTo>
                <a:lnTo>
                  <a:pt x="1378441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文本框 10"/>
          <p:cNvSpPr txBox="1">
            <a:spLocks noChangeArrowheads="1"/>
          </p:cNvSpPr>
          <p:nvPr/>
        </p:nvSpPr>
        <p:spPr bwMode="auto">
          <a:xfrm>
            <a:off x="174625" y="220663"/>
            <a:ext cx="26416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12291" name="矩形 1"/>
          <p:cNvSpPr>
            <a:spLocks noChangeArrowheads="1"/>
          </p:cNvSpPr>
          <p:nvPr/>
        </p:nvSpPr>
        <p:spPr bwMode="auto">
          <a:xfrm>
            <a:off x="0" y="188913"/>
            <a:ext cx="144463" cy="463550"/>
          </a:xfrm>
          <a:prstGeom prst="rect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2292" name="Oval 10"/>
          <p:cNvSpPr>
            <a:spLocks noChangeAspect="1" noChangeArrowheads="1"/>
          </p:cNvSpPr>
          <p:nvPr/>
        </p:nvSpPr>
        <p:spPr bwMode="auto">
          <a:xfrm>
            <a:off x="1190625" y="2552700"/>
            <a:ext cx="574675" cy="576263"/>
          </a:xfrm>
          <a:prstGeom prst="ellipse">
            <a:avLst/>
          </a:prstGeom>
          <a:solidFill>
            <a:srgbClr val="4886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12293" name="Oval 13"/>
          <p:cNvSpPr>
            <a:spLocks noChangeAspect="1" noChangeArrowheads="1"/>
          </p:cNvSpPr>
          <p:nvPr/>
        </p:nvSpPr>
        <p:spPr bwMode="auto">
          <a:xfrm>
            <a:off x="1190625" y="3411538"/>
            <a:ext cx="574675" cy="576262"/>
          </a:xfrm>
          <a:prstGeom prst="ellipse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altLang="zh-CN">
              <a:solidFill>
                <a:srgbClr val="FFFFFF"/>
              </a:solidFill>
            </a:endParaRPr>
          </a:p>
        </p:txBody>
      </p:sp>
      <p:pic>
        <p:nvPicPr>
          <p:cNvPr id="12294" name="Picture 14" descr="phone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6675" y="3570288"/>
            <a:ext cx="290513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5" name="Picture 15" descr="bulb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150" y="2716213"/>
            <a:ext cx="288925" cy="290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6" name="Oval 19"/>
          <p:cNvSpPr>
            <a:spLocks noChangeAspect="1" noChangeArrowheads="1"/>
          </p:cNvSpPr>
          <p:nvPr/>
        </p:nvSpPr>
        <p:spPr bwMode="auto">
          <a:xfrm>
            <a:off x="1190625" y="4278313"/>
            <a:ext cx="574675" cy="576262"/>
          </a:xfrm>
          <a:prstGeom prst="ellipse">
            <a:avLst/>
          </a:prstGeom>
          <a:solidFill>
            <a:srgbClr val="4886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altLang="zh-CN">
              <a:solidFill>
                <a:srgbClr val="FFFFFF"/>
              </a:solidFill>
            </a:endParaRPr>
          </a:p>
        </p:txBody>
      </p:sp>
      <p:pic>
        <p:nvPicPr>
          <p:cNvPr id="12297" name="Picture 23" descr="cloud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7313" y="4433888"/>
            <a:ext cx="252412" cy="252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02" name="图片 1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6100" y="1997075"/>
            <a:ext cx="4025900" cy="410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03" name="图片 1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705059" y="2429623"/>
            <a:ext cx="3486941" cy="235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9" name="矩形 13"/>
          <p:cNvSpPr>
            <a:spLocks noChangeArrowheads="1"/>
          </p:cNvSpPr>
          <p:nvPr/>
        </p:nvSpPr>
        <p:spPr bwMode="auto">
          <a:xfrm>
            <a:off x="2017713" y="2611438"/>
            <a:ext cx="5068887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rgbClr val="44546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1400">
              <a:solidFill>
                <a:srgbClr val="44546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300" name="矩形 14"/>
          <p:cNvSpPr>
            <a:spLocks noChangeArrowheads="1"/>
          </p:cNvSpPr>
          <p:nvPr/>
        </p:nvSpPr>
        <p:spPr bwMode="auto">
          <a:xfrm>
            <a:off x="2017713" y="3414713"/>
            <a:ext cx="5068887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rgbClr val="44546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1400">
              <a:solidFill>
                <a:srgbClr val="44546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301" name="矩形 15"/>
          <p:cNvSpPr>
            <a:spLocks noChangeArrowheads="1"/>
          </p:cNvSpPr>
          <p:nvPr/>
        </p:nvSpPr>
        <p:spPr bwMode="auto">
          <a:xfrm>
            <a:off x="2017713" y="4294188"/>
            <a:ext cx="5068887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rgbClr val="44546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1400">
              <a:solidFill>
                <a:srgbClr val="44546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文本框 10"/>
          <p:cNvSpPr txBox="1">
            <a:spLocks noChangeArrowheads="1"/>
          </p:cNvSpPr>
          <p:nvPr/>
        </p:nvSpPr>
        <p:spPr bwMode="auto">
          <a:xfrm>
            <a:off x="174625" y="220663"/>
            <a:ext cx="26416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13315" name="矩形 1"/>
          <p:cNvSpPr>
            <a:spLocks noChangeArrowheads="1"/>
          </p:cNvSpPr>
          <p:nvPr/>
        </p:nvSpPr>
        <p:spPr bwMode="auto">
          <a:xfrm>
            <a:off x="0" y="188913"/>
            <a:ext cx="144463" cy="463550"/>
          </a:xfrm>
          <a:prstGeom prst="rect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3316" name="Freeform 123@|5FFC:0|FBC:0|LFC:16777215|LBC:16777215"/>
          <p:cNvSpPr>
            <a:spLocks/>
          </p:cNvSpPr>
          <p:nvPr/>
        </p:nvSpPr>
        <p:spPr bwMode="auto">
          <a:xfrm>
            <a:off x="5549900" y="5410200"/>
            <a:ext cx="1014413" cy="130175"/>
          </a:xfrm>
          <a:custGeom>
            <a:avLst/>
            <a:gdLst>
              <a:gd name="T0" fmla="*/ 2147483647 w 163"/>
              <a:gd name="T1" fmla="*/ 2147483647 h 21"/>
              <a:gd name="T2" fmla="*/ 2147483647 w 163"/>
              <a:gd name="T3" fmla="*/ 2147483647 h 21"/>
              <a:gd name="T4" fmla="*/ 2147483647 w 163"/>
              <a:gd name="T5" fmla="*/ 2147483647 h 21"/>
              <a:gd name="T6" fmla="*/ 0 w 163"/>
              <a:gd name="T7" fmla="*/ 2147483647 h 21"/>
              <a:gd name="T8" fmla="*/ 2147483647 w 163"/>
              <a:gd name="T9" fmla="*/ 0 h 21"/>
              <a:gd name="T10" fmla="*/ 2147483647 w 163"/>
              <a:gd name="T11" fmla="*/ 0 h 21"/>
              <a:gd name="T12" fmla="*/ 2147483647 w 163"/>
              <a:gd name="T13" fmla="*/ 2147483647 h 21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3"/>
              <a:gd name="T22" fmla="*/ 0 h 21"/>
              <a:gd name="T23" fmla="*/ 163 w 163"/>
              <a:gd name="T24" fmla="*/ 21 h 21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3" h="21">
                <a:moveTo>
                  <a:pt x="163" y="11"/>
                </a:moveTo>
                <a:cubicBezTo>
                  <a:pt x="163" y="16"/>
                  <a:pt x="158" y="21"/>
                  <a:pt x="153" y="21"/>
                </a:cubicBezTo>
                <a:cubicBezTo>
                  <a:pt x="10" y="21"/>
                  <a:pt x="10" y="21"/>
                  <a:pt x="10" y="21"/>
                </a:cubicBezTo>
                <a:cubicBezTo>
                  <a:pt x="5" y="21"/>
                  <a:pt x="0" y="16"/>
                  <a:pt x="0" y="11"/>
                </a:cubicBezTo>
                <a:cubicBezTo>
                  <a:pt x="0" y="5"/>
                  <a:pt x="5" y="0"/>
                  <a:pt x="10" y="0"/>
                </a:cubicBezTo>
                <a:cubicBezTo>
                  <a:pt x="153" y="0"/>
                  <a:pt x="153" y="0"/>
                  <a:pt x="153" y="0"/>
                </a:cubicBezTo>
                <a:cubicBezTo>
                  <a:pt x="158" y="0"/>
                  <a:pt x="163" y="5"/>
                  <a:pt x="163" y="11"/>
                </a:cubicBezTo>
                <a:close/>
              </a:path>
            </a:pathLst>
          </a:custGeom>
          <a:solidFill>
            <a:srgbClr val="C1C7D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13317" name="Freeform 124@|5FFC:0|FBC:0|LFC:16777215|LBC:16777215"/>
          <p:cNvSpPr>
            <a:spLocks/>
          </p:cNvSpPr>
          <p:nvPr/>
        </p:nvSpPr>
        <p:spPr bwMode="auto">
          <a:xfrm>
            <a:off x="5549900" y="5227638"/>
            <a:ext cx="1014413" cy="131762"/>
          </a:xfrm>
          <a:custGeom>
            <a:avLst/>
            <a:gdLst>
              <a:gd name="T0" fmla="*/ 2147483647 w 163"/>
              <a:gd name="T1" fmla="*/ 2147483647 h 21"/>
              <a:gd name="T2" fmla="*/ 2147483647 w 163"/>
              <a:gd name="T3" fmla="*/ 2147483647 h 21"/>
              <a:gd name="T4" fmla="*/ 2147483647 w 163"/>
              <a:gd name="T5" fmla="*/ 2147483647 h 21"/>
              <a:gd name="T6" fmla="*/ 0 w 163"/>
              <a:gd name="T7" fmla="*/ 2147483647 h 21"/>
              <a:gd name="T8" fmla="*/ 2147483647 w 163"/>
              <a:gd name="T9" fmla="*/ 0 h 21"/>
              <a:gd name="T10" fmla="*/ 2147483647 w 163"/>
              <a:gd name="T11" fmla="*/ 0 h 21"/>
              <a:gd name="T12" fmla="*/ 2147483647 w 163"/>
              <a:gd name="T13" fmla="*/ 2147483647 h 21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3"/>
              <a:gd name="T22" fmla="*/ 0 h 21"/>
              <a:gd name="T23" fmla="*/ 163 w 163"/>
              <a:gd name="T24" fmla="*/ 21 h 21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3" h="21">
                <a:moveTo>
                  <a:pt x="163" y="11"/>
                </a:moveTo>
                <a:cubicBezTo>
                  <a:pt x="163" y="16"/>
                  <a:pt x="158" y="21"/>
                  <a:pt x="153" y="21"/>
                </a:cubicBezTo>
                <a:cubicBezTo>
                  <a:pt x="10" y="21"/>
                  <a:pt x="10" y="21"/>
                  <a:pt x="10" y="21"/>
                </a:cubicBezTo>
                <a:cubicBezTo>
                  <a:pt x="5" y="21"/>
                  <a:pt x="0" y="16"/>
                  <a:pt x="0" y="11"/>
                </a:cubicBezTo>
                <a:cubicBezTo>
                  <a:pt x="0" y="5"/>
                  <a:pt x="5" y="0"/>
                  <a:pt x="10" y="0"/>
                </a:cubicBezTo>
                <a:cubicBezTo>
                  <a:pt x="153" y="0"/>
                  <a:pt x="153" y="0"/>
                  <a:pt x="153" y="0"/>
                </a:cubicBezTo>
                <a:cubicBezTo>
                  <a:pt x="158" y="0"/>
                  <a:pt x="163" y="5"/>
                  <a:pt x="163" y="11"/>
                </a:cubicBezTo>
                <a:close/>
              </a:path>
            </a:pathLst>
          </a:custGeom>
          <a:solidFill>
            <a:srgbClr val="C1C7D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13318" name="Freeform 125@|5FFC:0|FBC:0|LFC:16777215|LBC:16777215"/>
          <p:cNvSpPr>
            <a:spLocks/>
          </p:cNvSpPr>
          <p:nvPr/>
        </p:nvSpPr>
        <p:spPr bwMode="auto">
          <a:xfrm>
            <a:off x="5637213" y="5594350"/>
            <a:ext cx="803275" cy="201613"/>
          </a:xfrm>
          <a:custGeom>
            <a:avLst/>
            <a:gdLst>
              <a:gd name="T0" fmla="*/ 0 w 129"/>
              <a:gd name="T1" fmla="*/ 0 h 32"/>
              <a:gd name="T2" fmla="*/ 2147483647 w 129"/>
              <a:gd name="T3" fmla="*/ 0 h 32"/>
              <a:gd name="T4" fmla="*/ 2147483647 w 129"/>
              <a:gd name="T5" fmla="*/ 2147483647 h 32"/>
              <a:gd name="T6" fmla="*/ 0 w 129"/>
              <a:gd name="T7" fmla="*/ 0 h 32"/>
              <a:gd name="T8" fmla="*/ 0 60000 65536"/>
              <a:gd name="T9" fmla="*/ 0 60000 65536"/>
              <a:gd name="T10" fmla="*/ 0 60000 65536"/>
              <a:gd name="T11" fmla="*/ 0 60000 65536"/>
              <a:gd name="T12" fmla="*/ 0 w 129"/>
              <a:gd name="T13" fmla="*/ 0 h 32"/>
              <a:gd name="T14" fmla="*/ 129 w 129"/>
              <a:gd name="T15" fmla="*/ 32 h 3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29" h="32">
                <a:moveTo>
                  <a:pt x="0" y="0"/>
                </a:moveTo>
                <a:cubicBezTo>
                  <a:pt x="129" y="0"/>
                  <a:pt x="129" y="0"/>
                  <a:pt x="129" y="0"/>
                </a:cubicBezTo>
                <a:cubicBezTo>
                  <a:pt x="129" y="0"/>
                  <a:pt x="120" y="32"/>
                  <a:pt x="63" y="30"/>
                </a:cubicBezTo>
                <a:cubicBezTo>
                  <a:pt x="17" y="29"/>
                  <a:pt x="0" y="0"/>
                  <a:pt x="0" y="0"/>
                </a:cubicBezTo>
                <a:close/>
              </a:path>
            </a:pathLst>
          </a:custGeom>
          <a:solidFill>
            <a:srgbClr val="C1C7D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13319" name="Freeform 237@|5FFC:0|FBC:0|LFC:16777215|LBC:16777215"/>
          <p:cNvSpPr>
            <a:spLocks noEditPoints="1"/>
          </p:cNvSpPr>
          <p:nvPr/>
        </p:nvSpPr>
        <p:spPr bwMode="auto">
          <a:xfrm>
            <a:off x="4999038" y="2651125"/>
            <a:ext cx="2116137" cy="2497138"/>
          </a:xfrm>
          <a:custGeom>
            <a:avLst/>
            <a:gdLst>
              <a:gd name="T0" fmla="*/ 2147483647 w 341"/>
              <a:gd name="T1" fmla="*/ 0 h 401"/>
              <a:gd name="T2" fmla="*/ 2147483647 w 341"/>
              <a:gd name="T3" fmla="*/ 0 h 401"/>
              <a:gd name="T4" fmla="*/ 2147483647 w 341"/>
              <a:gd name="T5" fmla="*/ 2147483647 h 401"/>
              <a:gd name="T6" fmla="*/ 2147483647 w 341"/>
              <a:gd name="T7" fmla="*/ 2147483647 h 401"/>
              <a:gd name="T8" fmla="*/ 2147483647 w 341"/>
              <a:gd name="T9" fmla="*/ 2147483647 h 401"/>
              <a:gd name="T10" fmla="*/ 2147483647 w 341"/>
              <a:gd name="T11" fmla="*/ 2147483647 h 401"/>
              <a:gd name="T12" fmla="*/ 2147483647 w 341"/>
              <a:gd name="T13" fmla="*/ 2147483647 h 401"/>
              <a:gd name="T14" fmla="*/ 2147483647 w 341"/>
              <a:gd name="T15" fmla="*/ 2147483647 h 401"/>
              <a:gd name="T16" fmla="*/ 2147483647 w 341"/>
              <a:gd name="T17" fmla="*/ 2147483647 h 401"/>
              <a:gd name="T18" fmla="*/ 2147483647 w 341"/>
              <a:gd name="T19" fmla="*/ 2147483647 h 401"/>
              <a:gd name="T20" fmla="*/ 2147483647 w 341"/>
              <a:gd name="T21" fmla="*/ 2147483647 h 401"/>
              <a:gd name="T22" fmla="*/ 2147483647 w 341"/>
              <a:gd name="T23" fmla="*/ 2147483647 h 401"/>
              <a:gd name="T24" fmla="*/ 2147483647 w 341"/>
              <a:gd name="T25" fmla="*/ 0 h 401"/>
              <a:gd name="T26" fmla="*/ 2147483647 w 341"/>
              <a:gd name="T27" fmla="*/ 2147483647 h 401"/>
              <a:gd name="T28" fmla="*/ 2147483647 w 341"/>
              <a:gd name="T29" fmla="*/ 2147483647 h 401"/>
              <a:gd name="T30" fmla="*/ 2147483647 w 341"/>
              <a:gd name="T31" fmla="*/ 2147483647 h 401"/>
              <a:gd name="T32" fmla="*/ 2147483647 w 341"/>
              <a:gd name="T33" fmla="*/ 2147483647 h 401"/>
              <a:gd name="T34" fmla="*/ 2147483647 w 341"/>
              <a:gd name="T35" fmla="*/ 2147483647 h 401"/>
              <a:gd name="T36" fmla="*/ 2147483647 w 341"/>
              <a:gd name="T37" fmla="*/ 2147483647 h 401"/>
              <a:gd name="T38" fmla="*/ 2147483647 w 341"/>
              <a:gd name="T39" fmla="*/ 2147483647 h 401"/>
              <a:gd name="T40" fmla="*/ 2147483647 w 341"/>
              <a:gd name="T41" fmla="*/ 2147483647 h 401"/>
              <a:gd name="T42" fmla="*/ 2147483647 w 341"/>
              <a:gd name="T43" fmla="*/ 2147483647 h 401"/>
              <a:gd name="T44" fmla="*/ 2147483647 w 341"/>
              <a:gd name="T45" fmla="*/ 2147483647 h 401"/>
              <a:gd name="T46" fmla="*/ 2147483647 w 341"/>
              <a:gd name="T47" fmla="*/ 2147483647 h 401"/>
              <a:gd name="T48" fmla="*/ 2147483647 w 341"/>
              <a:gd name="T49" fmla="*/ 2147483647 h 401"/>
              <a:gd name="T50" fmla="*/ 2147483647 w 341"/>
              <a:gd name="T51" fmla="*/ 2147483647 h 401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w 341"/>
              <a:gd name="T79" fmla="*/ 0 h 401"/>
              <a:gd name="T80" fmla="*/ 341 w 341"/>
              <a:gd name="T81" fmla="*/ 401 h 401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T78" t="T79" r="T80" b="T81"/>
            <a:pathLst>
              <a:path w="341" h="401">
                <a:moveTo>
                  <a:pt x="175" y="0"/>
                </a:moveTo>
                <a:cubicBezTo>
                  <a:pt x="167" y="0"/>
                  <a:pt x="167" y="0"/>
                  <a:pt x="167" y="0"/>
                </a:cubicBezTo>
                <a:cubicBezTo>
                  <a:pt x="61" y="7"/>
                  <a:pt x="0" y="83"/>
                  <a:pt x="6" y="165"/>
                </a:cubicBezTo>
                <a:cubicBezTo>
                  <a:pt x="12" y="254"/>
                  <a:pt x="61" y="264"/>
                  <a:pt x="67" y="318"/>
                </a:cubicBezTo>
                <a:cubicBezTo>
                  <a:pt x="73" y="372"/>
                  <a:pt x="90" y="396"/>
                  <a:pt x="90" y="396"/>
                </a:cubicBezTo>
                <a:cubicBezTo>
                  <a:pt x="90" y="396"/>
                  <a:pt x="90" y="396"/>
                  <a:pt x="90" y="396"/>
                </a:cubicBezTo>
                <a:cubicBezTo>
                  <a:pt x="92" y="399"/>
                  <a:pt x="96" y="401"/>
                  <a:pt x="99" y="401"/>
                </a:cubicBezTo>
                <a:cubicBezTo>
                  <a:pt x="242" y="401"/>
                  <a:pt x="242" y="401"/>
                  <a:pt x="242" y="401"/>
                </a:cubicBezTo>
                <a:cubicBezTo>
                  <a:pt x="245" y="401"/>
                  <a:pt x="249" y="399"/>
                  <a:pt x="251" y="396"/>
                </a:cubicBezTo>
                <a:cubicBezTo>
                  <a:pt x="251" y="396"/>
                  <a:pt x="251" y="396"/>
                  <a:pt x="251" y="396"/>
                </a:cubicBezTo>
                <a:cubicBezTo>
                  <a:pt x="251" y="396"/>
                  <a:pt x="268" y="372"/>
                  <a:pt x="274" y="318"/>
                </a:cubicBezTo>
                <a:cubicBezTo>
                  <a:pt x="280" y="264"/>
                  <a:pt x="330" y="254"/>
                  <a:pt x="336" y="165"/>
                </a:cubicBezTo>
                <a:cubicBezTo>
                  <a:pt x="341" y="83"/>
                  <a:pt x="280" y="7"/>
                  <a:pt x="175" y="0"/>
                </a:cubicBezTo>
                <a:close/>
                <a:moveTo>
                  <a:pt x="295" y="166"/>
                </a:moveTo>
                <a:cubicBezTo>
                  <a:pt x="290" y="234"/>
                  <a:pt x="253" y="241"/>
                  <a:pt x="249" y="282"/>
                </a:cubicBezTo>
                <a:cubicBezTo>
                  <a:pt x="244" y="322"/>
                  <a:pt x="231" y="352"/>
                  <a:pt x="231" y="352"/>
                </a:cubicBezTo>
                <a:cubicBezTo>
                  <a:pt x="231" y="352"/>
                  <a:pt x="231" y="352"/>
                  <a:pt x="231" y="352"/>
                </a:cubicBezTo>
                <a:cubicBezTo>
                  <a:pt x="229" y="354"/>
                  <a:pt x="227" y="356"/>
                  <a:pt x="224" y="356"/>
                </a:cubicBezTo>
                <a:cubicBezTo>
                  <a:pt x="117" y="356"/>
                  <a:pt x="117" y="356"/>
                  <a:pt x="117" y="356"/>
                </a:cubicBezTo>
                <a:cubicBezTo>
                  <a:pt x="114" y="356"/>
                  <a:pt x="112" y="354"/>
                  <a:pt x="110" y="352"/>
                </a:cubicBezTo>
                <a:cubicBezTo>
                  <a:pt x="110" y="352"/>
                  <a:pt x="110" y="352"/>
                  <a:pt x="110" y="352"/>
                </a:cubicBezTo>
                <a:cubicBezTo>
                  <a:pt x="110" y="352"/>
                  <a:pt x="98" y="322"/>
                  <a:pt x="93" y="282"/>
                </a:cubicBezTo>
                <a:cubicBezTo>
                  <a:pt x="89" y="241"/>
                  <a:pt x="51" y="234"/>
                  <a:pt x="47" y="166"/>
                </a:cubicBezTo>
                <a:cubicBezTo>
                  <a:pt x="43" y="105"/>
                  <a:pt x="89" y="48"/>
                  <a:pt x="168" y="43"/>
                </a:cubicBezTo>
                <a:cubicBezTo>
                  <a:pt x="174" y="43"/>
                  <a:pt x="174" y="43"/>
                  <a:pt x="174" y="43"/>
                </a:cubicBezTo>
                <a:cubicBezTo>
                  <a:pt x="253" y="48"/>
                  <a:pt x="299" y="105"/>
                  <a:pt x="295" y="166"/>
                </a:cubicBezTo>
                <a:close/>
              </a:path>
            </a:pathLst>
          </a:custGeom>
          <a:solidFill>
            <a:srgbClr val="C1C7D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13320" name="Oval 287"/>
          <p:cNvSpPr>
            <a:spLocks noChangeArrowheads="1"/>
          </p:cNvSpPr>
          <p:nvPr/>
        </p:nvSpPr>
        <p:spPr bwMode="auto">
          <a:xfrm>
            <a:off x="4148138" y="2881313"/>
            <a:ext cx="658812" cy="639762"/>
          </a:xfrm>
          <a:prstGeom prst="ellipse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defTabSz="137477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37477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37477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37477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37477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3747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3747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3747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3747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35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3</a:t>
            </a:r>
          </a:p>
        </p:txBody>
      </p:sp>
      <p:sp>
        <p:nvSpPr>
          <p:cNvPr id="13321" name="Oval 291"/>
          <p:cNvSpPr>
            <a:spLocks noChangeArrowheads="1"/>
          </p:cNvSpPr>
          <p:nvPr/>
        </p:nvSpPr>
        <p:spPr bwMode="auto">
          <a:xfrm>
            <a:off x="4094163" y="3803650"/>
            <a:ext cx="657225" cy="638175"/>
          </a:xfrm>
          <a:prstGeom prst="ellipse">
            <a:avLst/>
          </a:prstGeom>
          <a:solidFill>
            <a:srgbClr val="4886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defTabSz="137477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37477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37477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37477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37477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3747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3747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3747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3747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35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</a:t>
            </a:r>
          </a:p>
        </p:txBody>
      </p:sp>
      <p:sp>
        <p:nvSpPr>
          <p:cNvPr id="13322" name="Oval 295"/>
          <p:cNvSpPr>
            <a:spLocks noChangeArrowheads="1"/>
          </p:cNvSpPr>
          <p:nvPr/>
        </p:nvSpPr>
        <p:spPr bwMode="auto">
          <a:xfrm>
            <a:off x="4478338" y="4648200"/>
            <a:ext cx="657225" cy="639763"/>
          </a:xfrm>
          <a:prstGeom prst="ellipse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defTabSz="137477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37477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37477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37477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37477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3747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3747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3747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3747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35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</a:t>
            </a:r>
          </a:p>
        </p:txBody>
      </p:sp>
      <p:sp>
        <p:nvSpPr>
          <p:cNvPr id="13323" name="Oval 299"/>
          <p:cNvSpPr>
            <a:spLocks noChangeArrowheads="1"/>
          </p:cNvSpPr>
          <p:nvPr/>
        </p:nvSpPr>
        <p:spPr bwMode="auto">
          <a:xfrm>
            <a:off x="6726238" y="2125663"/>
            <a:ext cx="658812" cy="638175"/>
          </a:xfrm>
          <a:prstGeom prst="ellipse">
            <a:avLst/>
          </a:prstGeom>
          <a:solidFill>
            <a:srgbClr val="4886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defTabSz="137477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37477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37477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37477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37477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3747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3747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3747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3747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35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6</a:t>
            </a:r>
          </a:p>
        </p:txBody>
      </p:sp>
      <p:sp>
        <p:nvSpPr>
          <p:cNvPr id="13324" name="Oval 303"/>
          <p:cNvSpPr>
            <a:spLocks noChangeArrowheads="1"/>
          </p:cNvSpPr>
          <p:nvPr/>
        </p:nvSpPr>
        <p:spPr bwMode="auto">
          <a:xfrm>
            <a:off x="7385050" y="2881313"/>
            <a:ext cx="657225" cy="639762"/>
          </a:xfrm>
          <a:prstGeom prst="ellipse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defTabSz="137477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37477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37477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37477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37477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3747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3747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3747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3747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35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7</a:t>
            </a:r>
          </a:p>
        </p:txBody>
      </p:sp>
      <p:sp>
        <p:nvSpPr>
          <p:cNvPr id="13325" name="Oval 307"/>
          <p:cNvSpPr>
            <a:spLocks noChangeArrowheads="1"/>
          </p:cNvSpPr>
          <p:nvPr/>
        </p:nvSpPr>
        <p:spPr bwMode="auto">
          <a:xfrm>
            <a:off x="7396163" y="3803650"/>
            <a:ext cx="658812" cy="638175"/>
          </a:xfrm>
          <a:prstGeom prst="ellipse">
            <a:avLst/>
          </a:prstGeom>
          <a:solidFill>
            <a:srgbClr val="4886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defTabSz="137477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37477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37477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37477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37477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3747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3747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3747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3747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35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8</a:t>
            </a:r>
          </a:p>
        </p:txBody>
      </p:sp>
      <p:sp>
        <p:nvSpPr>
          <p:cNvPr id="13326" name="Oval 308"/>
          <p:cNvSpPr>
            <a:spLocks noChangeArrowheads="1"/>
          </p:cNvSpPr>
          <p:nvPr/>
        </p:nvSpPr>
        <p:spPr bwMode="auto">
          <a:xfrm>
            <a:off x="4735513" y="2127250"/>
            <a:ext cx="657225" cy="639763"/>
          </a:xfrm>
          <a:prstGeom prst="ellipse">
            <a:avLst/>
          </a:prstGeom>
          <a:solidFill>
            <a:srgbClr val="4886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bIns="121920" anchor="ctr"/>
          <a:lstStyle>
            <a:lvl1pPr defTabSz="137477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37477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37477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37477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37477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3747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3747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3747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3747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35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4</a:t>
            </a:r>
          </a:p>
        </p:txBody>
      </p:sp>
      <p:sp>
        <p:nvSpPr>
          <p:cNvPr id="13327" name="Oval 309"/>
          <p:cNvSpPr>
            <a:spLocks noChangeArrowheads="1"/>
          </p:cNvSpPr>
          <p:nvPr/>
        </p:nvSpPr>
        <p:spPr bwMode="auto">
          <a:xfrm>
            <a:off x="5727700" y="1858963"/>
            <a:ext cx="658813" cy="638175"/>
          </a:xfrm>
          <a:prstGeom prst="ellipse">
            <a:avLst/>
          </a:pr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defTabSz="137477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37477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37477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37477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37477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3747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3747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3747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3747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35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5</a:t>
            </a:r>
          </a:p>
        </p:txBody>
      </p:sp>
      <p:sp>
        <p:nvSpPr>
          <p:cNvPr id="13328" name="Oval 44"/>
          <p:cNvSpPr>
            <a:spLocks noChangeArrowheads="1"/>
          </p:cNvSpPr>
          <p:nvPr/>
        </p:nvSpPr>
        <p:spPr bwMode="auto">
          <a:xfrm>
            <a:off x="6978650" y="4648200"/>
            <a:ext cx="658813" cy="639763"/>
          </a:xfrm>
          <a:prstGeom prst="ellipse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defTabSz="137477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37477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37477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37477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37477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3747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3747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3747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3747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35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9</a:t>
            </a:r>
          </a:p>
        </p:txBody>
      </p:sp>
      <p:sp>
        <p:nvSpPr>
          <p:cNvPr id="13329" name="TextBox 13"/>
          <p:cNvSpPr txBox="1">
            <a:spLocks noChangeArrowheads="1"/>
          </p:cNvSpPr>
          <p:nvPr/>
        </p:nvSpPr>
        <p:spPr bwMode="auto">
          <a:xfrm>
            <a:off x="7893050" y="2030413"/>
            <a:ext cx="1952625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330" name="TextBox 13"/>
          <p:cNvSpPr txBox="1">
            <a:spLocks noChangeArrowheads="1"/>
          </p:cNvSpPr>
          <p:nvPr/>
        </p:nvSpPr>
        <p:spPr bwMode="auto">
          <a:xfrm>
            <a:off x="7896225" y="2317750"/>
            <a:ext cx="23352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331" name="TextBox 13"/>
          <p:cNvSpPr txBox="1">
            <a:spLocks noChangeArrowheads="1"/>
          </p:cNvSpPr>
          <p:nvPr/>
        </p:nvSpPr>
        <p:spPr bwMode="auto">
          <a:xfrm>
            <a:off x="8443913" y="2860675"/>
            <a:ext cx="19526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332" name="TextBox 13"/>
          <p:cNvSpPr txBox="1">
            <a:spLocks noChangeArrowheads="1"/>
          </p:cNvSpPr>
          <p:nvPr/>
        </p:nvSpPr>
        <p:spPr bwMode="auto">
          <a:xfrm>
            <a:off x="8448675" y="3146425"/>
            <a:ext cx="2333625" cy="185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333" name="TextBox 13"/>
          <p:cNvSpPr txBox="1">
            <a:spLocks noChangeArrowheads="1"/>
          </p:cNvSpPr>
          <p:nvPr/>
        </p:nvSpPr>
        <p:spPr bwMode="auto">
          <a:xfrm>
            <a:off x="8443913" y="3852863"/>
            <a:ext cx="19526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334" name="TextBox 13"/>
          <p:cNvSpPr txBox="1">
            <a:spLocks noChangeArrowheads="1"/>
          </p:cNvSpPr>
          <p:nvPr/>
        </p:nvSpPr>
        <p:spPr bwMode="auto">
          <a:xfrm>
            <a:off x="8448675" y="4138613"/>
            <a:ext cx="233362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335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7893050" y="4764088"/>
            <a:ext cx="19526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336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7896225" y="5049838"/>
            <a:ext cx="2335213" cy="185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337" name="TextBox 13"/>
          <p:cNvSpPr txBox="1">
            <a:spLocks noChangeArrowheads="1"/>
          </p:cNvSpPr>
          <p:nvPr/>
        </p:nvSpPr>
        <p:spPr bwMode="auto">
          <a:xfrm>
            <a:off x="2698750" y="2030413"/>
            <a:ext cx="1952625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338" name="TextBox 13"/>
          <p:cNvSpPr txBox="1">
            <a:spLocks noChangeArrowheads="1"/>
          </p:cNvSpPr>
          <p:nvPr/>
        </p:nvSpPr>
        <p:spPr bwMode="auto">
          <a:xfrm>
            <a:off x="2701925" y="2317750"/>
            <a:ext cx="233362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339" name="TextBox 13"/>
          <p:cNvSpPr txBox="1">
            <a:spLocks noChangeArrowheads="1"/>
          </p:cNvSpPr>
          <p:nvPr/>
        </p:nvSpPr>
        <p:spPr bwMode="auto">
          <a:xfrm>
            <a:off x="2292350" y="2860675"/>
            <a:ext cx="19526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340" name="TextBox 13"/>
          <p:cNvSpPr txBox="1">
            <a:spLocks noChangeArrowheads="1"/>
          </p:cNvSpPr>
          <p:nvPr/>
        </p:nvSpPr>
        <p:spPr bwMode="auto">
          <a:xfrm>
            <a:off x="2292350" y="3852863"/>
            <a:ext cx="19526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341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2935288" y="4748213"/>
            <a:ext cx="19526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342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2938463" y="5033963"/>
            <a:ext cx="2335212" cy="185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343" name="TextBox 13"/>
          <p:cNvSpPr txBox="1">
            <a:spLocks noChangeArrowheads="1"/>
          </p:cNvSpPr>
          <p:nvPr/>
        </p:nvSpPr>
        <p:spPr bwMode="auto">
          <a:xfrm>
            <a:off x="2301875" y="3135313"/>
            <a:ext cx="233362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344" name="TextBox 13"/>
          <p:cNvSpPr txBox="1">
            <a:spLocks noChangeArrowheads="1"/>
          </p:cNvSpPr>
          <p:nvPr/>
        </p:nvSpPr>
        <p:spPr bwMode="auto">
          <a:xfrm>
            <a:off x="2301875" y="4125913"/>
            <a:ext cx="233362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345" name="TextBox 13"/>
          <p:cNvSpPr txBox="1">
            <a:spLocks noChangeArrowheads="1"/>
          </p:cNvSpPr>
          <p:nvPr/>
        </p:nvSpPr>
        <p:spPr bwMode="auto">
          <a:xfrm>
            <a:off x="5349875" y="3592513"/>
            <a:ext cx="1373188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20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altLang="zh-CN" sz="20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346" name="TextBox 13"/>
          <p:cNvSpPr txBox="1">
            <a:spLocks noChangeArrowheads="1"/>
          </p:cNvSpPr>
          <p:nvPr/>
        </p:nvSpPr>
        <p:spPr bwMode="auto">
          <a:xfrm>
            <a:off x="6408738" y="1395413"/>
            <a:ext cx="19526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347" name="TextBox 13"/>
          <p:cNvSpPr txBox="1">
            <a:spLocks noChangeArrowheads="1"/>
          </p:cNvSpPr>
          <p:nvPr/>
        </p:nvSpPr>
        <p:spPr bwMode="auto">
          <a:xfrm>
            <a:off x="6411913" y="1681163"/>
            <a:ext cx="233362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文本框 10"/>
          <p:cNvSpPr txBox="1">
            <a:spLocks noChangeArrowheads="1"/>
          </p:cNvSpPr>
          <p:nvPr/>
        </p:nvSpPr>
        <p:spPr bwMode="auto">
          <a:xfrm>
            <a:off x="174625" y="220663"/>
            <a:ext cx="26416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14339" name="矩形 1"/>
          <p:cNvSpPr>
            <a:spLocks noChangeArrowheads="1"/>
          </p:cNvSpPr>
          <p:nvPr/>
        </p:nvSpPr>
        <p:spPr bwMode="auto">
          <a:xfrm>
            <a:off x="0" y="188913"/>
            <a:ext cx="144463" cy="463550"/>
          </a:xfrm>
          <a:prstGeom prst="rect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4340" name="모서리가 둥근 직사각형 17"/>
          <p:cNvSpPr>
            <a:spLocks noChangeArrowheads="1"/>
          </p:cNvSpPr>
          <p:nvPr/>
        </p:nvSpPr>
        <p:spPr bwMode="auto">
          <a:xfrm>
            <a:off x="2266950" y="2106613"/>
            <a:ext cx="3840163" cy="1720850"/>
          </a:xfrm>
          <a:prstGeom prst="roundRect">
            <a:avLst>
              <a:gd name="adj" fmla="val 7356"/>
            </a:avLst>
          </a:prstGeom>
          <a:solidFill>
            <a:srgbClr val="4886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</a:t>
            </a:r>
            <a:endParaRPr lang="ko-KR" altLang="en-US">
              <a:solidFill>
                <a:srgbClr val="FFFFFF"/>
              </a:solidFill>
              <a:latin typeface="Arial" panose="020B0604020202020204" pitchFamily="34" charset="0"/>
              <a:ea typeface="Malgun Gothic" panose="020B0503020000020004" pitchFamily="34" charset="-127"/>
              <a:sym typeface="Arial" panose="020B0604020202020204" pitchFamily="34" charset="0"/>
            </a:endParaRPr>
          </a:p>
        </p:txBody>
      </p:sp>
      <p:sp>
        <p:nvSpPr>
          <p:cNvPr id="14341" name="모서리가 둥근 직사각형 18"/>
          <p:cNvSpPr>
            <a:spLocks noChangeArrowheads="1"/>
          </p:cNvSpPr>
          <p:nvPr/>
        </p:nvSpPr>
        <p:spPr bwMode="auto">
          <a:xfrm>
            <a:off x="6243638" y="2106613"/>
            <a:ext cx="3840162" cy="1720850"/>
          </a:xfrm>
          <a:prstGeom prst="roundRect">
            <a:avLst>
              <a:gd name="adj" fmla="val 5361"/>
            </a:avLst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ko-KR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342" name="모서리가 둥근 직사각형 19"/>
          <p:cNvSpPr>
            <a:spLocks noChangeArrowheads="1"/>
          </p:cNvSpPr>
          <p:nvPr/>
        </p:nvSpPr>
        <p:spPr bwMode="auto">
          <a:xfrm>
            <a:off x="2266950" y="3965575"/>
            <a:ext cx="3840163" cy="1720850"/>
          </a:xfrm>
          <a:prstGeom prst="roundRect">
            <a:avLst>
              <a:gd name="adj" fmla="val 6690"/>
            </a:avLst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ko-KR" altLang="en-US">
              <a:solidFill>
                <a:srgbClr val="FFFFFF"/>
              </a:solidFill>
              <a:latin typeface="Arial" panose="020B0604020202020204" pitchFamily="34" charset="0"/>
              <a:ea typeface="Malgun Gothic" panose="020B0503020000020004" pitchFamily="34" charset="-127"/>
              <a:sym typeface="Arial" panose="020B0604020202020204" pitchFamily="34" charset="0"/>
            </a:endParaRPr>
          </a:p>
        </p:txBody>
      </p:sp>
      <p:sp>
        <p:nvSpPr>
          <p:cNvPr id="14343" name="모서리가 둥근 직사각형 20"/>
          <p:cNvSpPr>
            <a:spLocks noChangeArrowheads="1"/>
          </p:cNvSpPr>
          <p:nvPr/>
        </p:nvSpPr>
        <p:spPr bwMode="auto">
          <a:xfrm>
            <a:off x="6243638" y="3965575"/>
            <a:ext cx="3840162" cy="1720850"/>
          </a:xfrm>
          <a:prstGeom prst="roundRect">
            <a:avLst>
              <a:gd name="adj" fmla="val 10014"/>
            </a:avLst>
          </a:prstGeom>
          <a:solidFill>
            <a:srgbClr val="4886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ko-KR" altLang="en-US">
              <a:solidFill>
                <a:srgbClr val="FFFFFF"/>
              </a:solidFill>
              <a:latin typeface="Arial" panose="020B0604020202020204" pitchFamily="34" charset="0"/>
              <a:ea typeface="Malgun Gothic" panose="020B0503020000020004" pitchFamily="34" charset="-127"/>
              <a:sym typeface="Arial" panose="020B0604020202020204" pitchFamily="34" charset="0"/>
            </a:endParaRPr>
          </a:p>
        </p:txBody>
      </p:sp>
      <p:sp>
        <p:nvSpPr>
          <p:cNvPr id="14344" name="모서리가 둥근 직사각형 21"/>
          <p:cNvSpPr>
            <a:spLocks noChangeArrowheads="1"/>
          </p:cNvSpPr>
          <p:nvPr/>
        </p:nvSpPr>
        <p:spPr bwMode="auto">
          <a:xfrm>
            <a:off x="2330450" y="1919288"/>
            <a:ext cx="3689350" cy="1908175"/>
          </a:xfrm>
          <a:prstGeom prst="roundRect">
            <a:avLst>
              <a:gd name="adj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ko-KR" altLang="en-US">
              <a:solidFill>
                <a:srgbClr val="FFFFFF"/>
              </a:solidFill>
              <a:latin typeface="Arial" panose="020B0604020202020204" pitchFamily="34" charset="0"/>
              <a:ea typeface="Malgun Gothic" panose="020B0503020000020004" pitchFamily="34" charset="-127"/>
              <a:sym typeface="Arial" panose="020B0604020202020204" pitchFamily="34" charset="0"/>
            </a:endParaRPr>
          </a:p>
        </p:txBody>
      </p:sp>
      <p:sp>
        <p:nvSpPr>
          <p:cNvPr id="14345" name="모서리가 둥근 직사각형 22"/>
          <p:cNvSpPr>
            <a:spLocks noChangeArrowheads="1"/>
          </p:cNvSpPr>
          <p:nvPr/>
        </p:nvSpPr>
        <p:spPr bwMode="auto">
          <a:xfrm>
            <a:off x="6432550" y="1919288"/>
            <a:ext cx="3689350" cy="1908175"/>
          </a:xfrm>
          <a:prstGeom prst="roundRect">
            <a:avLst>
              <a:gd name="adj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ko-KR" altLang="en-US">
              <a:solidFill>
                <a:srgbClr val="FFFFFF"/>
              </a:solidFill>
              <a:latin typeface="Arial" panose="020B0604020202020204" pitchFamily="34" charset="0"/>
              <a:ea typeface="Malgun Gothic" panose="020B0503020000020004" pitchFamily="34" charset="-127"/>
              <a:sym typeface="Arial" panose="020B0604020202020204" pitchFamily="34" charset="0"/>
            </a:endParaRPr>
          </a:p>
        </p:txBody>
      </p:sp>
      <p:sp>
        <p:nvSpPr>
          <p:cNvPr id="14346" name="모서리가 둥근 직사각형 23"/>
          <p:cNvSpPr>
            <a:spLocks noChangeArrowheads="1"/>
          </p:cNvSpPr>
          <p:nvPr/>
        </p:nvSpPr>
        <p:spPr bwMode="auto">
          <a:xfrm>
            <a:off x="2330450" y="4008438"/>
            <a:ext cx="3689350" cy="1908175"/>
          </a:xfrm>
          <a:prstGeom prst="roundRect">
            <a:avLst>
              <a:gd name="adj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ko-KR" altLang="en-US">
              <a:solidFill>
                <a:srgbClr val="FFFFFF"/>
              </a:solidFill>
              <a:latin typeface="Arial" panose="020B0604020202020204" pitchFamily="34" charset="0"/>
              <a:ea typeface="Malgun Gothic" panose="020B0503020000020004" pitchFamily="34" charset="-127"/>
              <a:sym typeface="Arial" panose="020B0604020202020204" pitchFamily="34" charset="0"/>
            </a:endParaRPr>
          </a:p>
        </p:txBody>
      </p:sp>
      <p:sp>
        <p:nvSpPr>
          <p:cNvPr id="14347" name="모서리가 둥근 직사각형 24"/>
          <p:cNvSpPr>
            <a:spLocks noChangeArrowheads="1"/>
          </p:cNvSpPr>
          <p:nvPr/>
        </p:nvSpPr>
        <p:spPr bwMode="auto">
          <a:xfrm>
            <a:off x="6432550" y="4008438"/>
            <a:ext cx="3689350" cy="1908175"/>
          </a:xfrm>
          <a:prstGeom prst="roundRect">
            <a:avLst>
              <a:gd name="adj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ko-KR" altLang="en-US">
              <a:solidFill>
                <a:srgbClr val="FFFFFF"/>
              </a:solidFill>
              <a:latin typeface="Arial" panose="020B0604020202020204" pitchFamily="34" charset="0"/>
              <a:ea typeface="Malgun Gothic" panose="020B0503020000020004" pitchFamily="34" charset="-127"/>
              <a:sym typeface="Arial" panose="020B0604020202020204" pitchFamily="34" charset="0"/>
            </a:endParaRPr>
          </a:p>
        </p:txBody>
      </p:sp>
      <p:sp>
        <p:nvSpPr>
          <p:cNvPr id="14348" name="타원 25@|1FFC:0|FBC:0|LFC:16777215|LBC:16777215"/>
          <p:cNvSpPr>
            <a:spLocks noChangeArrowheads="1"/>
          </p:cNvSpPr>
          <p:nvPr/>
        </p:nvSpPr>
        <p:spPr bwMode="auto">
          <a:xfrm>
            <a:off x="5086350" y="2682875"/>
            <a:ext cx="2238375" cy="2238375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ko-KR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349" name="원호 27@|1FFC:0|FBC:0|LFC:12566463|LBC:16777215"/>
          <p:cNvSpPr>
            <a:spLocks/>
          </p:cNvSpPr>
          <p:nvPr/>
        </p:nvSpPr>
        <p:spPr bwMode="auto">
          <a:xfrm>
            <a:off x="5310188" y="2892425"/>
            <a:ext cx="1808162" cy="1808163"/>
          </a:xfrm>
          <a:custGeom>
            <a:avLst/>
            <a:gdLst>
              <a:gd name="T0" fmla="*/ 904943 w 1807300"/>
              <a:gd name="T1" fmla="*/ 0 h 1807299"/>
              <a:gd name="T2" fmla="*/ 1769706 w 1807300"/>
              <a:gd name="T3" fmla="*/ 638282 h 1807299"/>
              <a:gd name="T4" fmla="*/ 1414592 w 1807300"/>
              <a:gd name="T5" fmla="*/ 1652734 h 1807299"/>
              <a:gd name="T6" fmla="*/ 340543 w 1807300"/>
              <a:gd name="T7" fmla="*/ 1612321 h 1807299"/>
              <a:gd name="T8" fmla="*/ 62667 w 1807300"/>
              <a:gd name="T9" fmla="*/ 574051 h 1807299"/>
              <a:gd name="T10" fmla="*/ 904943 w 1807300"/>
              <a:gd name="T11" fmla="*/ 904946 h 1807299"/>
              <a:gd name="T12" fmla="*/ 904943 w 1807300"/>
              <a:gd name="T13" fmla="*/ 0 h 1807299"/>
              <a:gd name="T14" fmla="*/ 904943 w 1807300"/>
              <a:gd name="T15" fmla="*/ 0 h 1807299"/>
              <a:gd name="T16" fmla="*/ 1769706 w 1807300"/>
              <a:gd name="T17" fmla="*/ 638282 h 1807299"/>
              <a:gd name="T18" fmla="*/ 1414592 w 1807300"/>
              <a:gd name="T19" fmla="*/ 1652734 h 1807299"/>
              <a:gd name="T20" fmla="*/ 340543 w 1807300"/>
              <a:gd name="T21" fmla="*/ 1612321 h 1807299"/>
              <a:gd name="T22" fmla="*/ 62667 w 1807300"/>
              <a:gd name="T23" fmla="*/ 574051 h 1807299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1807300"/>
              <a:gd name="T37" fmla="*/ 0 h 1807299"/>
              <a:gd name="T38" fmla="*/ 1807300 w 1807300"/>
              <a:gd name="T39" fmla="*/ 1807299 h 1807299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1807300" h="1807299" stroke="0">
                <a:moveTo>
                  <a:pt x="903650" y="0"/>
                </a:moveTo>
                <a:cubicBezTo>
                  <a:pt x="1300151" y="0"/>
                  <a:pt x="1650337" y="258472"/>
                  <a:pt x="1767176" y="637367"/>
                </a:cubicBezTo>
                <a:cubicBezTo>
                  <a:pt x="1884015" y="1016262"/>
                  <a:pt x="1740211" y="1427064"/>
                  <a:pt x="1412570" y="1650366"/>
                </a:cubicBezTo>
                <a:cubicBezTo>
                  <a:pt x="1084928" y="1873668"/>
                  <a:pt x="649992" y="1857303"/>
                  <a:pt x="340057" y="1610011"/>
                </a:cubicBezTo>
                <a:cubicBezTo>
                  <a:pt x="30122" y="1362719"/>
                  <a:pt x="-82404" y="942272"/>
                  <a:pt x="62577" y="573229"/>
                </a:cubicBezTo>
                <a:lnTo>
                  <a:pt x="903650" y="903650"/>
                </a:lnTo>
                <a:lnTo>
                  <a:pt x="903650" y="0"/>
                </a:lnTo>
                <a:close/>
              </a:path>
              <a:path w="1807300" h="1807299" fill="none">
                <a:moveTo>
                  <a:pt x="903650" y="0"/>
                </a:moveTo>
                <a:cubicBezTo>
                  <a:pt x="1300151" y="0"/>
                  <a:pt x="1650337" y="258472"/>
                  <a:pt x="1767176" y="637367"/>
                </a:cubicBezTo>
                <a:cubicBezTo>
                  <a:pt x="1884015" y="1016262"/>
                  <a:pt x="1740211" y="1427064"/>
                  <a:pt x="1412570" y="1650366"/>
                </a:cubicBezTo>
                <a:cubicBezTo>
                  <a:pt x="1084928" y="1873668"/>
                  <a:pt x="649992" y="1857303"/>
                  <a:pt x="340057" y="1610011"/>
                </a:cubicBezTo>
                <a:cubicBezTo>
                  <a:pt x="30122" y="1362719"/>
                  <a:pt x="-82404" y="942272"/>
                  <a:pt x="62577" y="573229"/>
                </a:cubicBezTo>
              </a:path>
            </a:pathLst>
          </a:custGeom>
          <a:noFill/>
          <a:ln w="63500">
            <a:solidFill>
              <a:srgbClr val="ADBACA"/>
            </a:solidFill>
            <a:round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14350" name="Freeform 252"/>
          <p:cNvSpPr>
            <a:spLocks noEditPoints="1"/>
          </p:cNvSpPr>
          <p:nvPr/>
        </p:nvSpPr>
        <p:spPr bwMode="auto">
          <a:xfrm>
            <a:off x="5672138" y="3336925"/>
            <a:ext cx="1036637" cy="982663"/>
          </a:xfrm>
          <a:custGeom>
            <a:avLst/>
            <a:gdLst>
              <a:gd name="T0" fmla="*/ 2147483647 w 301"/>
              <a:gd name="T1" fmla="*/ 2147483647 h 285"/>
              <a:gd name="T2" fmla="*/ 2147483647 w 301"/>
              <a:gd name="T3" fmla="*/ 2147483647 h 285"/>
              <a:gd name="T4" fmla="*/ 2147483647 w 301"/>
              <a:gd name="T5" fmla="*/ 2147483647 h 285"/>
              <a:gd name="T6" fmla="*/ 2147483647 w 301"/>
              <a:gd name="T7" fmla="*/ 2147483647 h 285"/>
              <a:gd name="T8" fmla="*/ 2147483647 w 301"/>
              <a:gd name="T9" fmla="*/ 2147483647 h 285"/>
              <a:gd name="T10" fmla="*/ 2147483647 w 301"/>
              <a:gd name="T11" fmla="*/ 2147483647 h 285"/>
              <a:gd name="T12" fmla="*/ 2147483647 w 301"/>
              <a:gd name="T13" fmla="*/ 2147483647 h 285"/>
              <a:gd name="T14" fmla="*/ 2147483647 w 301"/>
              <a:gd name="T15" fmla="*/ 2147483647 h 285"/>
              <a:gd name="T16" fmla="*/ 2147483647 w 301"/>
              <a:gd name="T17" fmla="*/ 2147483647 h 285"/>
              <a:gd name="T18" fmla="*/ 2147483647 w 301"/>
              <a:gd name="T19" fmla="*/ 2147483647 h 285"/>
              <a:gd name="T20" fmla="*/ 2147483647 w 301"/>
              <a:gd name="T21" fmla="*/ 2147483647 h 285"/>
              <a:gd name="T22" fmla="*/ 2147483647 w 301"/>
              <a:gd name="T23" fmla="*/ 2147483647 h 285"/>
              <a:gd name="T24" fmla="*/ 2147483647 w 301"/>
              <a:gd name="T25" fmla="*/ 2147483647 h 285"/>
              <a:gd name="T26" fmla="*/ 2147483647 w 301"/>
              <a:gd name="T27" fmla="*/ 2147483647 h 285"/>
              <a:gd name="T28" fmla="*/ 2147483647 w 301"/>
              <a:gd name="T29" fmla="*/ 2147483647 h 285"/>
              <a:gd name="T30" fmla="*/ 2147483647 w 301"/>
              <a:gd name="T31" fmla="*/ 2147483647 h 285"/>
              <a:gd name="T32" fmla="*/ 2147483647 w 301"/>
              <a:gd name="T33" fmla="*/ 2147483647 h 285"/>
              <a:gd name="T34" fmla="*/ 2147483647 w 301"/>
              <a:gd name="T35" fmla="*/ 2147483647 h 285"/>
              <a:gd name="T36" fmla="*/ 2147483647 w 301"/>
              <a:gd name="T37" fmla="*/ 2147483647 h 285"/>
              <a:gd name="T38" fmla="*/ 2147483647 w 301"/>
              <a:gd name="T39" fmla="*/ 2147483647 h 285"/>
              <a:gd name="T40" fmla="*/ 2147483647 w 301"/>
              <a:gd name="T41" fmla="*/ 2147483647 h 285"/>
              <a:gd name="T42" fmla="*/ 2147483647 w 301"/>
              <a:gd name="T43" fmla="*/ 2147483647 h 285"/>
              <a:gd name="T44" fmla="*/ 2147483647 w 301"/>
              <a:gd name="T45" fmla="*/ 2147483647 h 285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w 301"/>
              <a:gd name="T70" fmla="*/ 0 h 285"/>
              <a:gd name="T71" fmla="*/ 301 w 301"/>
              <a:gd name="T72" fmla="*/ 285 h 285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T69" t="T70" r="T71" b="T72"/>
            <a:pathLst>
              <a:path w="301" h="285">
                <a:moveTo>
                  <a:pt x="294" y="107"/>
                </a:moveTo>
                <a:cubicBezTo>
                  <a:pt x="286" y="44"/>
                  <a:pt x="216" y="0"/>
                  <a:pt x="137" y="9"/>
                </a:cubicBezTo>
                <a:cubicBezTo>
                  <a:pt x="58" y="18"/>
                  <a:pt x="0" y="76"/>
                  <a:pt x="7" y="139"/>
                </a:cubicBezTo>
                <a:cubicBezTo>
                  <a:pt x="11" y="172"/>
                  <a:pt x="33" y="200"/>
                  <a:pt x="64" y="218"/>
                </a:cubicBezTo>
                <a:cubicBezTo>
                  <a:pt x="65" y="232"/>
                  <a:pt x="60" y="250"/>
                  <a:pt x="36" y="268"/>
                </a:cubicBezTo>
                <a:cubicBezTo>
                  <a:pt x="26" y="275"/>
                  <a:pt x="76" y="285"/>
                  <a:pt x="122" y="237"/>
                </a:cubicBezTo>
                <a:cubicBezTo>
                  <a:pt x="136" y="238"/>
                  <a:pt x="150" y="239"/>
                  <a:pt x="164" y="237"/>
                </a:cubicBezTo>
                <a:cubicBezTo>
                  <a:pt x="243" y="228"/>
                  <a:pt x="301" y="170"/>
                  <a:pt x="294" y="107"/>
                </a:cubicBezTo>
                <a:close/>
                <a:moveTo>
                  <a:pt x="80" y="143"/>
                </a:moveTo>
                <a:cubicBezTo>
                  <a:pt x="69" y="143"/>
                  <a:pt x="60" y="134"/>
                  <a:pt x="60" y="123"/>
                </a:cubicBezTo>
                <a:cubicBezTo>
                  <a:pt x="60" y="112"/>
                  <a:pt x="69" y="103"/>
                  <a:pt x="80" y="103"/>
                </a:cubicBezTo>
                <a:cubicBezTo>
                  <a:pt x="91" y="103"/>
                  <a:pt x="100" y="112"/>
                  <a:pt x="100" y="123"/>
                </a:cubicBezTo>
                <a:cubicBezTo>
                  <a:pt x="100" y="134"/>
                  <a:pt x="91" y="143"/>
                  <a:pt x="80" y="143"/>
                </a:cubicBezTo>
                <a:close/>
                <a:moveTo>
                  <a:pt x="151" y="143"/>
                </a:moveTo>
                <a:cubicBezTo>
                  <a:pt x="140" y="143"/>
                  <a:pt x="131" y="134"/>
                  <a:pt x="131" y="123"/>
                </a:cubicBezTo>
                <a:cubicBezTo>
                  <a:pt x="131" y="112"/>
                  <a:pt x="140" y="103"/>
                  <a:pt x="151" y="103"/>
                </a:cubicBezTo>
                <a:cubicBezTo>
                  <a:pt x="163" y="103"/>
                  <a:pt x="172" y="112"/>
                  <a:pt x="172" y="123"/>
                </a:cubicBezTo>
                <a:cubicBezTo>
                  <a:pt x="172" y="134"/>
                  <a:pt x="163" y="143"/>
                  <a:pt x="151" y="143"/>
                </a:cubicBezTo>
                <a:close/>
                <a:moveTo>
                  <a:pt x="223" y="143"/>
                </a:moveTo>
                <a:cubicBezTo>
                  <a:pt x="212" y="143"/>
                  <a:pt x="203" y="134"/>
                  <a:pt x="203" y="123"/>
                </a:cubicBezTo>
                <a:cubicBezTo>
                  <a:pt x="203" y="112"/>
                  <a:pt x="212" y="103"/>
                  <a:pt x="223" y="103"/>
                </a:cubicBezTo>
                <a:cubicBezTo>
                  <a:pt x="234" y="103"/>
                  <a:pt x="243" y="112"/>
                  <a:pt x="243" y="123"/>
                </a:cubicBezTo>
                <a:cubicBezTo>
                  <a:pt x="243" y="134"/>
                  <a:pt x="234" y="143"/>
                  <a:pt x="223" y="143"/>
                </a:cubicBezTo>
                <a:close/>
              </a:path>
            </a:pathLst>
          </a:custGeom>
          <a:solidFill>
            <a:srgbClr val="ADBA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20495" name="TextBox 13"/>
          <p:cNvSpPr txBox="1">
            <a:spLocks noChangeArrowheads="1"/>
          </p:cNvSpPr>
          <p:nvPr/>
        </p:nvSpPr>
        <p:spPr bwMode="auto">
          <a:xfrm>
            <a:off x="2660650" y="2601913"/>
            <a:ext cx="19526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496" name="TextBox 13"/>
          <p:cNvSpPr txBox="1">
            <a:spLocks noChangeArrowheads="1"/>
          </p:cNvSpPr>
          <p:nvPr/>
        </p:nvSpPr>
        <p:spPr bwMode="auto">
          <a:xfrm>
            <a:off x="2663825" y="2917825"/>
            <a:ext cx="23336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497" name="TextBox 13"/>
          <p:cNvSpPr txBox="1">
            <a:spLocks noChangeArrowheads="1"/>
          </p:cNvSpPr>
          <p:nvPr/>
        </p:nvSpPr>
        <p:spPr bwMode="auto">
          <a:xfrm>
            <a:off x="2660650" y="4511675"/>
            <a:ext cx="19526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498" name="TextBox 13"/>
          <p:cNvSpPr txBox="1">
            <a:spLocks noChangeArrowheads="1"/>
          </p:cNvSpPr>
          <p:nvPr/>
        </p:nvSpPr>
        <p:spPr bwMode="auto">
          <a:xfrm>
            <a:off x="2663825" y="4826000"/>
            <a:ext cx="23336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499" name="TextBox 13"/>
          <p:cNvSpPr txBox="1">
            <a:spLocks noChangeArrowheads="1"/>
          </p:cNvSpPr>
          <p:nvPr/>
        </p:nvSpPr>
        <p:spPr bwMode="auto">
          <a:xfrm>
            <a:off x="7342188" y="2601913"/>
            <a:ext cx="19526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500" name="TextBox 13"/>
          <p:cNvSpPr txBox="1">
            <a:spLocks noChangeArrowheads="1"/>
          </p:cNvSpPr>
          <p:nvPr/>
        </p:nvSpPr>
        <p:spPr bwMode="auto">
          <a:xfrm>
            <a:off x="7345363" y="2917825"/>
            <a:ext cx="233521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501" name="TextBox 13"/>
          <p:cNvSpPr txBox="1">
            <a:spLocks noChangeArrowheads="1"/>
          </p:cNvSpPr>
          <p:nvPr/>
        </p:nvSpPr>
        <p:spPr bwMode="auto">
          <a:xfrm>
            <a:off x="7342188" y="4454525"/>
            <a:ext cx="19526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502" name="TextBox 13"/>
          <p:cNvSpPr txBox="1">
            <a:spLocks noChangeArrowheads="1"/>
          </p:cNvSpPr>
          <p:nvPr/>
        </p:nvSpPr>
        <p:spPr bwMode="auto">
          <a:xfrm>
            <a:off x="7345363" y="4768850"/>
            <a:ext cx="23352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0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04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04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04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05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05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05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95" grpId="0" autoUpdateAnimBg="0"/>
      <p:bldP spid="20496" grpId="0" autoUpdateAnimBg="0"/>
      <p:bldP spid="20497" grpId="0" autoUpdateAnimBg="0"/>
      <p:bldP spid="20498" grpId="0" autoUpdateAnimBg="0"/>
      <p:bldP spid="20499" grpId="0" autoUpdateAnimBg="0"/>
      <p:bldP spid="20500" grpId="0" autoUpdateAnimBg="0"/>
      <p:bldP spid="20501" grpId="0" autoUpdateAnimBg="0"/>
      <p:bldP spid="20502" grpId="0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文本框 10"/>
          <p:cNvSpPr txBox="1">
            <a:spLocks noChangeArrowheads="1"/>
          </p:cNvSpPr>
          <p:nvPr/>
        </p:nvSpPr>
        <p:spPr bwMode="auto">
          <a:xfrm>
            <a:off x="174625" y="220663"/>
            <a:ext cx="26416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15363" name="矩形 1"/>
          <p:cNvSpPr>
            <a:spLocks noChangeArrowheads="1"/>
          </p:cNvSpPr>
          <p:nvPr/>
        </p:nvSpPr>
        <p:spPr bwMode="auto">
          <a:xfrm>
            <a:off x="0" y="188913"/>
            <a:ext cx="144463" cy="463550"/>
          </a:xfrm>
          <a:prstGeom prst="rect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5364" name="오른쪽 화살표 216"/>
          <p:cNvSpPr>
            <a:spLocks noChangeArrowheads="1"/>
          </p:cNvSpPr>
          <p:nvPr/>
        </p:nvSpPr>
        <p:spPr bwMode="auto">
          <a:xfrm>
            <a:off x="2781300" y="2509838"/>
            <a:ext cx="1785938" cy="1266825"/>
          </a:xfrm>
          <a:prstGeom prst="rightArrow">
            <a:avLst>
              <a:gd name="adj1" fmla="val 55935"/>
              <a:gd name="adj2" fmla="val 50001"/>
            </a:avLst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ko-KR" altLang="en-US">
              <a:solidFill>
                <a:srgbClr val="FFFFFF"/>
              </a:solidFill>
              <a:latin typeface="Arial" panose="020B0604020202020204" pitchFamily="34" charset="0"/>
              <a:ea typeface="Malgun Gothic" panose="020B0503020000020004" pitchFamily="34" charset="-127"/>
              <a:sym typeface="Arial" panose="020B0604020202020204" pitchFamily="34" charset="0"/>
            </a:endParaRPr>
          </a:p>
        </p:txBody>
      </p:sp>
      <p:sp>
        <p:nvSpPr>
          <p:cNvPr id="15365" name="오른쪽 화살표 218"/>
          <p:cNvSpPr>
            <a:spLocks noChangeArrowheads="1"/>
          </p:cNvSpPr>
          <p:nvPr/>
        </p:nvSpPr>
        <p:spPr bwMode="auto">
          <a:xfrm flipH="1">
            <a:off x="7758113" y="2509838"/>
            <a:ext cx="1893887" cy="1266825"/>
          </a:xfrm>
          <a:prstGeom prst="rightArrow">
            <a:avLst>
              <a:gd name="adj1" fmla="val 55935"/>
              <a:gd name="adj2" fmla="val 50068"/>
            </a:avLst>
          </a:prstGeom>
          <a:solidFill>
            <a:srgbClr val="4886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ko-KR" altLang="en-US">
              <a:solidFill>
                <a:srgbClr val="FFFFFF"/>
              </a:solidFill>
              <a:latin typeface="Arial" panose="020B0604020202020204" pitchFamily="34" charset="0"/>
              <a:ea typeface="Malgun Gothic" panose="020B0503020000020004" pitchFamily="34" charset="-127"/>
              <a:sym typeface="Arial" panose="020B0604020202020204" pitchFamily="34" charset="0"/>
            </a:endParaRPr>
          </a:p>
        </p:txBody>
      </p:sp>
      <p:sp>
        <p:nvSpPr>
          <p:cNvPr id="15366" name="타원 219"/>
          <p:cNvSpPr>
            <a:spLocks noChangeArrowheads="1"/>
          </p:cNvSpPr>
          <p:nvPr/>
        </p:nvSpPr>
        <p:spPr bwMode="auto">
          <a:xfrm>
            <a:off x="9420225" y="2441575"/>
            <a:ext cx="1273175" cy="1274763"/>
          </a:xfrm>
          <a:prstGeom prst="ellipse">
            <a:avLst/>
          </a:prstGeom>
          <a:solidFill>
            <a:srgbClr val="4886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ko-KR" altLang="en-US">
              <a:solidFill>
                <a:srgbClr val="FFFFFF"/>
              </a:solidFill>
              <a:latin typeface="Arial" panose="020B0604020202020204" pitchFamily="34" charset="0"/>
              <a:ea typeface="Malgun Gothic" panose="020B0503020000020004" pitchFamily="34" charset="-127"/>
              <a:sym typeface="Arial" panose="020B0604020202020204" pitchFamily="34" charset="0"/>
            </a:endParaRPr>
          </a:p>
        </p:txBody>
      </p:sp>
      <p:sp>
        <p:nvSpPr>
          <p:cNvPr id="15367" name="막힌 원호 127"/>
          <p:cNvSpPr>
            <a:spLocks/>
          </p:cNvSpPr>
          <p:nvPr/>
        </p:nvSpPr>
        <p:spPr bwMode="auto">
          <a:xfrm rot="-5400000">
            <a:off x="4937919" y="2012157"/>
            <a:ext cx="2370137" cy="2368550"/>
          </a:xfrm>
          <a:custGeom>
            <a:avLst/>
            <a:gdLst>
              <a:gd name="T0" fmla="*/ 0 w 2369150"/>
              <a:gd name="T1" fmla="*/ 1183672 h 2369152"/>
              <a:gd name="T2" fmla="*/ 0 w 2369150"/>
              <a:gd name="T3" fmla="*/ 1183672 h 2369152"/>
              <a:gd name="T4" fmla="*/ 1186057 w 2369150"/>
              <a:gd name="T5" fmla="*/ 0 h 2369152"/>
              <a:gd name="T6" fmla="*/ 2372110 w 2369150"/>
              <a:gd name="T7" fmla="*/ 1183671 h 2369152"/>
              <a:gd name="T8" fmla="*/ 1912468 w 2369150"/>
              <a:gd name="T9" fmla="*/ 1183671 h 2369152"/>
              <a:gd name="T10" fmla="*/ 1912467 w 2369150"/>
              <a:gd name="T11" fmla="*/ 1183671 h 2369152"/>
              <a:gd name="T12" fmla="*/ 1186057 w 2369150"/>
              <a:gd name="T13" fmla="*/ 458719 h 2369152"/>
              <a:gd name="T14" fmla="*/ 459643 w 2369150"/>
              <a:gd name="T15" fmla="*/ 1183672 h 2369152"/>
              <a:gd name="T16" fmla="*/ 0 w 2369150"/>
              <a:gd name="T17" fmla="*/ 1183672 h 2369152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2369150"/>
              <a:gd name="T28" fmla="*/ 0 h 2369152"/>
              <a:gd name="T29" fmla="*/ 2369150 w 2369150"/>
              <a:gd name="T30" fmla="*/ 1184575 h 2369152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2369150" h="2369152">
                <a:moveTo>
                  <a:pt x="0" y="1184575"/>
                </a:moveTo>
                <a:lnTo>
                  <a:pt x="0" y="1184575"/>
                </a:lnTo>
                <a:cubicBezTo>
                  <a:pt x="0" y="530352"/>
                  <a:pt x="530352" y="0"/>
                  <a:pt x="1184575" y="0"/>
                </a:cubicBezTo>
                <a:cubicBezTo>
                  <a:pt x="1838796" y="0"/>
                  <a:pt x="2369148" y="530351"/>
                  <a:pt x="2369149" y="1184574"/>
                </a:cubicBezTo>
                <a:lnTo>
                  <a:pt x="1910080" y="1184574"/>
                </a:lnTo>
                <a:lnTo>
                  <a:pt x="1910079" y="1184574"/>
                </a:lnTo>
                <a:cubicBezTo>
                  <a:pt x="1910078" y="783888"/>
                  <a:pt x="1585259" y="459070"/>
                  <a:pt x="1184575" y="459070"/>
                </a:cubicBezTo>
                <a:cubicBezTo>
                  <a:pt x="783890" y="459070"/>
                  <a:pt x="459070" y="783889"/>
                  <a:pt x="459070" y="1184575"/>
                </a:cubicBezTo>
                <a:lnTo>
                  <a:pt x="0" y="1184575"/>
                </a:lnTo>
                <a:close/>
              </a:path>
            </a:pathLst>
          </a:custGeom>
          <a:gradFill rotWithShape="1">
            <a:gsLst>
              <a:gs pos="0">
                <a:srgbClr val="FFFFFF">
                  <a:alpha val="45000"/>
                </a:srgbClr>
              </a:gs>
              <a:gs pos="50000">
                <a:srgbClr val="FFFFFF">
                  <a:alpha val="22500"/>
                </a:srgbClr>
              </a:gs>
              <a:gs pos="100000">
                <a:srgbClr val="FFFFFF">
                  <a:alpha val="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15368" name="타원 217"/>
          <p:cNvSpPr>
            <a:spLocks noChangeArrowheads="1"/>
          </p:cNvSpPr>
          <p:nvPr/>
        </p:nvSpPr>
        <p:spPr bwMode="auto">
          <a:xfrm>
            <a:off x="1624013" y="2505075"/>
            <a:ext cx="1273175" cy="1274763"/>
          </a:xfrm>
          <a:prstGeom prst="ellipse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ko-KR" altLang="en-US">
              <a:solidFill>
                <a:srgbClr val="FFFFFF"/>
              </a:solidFill>
              <a:latin typeface="Arial" panose="020B0604020202020204" pitchFamily="34" charset="0"/>
              <a:ea typeface="Malgun Gothic" panose="020B0503020000020004" pitchFamily="34" charset="-127"/>
              <a:sym typeface="Arial" panose="020B0604020202020204" pitchFamily="34" charset="0"/>
            </a:endParaRPr>
          </a:p>
        </p:txBody>
      </p:sp>
      <p:sp>
        <p:nvSpPr>
          <p:cNvPr id="15369" name="막힌 원호 225"/>
          <p:cNvSpPr>
            <a:spLocks/>
          </p:cNvSpPr>
          <p:nvPr/>
        </p:nvSpPr>
        <p:spPr bwMode="auto">
          <a:xfrm rot="5400000">
            <a:off x="4925218" y="1904207"/>
            <a:ext cx="2436813" cy="2444750"/>
          </a:xfrm>
          <a:custGeom>
            <a:avLst/>
            <a:gdLst>
              <a:gd name="T0" fmla="*/ 7 w 2436720"/>
              <a:gd name="T1" fmla="*/ 1227090 h 2444258"/>
              <a:gd name="T2" fmla="*/ 7 w 2436720"/>
              <a:gd name="T3" fmla="*/ 1227089 h 2444258"/>
              <a:gd name="T4" fmla="*/ 0 w 2436720"/>
              <a:gd name="T5" fmla="*/ 1222867 h 2444258"/>
              <a:gd name="T6" fmla="*/ 1218501 w 2436720"/>
              <a:gd name="T7" fmla="*/ 0 h 2444258"/>
              <a:gd name="T8" fmla="*/ 2436917 w 2436720"/>
              <a:gd name="T9" fmla="*/ 1208940 h 2444258"/>
              <a:gd name="T10" fmla="*/ 1964807 w 2436720"/>
              <a:gd name="T11" fmla="*/ 1214336 h 2444258"/>
              <a:gd name="T12" fmla="*/ 1964806 w 2436720"/>
              <a:gd name="T13" fmla="*/ 1214336 h 2444258"/>
              <a:gd name="T14" fmla="*/ 1218501 w 2436720"/>
              <a:gd name="T15" fmla="*/ 472375 h 2444258"/>
              <a:gd name="T16" fmla="*/ 472144 w 2436720"/>
              <a:gd name="T17" fmla="*/ 1222867 h 2444258"/>
              <a:gd name="T18" fmla="*/ 472148 w 2436720"/>
              <a:gd name="T19" fmla="*/ 1225455 h 2444258"/>
              <a:gd name="T20" fmla="*/ 7 w 2436720"/>
              <a:gd name="T21" fmla="*/ 1227090 h 2444258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436720"/>
              <a:gd name="T34" fmla="*/ 0 h 2444258"/>
              <a:gd name="T35" fmla="*/ 2436640 w 2436720"/>
              <a:gd name="T36" fmla="*/ 1226349 h 2444258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436720" h="2444258">
                <a:moveTo>
                  <a:pt x="7" y="1226349"/>
                </a:moveTo>
                <a:lnTo>
                  <a:pt x="7" y="1226348"/>
                </a:lnTo>
                <a:cubicBezTo>
                  <a:pt x="2" y="1224942"/>
                  <a:pt x="0" y="1223535"/>
                  <a:pt x="0" y="1222129"/>
                </a:cubicBezTo>
                <a:cubicBezTo>
                  <a:pt x="0" y="547165"/>
                  <a:pt x="545478" y="0"/>
                  <a:pt x="1218360" y="0"/>
                </a:cubicBezTo>
                <a:cubicBezTo>
                  <a:pt x="1885829" y="0"/>
                  <a:pt x="2429039" y="538720"/>
                  <a:pt x="2436640" y="1208211"/>
                </a:cubicBezTo>
                <a:lnTo>
                  <a:pt x="1964582" y="1213604"/>
                </a:lnTo>
                <a:lnTo>
                  <a:pt x="1964581" y="1213604"/>
                </a:lnTo>
                <a:cubicBezTo>
                  <a:pt x="1959934" y="802720"/>
                  <a:pt x="1627204" y="472090"/>
                  <a:pt x="1218360" y="472090"/>
                </a:cubicBezTo>
                <a:cubicBezTo>
                  <a:pt x="806206" y="472090"/>
                  <a:pt x="472090" y="807893"/>
                  <a:pt x="472090" y="1222129"/>
                </a:cubicBezTo>
                <a:cubicBezTo>
                  <a:pt x="472090" y="1222990"/>
                  <a:pt x="472091" y="1223852"/>
                  <a:pt x="472094" y="1224714"/>
                </a:cubicBezTo>
                <a:lnTo>
                  <a:pt x="7" y="1226349"/>
                </a:lnTo>
                <a:close/>
              </a:path>
            </a:pathLst>
          </a:custGeom>
          <a:solidFill>
            <a:srgbClr val="4886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15370" name="막힌 원호 224"/>
          <p:cNvSpPr>
            <a:spLocks/>
          </p:cNvSpPr>
          <p:nvPr/>
        </p:nvSpPr>
        <p:spPr bwMode="auto">
          <a:xfrm rot="-5400000">
            <a:off x="4925219" y="1901031"/>
            <a:ext cx="2444750" cy="2446338"/>
          </a:xfrm>
          <a:custGeom>
            <a:avLst/>
            <a:gdLst>
              <a:gd name="T0" fmla="*/ 132 w 2444256"/>
              <a:gd name="T1" fmla="*/ 1243275 h 2444258"/>
              <a:gd name="T2" fmla="*/ 132 w 2444256"/>
              <a:gd name="T3" fmla="*/ 1243274 h 2444258"/>
              <a:gd name="T4" fmla="*/ 0 w 2444256"/>
              <a:gd name="T5" fmla="*/ 1225252 h 2444258"/>
              <a:gd name="T6" fmla="*/ 1222869 w 2444256"/>
              <a:gd name="T7" fmla="*/ 0 h 2444258"/>
              <a:gd name="T8" fmla="*/ 2445724 w 2444256"/>
              <a:gd name="T9" fmla="*/ 1219665 h 2444258"/>
              <a:gd name="T10" fmla="*/ 1972699 w 2444256"/>
              <a:gd name="T11" fmla="*/ 1221827 h 2444258"/>
              <a:gd name="T12" fmla="*/ 1972699 w 2444256"/>
              <a:gd name="T13" fmla="*/ 1221826 h 2444258"/>
              <a:gd name="T14" fmla="*/ 1222870 w 2444256"/>
              <a:gd name="T15" fmla="*/ 473952 h 2444258"/>
              <a:gd name="T16" fmla="*/ 473032 w 2444256"/>
              <a:gd name="T17" fmla="*/ 1225252 h 2444258"/>
              <a:gd name="T18" fmla="*/ 473114 w 2444256"/>
              <a:gd name="T19" fmla="*/ 1236302 h 2444258"/>
              <a:gd name="T20" fmla="*/ 132 w 2444256"/>
              <a:gd name="T21" fmla="*/ 1243275 h 2444258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444256"/>
              <a:gd name="T34" fmla="*/ 0 h 2444258"/>
              <a:gd name="T35" fmla="*/ 2444242 w 2444256"/>
              <a:gd name="T36" fmla="*/ 1240107 h 2444258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444256" h="2444258">
                <a:moveTo>
                  <a:pt x="132" y="1240107"/>
                </a:moveTo>
                <a:lnTo>
                  <a:pt x="132" y="1240106"/>
                </a:lnTo>
                <a:cubicBezTo>
                  <a:pt x="44" y="1234114"/>
                  <a:pt x="0" y="1228121"/>
                  <a:pt x="0" y="1222129"/>
                </a:cubicBezTo>
                <a:cubicBezTo>
                  <a:pt x="0" y="547165"/>
                  <a:pt x="547165" y="0"/>
                  <a:pt x="1222128" y="0"/>
                </a:cubicBezTo>
                <a:cubicBezTo>
                  <a:pt x="1894916" y="0"/>
                  <a:pt x="2441176" y="543776"/>
                  <a:pt x="2444243" y="1216557"/>
                </a:cubicBezTo>
                <a:lnTo>
                  <a:pt x="1971505" y="1218713"/>
                </a:lnTo>
                <a:lnTo>
                  <a:pt x="1971505" y="1218712"/>
                </a:lnTo>
                <a:cubicBezTo>
                  <a:pt x="1969624" y="806176"/>
                  <a:pt x="1634668" y="472744"/>
                  <a:pt x="1222129" y="472744"/>
                </a:cubicBezTo>
                <a:cubicBezTo>
                  <a:pt x="808255" y="472744"/>
                  <a:pt x="472745" y="808255"/>
                  <a:pt x="472745" y="1222129"/>
                </a:cubicBezTo>
                <a:cubicBezTo>
                  <a:pt x="472745" y="1225803"/>
                  <a:pt x="472772" y="1229478"/>
                  <a:pt x="472826" y="1233152"/>
                </a:cubicBezTo>
                <a:lnTo>
                  <a:pt x="132" y="1240107"/>
                </a:lnTo>
                <a:close/>
              </a:path>
            </a:pathLst>
          </a:cu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15371" name="矩形 11"/>
          <p:cNvSpPr>
            <a:spLocks noChangeArrowheads="1"/>
          </p:cNvSpPr>
          <p:nvPr/>
        </p:nvSpPr>
        <p:spPr bwMode="auto">
          <a:xfrm>
            <a:off x="1624013" y="4483100"/>
            <a:ext cx="3008312" cy="1292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4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372" name="TextBox 13"/>
          <p:cNvSpPr txBox="1">
            <a:spLocks noChangeArrowheads="1"/>
          </p:cNvSpPr>
          <p:nvPr/>
        </p:nvSpPr>
        <p:spPr bwMode="auto">
          <a:xfrm>
            <a:off x="1624013" y="4159250"/>
            <a:ext cx="19526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373" name="矩形 13"/>
          <p:cNvSpPr>
            <a:spLocks noChangeArrowheads="1"/>
          </p:cNvSpPr>
          <p:nvPr/>
        </p:nvSpPr>
        <p:spPr bwMode="auto">
          <a:xfrm>
            <a:off x="7923213" y="4483100"/>
            <a:ext cx="3008312" cy="1292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4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374" name="TextBox 13"/>
          <p:cNvSpPr txBox="1">
            <a:spLocks noChangeArrowheads="1"/>
          </p:cNvSpPr>
          <p:nvPr/>
        </p:nvSpPr>
        <p:spPr bwMode="auto">
          <a:xfrm>
            <a:off x="7923213" y="4159250"/>
            <a:ext cx="19526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519" name="TextBox 13"/>
          <p:cNvSpPr txBox="1">
            <a:spLocks noChangeArrowheads="1"/>
          </p:cNvSpPr>
          <p:nvPr/>
        </p:nvSpPr>
        <p:spPr bwMode="auto">
          <a:xfrm>
            <a:off x="1560513" y="3006725"/>
            <a:ext cx="1373187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altLang="zh-CN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520" name="TextBox 13"/>
          <p:cNvSpPr txBox="1">
            <a:spLocks noChangeArrowheads="1"/>
          </p:cNvSpPr>
          <p:nvPr/>
        </p:nvSpPr>
        <p:spPr bwMode="auto">
          <a:xfrm>
            <a:off x="9402763" y="2994025"/>
            <a:ext cx="1373187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altLang="zh-CN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521" name="TextBox 13"/>
          <p:cNvSpPr txBox="1">
            <a:spLocks noChangeArrowheads="1"/>
          </p:cNvSpPr>
          <p:nvPr/>
        </p:nvSpPr>
        <p:spPr bwMode="auto">
          <a:xfrm>
            <a:off x="5473700" y="3006725"/>
            <a:ext cx="1373188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5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15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15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9" grpId="0" autoUpdateAnimBg="0"/>
      <p:bldP spid="21520" grpId="0" autoUpdateAnimBg="0"/>
      <p:bldP spid="21521" grpId="0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图片 2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2075" y="354013"/>
            <a:ext cx="7481888" cy="3743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7" name="矩形 6"/>
          <p:cNvSpPr>
            <a:spLocks noChangeArrowheads="1"/>
          </p:cNvSpPr>
          <p:nvPr/>
        </p:nvSpPr>
        <p:spPr bwMode="auto">
          <a:xfrm>
            <a:off x="0" y="4902200"/>
            <a:ext cx="12192000" cy="1955800"/>
          </a:xfrm>
          <a:prstGeom prst="rect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6388" name="文本框 8"/>
          <p:cNvSpPr txBox="1">
            <a:spLocks noChangeArrowheads="1"/>
          </p:cNvSpPr>
          <p:nvPr/>
        </p:nvSpPr>
        <p:spPr bwMode="auto">
          <a:xfrm>
            <a:off x="0" y="1571625"/>
            <a:ext cx="1495425" cy="538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4400" b="1">
                <a:solidFill>
                  <a:srgbClr val="1C488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34400" b="1">
              <a:solidFill>
                <a:srgbClr val="1C488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389" name="文本框 12"/>
          <p:cNvSpPr txBox="1">
            <a:spLocks noChangeArrowheads="1"/>
          </p:cNvSpPr>
          <p:nvPr/>
        </p:nvSpPr>
        <p:spPr bwMode="auto">
          <a:xfrm>
            <a:off x="2762250" y="3632200"/>
            <a:ext cx="3919538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7200" b="1">
                <a:solidFill>
                  <a:srgbClr val="1C488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团队管理</a:t>
            </a:r>
          </a:p>
        </p:txBody>
      </p:sp>
      <p:grpSp>
        <p:nvGrpSpPr>
          <p:cNvPr id="16390" name="组合 13"/>
          <p:cNvGrpSpPr>
            <a:grpSpLocks noChangeAspect="1"/>
          </p:cNvGrpSpPr>
          <p:nvPr/>
        </p:nvGrpSpPr>
        <p:grpSpPr bwMode="auto">
          <a:xfrm>
            <a:off x="6804025" y="3178175"/>
            <a:ext cx="5578475" cy="3481388"/>
            <a:chOff x="0" y="0"/>
            <a:chExt cx="5324473" cy="3322983"/>
          </a:xfrm>
        </p:grpSpPr>
        <p:pic>
          <p:nvPicPr>
            <p:cNvPr id="16393" name="图片 14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52040"/>
            <a:stretch>
              <a:fillRect/>
            </a:stretch>
          </p:blipFill>
          <p:spPr bwMode="auto">
            <a:xfrm>
              <a:off x="6344" y="0"/>
              <a:ext cx="5318129" cy="16424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394" name="图片 15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0633" r="2628"/>
            <a:stretch>
              <a:fillRect/>
            </a:stretch>
          </p:blipFill>
          <p:spPr bwMode="auto">
            <a:xfrm>
              <a:off x="0" y="1632435"/>
              <a:ext cx="5178427" cy="16905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6391" name="矩形 16"/>
          <p:cNvSpPr>
            <a:spLocks noChangeArrowheads="1"/>
          </p:cNvSpPr>
          <p:nvPr/>
        </p:nvSpPr>
        <p:spPr bwMode="auto">
          <a:xfrm>
            <a:off x="2886075" y="5011738"/>
            <a:ext cx="4978400" cy="868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392" name="文本框 17"/>
          <p:cNvSpPr>
            <a:spLocks/>
          </p:cNvSpPr>
          <p:nvPr/>
        </p:nvSpPr>
        <p:spPr bwMode="auto">
          <a:xfrm>
            <a:off x="168275" y="4889500"/>
            <a:ext cx="2484438" cy="928688"/>
          </a:xfrm>
          <a:custGeom>
            <a:avLst/>
            <a:gdLst>
              <a:gd name="T0" fmla="*/ 0 w 2484854"/>
              <a:gd name="T1" fmla="*/ 0 h 929514"/>
              <a:gd name="T2" fmla="*/ 2483606 w 2484854"/>
              <a:gd name="T3" fmla="*/ 0 h 929514"/>
              <a:gd name="T4" fmla="*/ 2483606 w 2484854"/>
              <a:gd name="T5" fmla="*/ 207413 h 929514"/>
              <a:gd name="T6" fmla="*/ 2082473 w 2484854"/>
              <a:gd name="T7" fmla="*/ 207413 h 929514"/>
              <a:gd name="T8" fmla="*/ 2082473 w 2484854"/>
              <a:gd name="T9" fmla="*/ 927038 h 929514"/>
              <a:gd name="T10" fmla="*/ 1453038 w 2484854"/>
              <a:gd name="T11" fmla="*/ 927038 h 929514"/>
              <a:gd name="T12" fmla="*/ 1453038 w 2484854"/>
              <a:gd name="T13" fmla="*/ 207413 h 929514"/>
              <a:gd name="T14" fmla="*/ 0 w 2484854"/>
              <a:gd name="T15" fmla="*/ 207413 h 929514"/>
              <a:gd name="T16" fmla="*/ 0 w 2484854"/>
              <a:gd name="T17" fmla="*/ 0 h 92951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2484854"/>
              <a:gd name="T28" fmla="*/ 0 h 929514"/>
              <a:gd name="T29" fmla="*/ 2484854 w 2484854"/>
              <a:gd name="T30" fmla="*/ 929514 h 929514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2484854" h="929514">
                <a:moveTo>
                  <a:pt x="0" y="0"/>
                </a:moveTo>
                <a:lnTo>
                  <a:pt x="2484854" y="0"/>
                </a:lnTo>
                <a:lnTo>
                  <a:pt x="2484854" y="207967"/>
                </a:lnTo>
                <a:lnTo>
                  <a:pt x="2083520" y="207967"/>
                </a:lnTo>
                <a:lnTo>
                  <a:pt x="2083520" y="929514"/>
                </a:lnTo>
                <a:lnTo>
                  <a:pt x="1453767" y="929514"/>
                </a:lnTo>
                <a:lnTo>
                  <a:pt x="1453767" y="207967"/>
                </a:lnTo>
                <a:lnTo>
                  <a:pt x="0" y="207967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文本框 10"/>
          <p:cNvSpPr txBox="1">
            <a:spLocks noChangeArrowheads="1"/>
          </p:cNvSpPr>
          <p:nvPr/>
        </p:nvSpPr>
        <p:spPr bwMode="auto">
          <a:xfrm>
            <a:off x="174625" y="220663"/>
            <a:ext cx="26416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17411" name="矩形 1"/>
          <p:cNvSpPr>
            <a:spLocks noChangeArrowheads="1"/>
          </p:cNvSpPr>
          <p:nvPr/>
        </p:nvSpPr>
        <p:spPr bwMode="auto">
          <a:xfrm>
            <a:off x="0" y="188913"/>
            <a:ext cx="144463" cy="463550"/>
          </a:xfrm>
          <a:prstGeom prst="rect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17412" name="图片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328983" y="2049463"/>
            <a:ext cx="3575309" cy="179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3" name="图片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76416" y="2049463"/>
            <a:ext cx="3552567" cy="1773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4" name="图片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76288" y="3813507"/>
            <a:ext cx="3573462" cy="1783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5" name="图片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902574" y="3823891"/>
            <a:ext cx="3563939" cy="1772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6" name="Picture 59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96225" y="2039938"/>
            <a:ext cx="3571875" cy="1785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7" name="Rectangle 46"/>
          <p:cNvSpPr>
            <a:spLocks noChangeArrowheads="1"/>
          </p:cNvSpPr>
          <p:nvPr/>
        </p:nvSpPr>
        <p:spPr bwMode="auto">
          <a:xfrm>
            <a:off x="4351338" y="3817938"/>
            <a:ext cx="3560762" cy="1789112"/>
          </a:xfrm>
          <a:prstGeom prst="rect">
            <a:avLst/>
          </a:prstGeom>
          <a:solidFill>
            <a:srgbClr val="4886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defTabSz="6080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6080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6080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6080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6080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080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080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080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080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altLang="zh-CN" sz="3100">
              <a:solidFill>
                <a:srgbClr val="FFFFFF"/>
              </a:solidFill>
            </a:endParaRPr>
          </a:p>
        </p:txBody>
      </p:sp>
      <p:sp>
        <p:nvSpPr>
          <p:cNvPr id="17418" name="Rectangle 57"/>
          <p:cNvSpPr>
            <a:spLocks noChangeArrowheads="1"/>
          </p:cNvSpPr>
          <p:nvPr/>
        </p:nvSpPr>
        <p:spPr bwMode="auto">
          <a:xfrm>
            <a:off x="7905750" y="2036763"/>
            <a:ext cx="3560763" cy="1789112"/>
          </a:xfrm>
          <a:prstGeom prst="rect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defTabSz="6080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6080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6080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6080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6080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080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080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080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080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altLang="zh-CN" sz="3100">
              <a:solidFill>
                <a:srgbClr val="FFFFFF"/>
              </a:solidFill>
            </a:endParaRPr>
          </a:p>
        </p:txBody>
      </p:sp>
      <p:pic>
        <p:nvPicPr>
          <p:cNvPr id="17419" name="组合 11"/>
          <p:cNvPicPr>
            <a:picLocks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7850" y="4217988"/>
            <a:ext cx="104775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20" name="矩形 15"/>
          <p:cNvSpPr>
            <a:spLocks noChangeArrowheads="1"/>
          </p:cNvSpPr>
          <p:nvPr/>
        </p:nvSpPr>
        <p:spPr bwMode="auto">
          <a:xfrm>
            <a:off x="8283575" y="2427288"/>
            <a:ext cx="2984500" cy="1035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文本框 10"/>
          <p:cNvSpPr txBox="1">
            <a:spLocks noChangeArrowheads="1"/>
          </p:cNvSpPr>
          <p:nvPr/>
        </p:nvSpPr>
        <p:spPr bwMode="auto">
          <a:xfrm>
            <a:off x="174625" y="220663"/>
            <a:ext cx="26416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18435" name="矩形 1"/>
          <p:cNvSpPr>
            <a:spLocks noChangeArrowheads="1"/>
          </p:cNvSpPr>
          <p:nvPr/>
        </p:nvSpPr>
        <p:spPr bwMode="auto">
          <a:xfrm>
            <a:off x="0" y="188913"/>
            <a:ext cx="144463" cy="463550"/>
          </a:xfrm>
          <a:prstGeom prst="rect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8436" name="Freeform 78"/>
          <p:cNvSpPr>
            <a:spLocks/>
          </p:cNvSpPr>
          <p:nvPr/>
        </p:nvSpPr>
        <p:spPr bwMode="auto">
          <a:xfrm rot="1794316">
            <a:off x="4059238" y="2536825"/>
            <a:ext cx="2133600" cy="2132013"/>
          </a:xfrm>
          <a:custGeom>
            <a:avLst/>
            <a:gdLst>
              <a:gd name="T0" fmla="*/ 2147483647 w 819"/>
              <a:gd name="T1" fmla="*/ 2147483647 h 819"/>
              <a:gd name="T2" fmla="*/ 2147483647 w 819"/>
              <a:gd name="T3" fmla="*/ 2147483647 h 819"/>
              <a:gd name="T4" fmla="*/ 2147483647 w 819"/>
              <a:gd name="T5" fmla="*/ 2147483647 h 819"/>
              <a:gd name="T6" fmla="*/ 2147483647 w 819"/>
              <a:gd name="T7" fmla="*/ 2147483647 h 819"/>
              <a:gd name="T8" fmla="*/ 2147483647 w 819"/>
              <a:gd name="T9" fmla="*/ 2147483647 h 819"/>
              <a:gd name="T10" fmla="*/ 2147483647 w 819"/>
              <a:gd name="T11" fmla="*/ 2147483647 h 819"/>
              <a:gd name="T12" fmla="*/ 2147483647 w 819"/>
              <a:gd name="T13" fmla="*/ 2147483647 h 819"/>
              <a:gd name="T14" fmla="*/ 2147483647 w 819"/>
              <a:gd name="T15" fmla="*/ 2147483647 h 819"/>
              <a:gd name="T16" fmla="*/ 2147483647 w 819"/>
              <a:gd name="T17" fmla="*/ 2147483647 h 819"/>
              <a:gd name="T18" fmla="*/ 2147483647 w 819"/>
              <a:gd name="T19" fmla="*/ 2147483647 h 819"/>
              <a:gd name="T20" fmla="*/ 2147483647 w 819"/>
              <a:gd name="T21" fmla="*/ 2147483647 h 819"/>
              <a:gd name="T22" fmla="*/ 2147483647 w 819"/>
              <a:gd name="T23" fmla="*/ 2147483647 h 819"/>
              <a:gd name="T24" fmla="*/ 2147483647 w 819"/>
              <a:gd name="T25" fmla="*/ 2147483647 h 819"/>
              <a:gd name="T26" fmla="*/ 2147483647 w 819"/>
              <a:gd name="T27" fmla="*/ 2147483647 h 819"/>
              <a:gd name="T28" fmla="*/ 2147483647 w 819"/>
              <a:gd name="T29" fmla="*/ 2147483647 h 819"/>
              <a:gd name="T30" fmla="*/ 2147483647 w 819"/>
              <a:gd name="T31" fmla="*/ 2147483647 h 819"/>
              <a:gd name="T32" fmla="*/ 2147483647 w 819"/>
              <a:gd name="T33" fmla="*/ 2147483647 h 819"/>
              <a:gd name="T34" fmla="*/ 2147483647 w 819"/>
              <a:gd name="T35" fmla="*/ 2147483647 h 819"/>
              <a:gd name="T36" fmla="*/ 2147483647 w 819"/>
              <a:gd name="T37" fmla="*/ 2147483647 h 819"/>
              <a:gd name="T38" fmla="*/ 2147483647 w 819"/>
              <a:gd name="T39" fmla="*/ 2147483647 h 819"/>
              <a:gd name="T40" fmla="*/ 2147483647 w 819"/>
              <a:gd name="T41" fmla="*/ 2147483647 h 819"/>
              <a:gd name="T42" fmla="*/ 2147483647 w 819"/>
              <a:gd name="T43" fmla="*/ 2147483647 h 819"/>
              <a:gd name="T44" fmla="*/ 2147483647 w 819"/>
              <a:gd name="T45" fmla="*/ 2147483647 h 819"/>
              <a:gd name="T46" fmla="*/ 2147483647 w 819"/>
              <a:gd name="T47" fmla="*/ 2147483647 h 819"/>
              <a:gd name="T48" fmla="*/ 2147483647 w 819"/>
              <a:gd name="T49" fmla="*/ 2147483647 h 819"/>
              <a:gd name="T50" fmla="*/ 2147483647 w 819"/>
              <a:gd name="T51" fmla="*/ 2147483647 h 819"/>
              <a:gd name="T52" fmla="*/ 2147483647 w 819"/>
              <a:gd name="T53" fmla="*/ 2147483647 h 819"/>
              <a:gd name="T54" fmla="*/ 2147483647 w 819"/>
              <a:gd name="T55" fmla="*/ 2147483647 h 819"/>
              <a:gd name="T56" fmla="*/ 2147483647 w 819"/>
              <a:gd name="T57" fmla="*/ 2147483647 h 819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w 819"/>
              <a:gd name="T88" fmla="*/ 0 h 819"/>
              <a:gd name="T89" fmla="*/ 819 w 819"/>
              <a:gd name="T90" fmla="*/ 819 h 819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T87" t="T88" r="T89" b="T90"/>
            <a:pathLst>
              <a:path w="819" h="819">
                <a:moveTo>
                  <a:pt x="399" y="216"/>
                </a:moveTo>
                <a:cubicBezTo>
                  <a:pt x="465" y="216"/>
                  <a:pt x="480" y="200"/>
                  <a:pt x="472" y="181"/>
                </a:cubicBezTo>
                <a:cubicBezTo>
                  <a:pt x="455" y="144"/>
                  <a:pt x="425" y="139"/>
                  <a:pt x="433" y="88"/>
                </a:cubicBezTo>
                <a:cubicBezTo>
                  <a:pt x="447" y="0"/>
                  <a:pt x="588" y="0"/>
                  <a:pt x="601" y="88"/>
                </a:cubicBezTo>
                <a:cubicBezTo>
                  <a:pt x="609" y="139"/>
                  <a:pt x="580" y="144"/>
                  <a:pt x="563" y="181"/>
                </a:cubicBezTo>
                <a:cubicBezTo>
                  <a:pt x="554" y="200"/>
                  <a:pt x="570" y="216"/>
                  <a:pt x="636" y="216"/>
                </a:cubicBezTo>
                <a:cubicBezTo>
                  <a:pt x="819" y="216"/>
                  <a:pt x="819" y="216"/>
                  <a:pt x="819" y="216"/>
                </a:cubicBezTo>
                <a:cubicBezTo>
                  <a:pt x="819" y="399"/>
                  <a:pt x="819" y="399"/>
                  <a:pt x="819" y="399"/>
                </a:cubicBezTo>
                <a:cubicBezTo>
                  <a:pt x="819" y="465"/>
                  <a:pt x="803" y="481"/>
                  <a:pt x="784" y="472"/>
                </a:cubicBezTo>
                <a:cubicBezTo>
                  <a:pt x="747" y="455"/>
                  <a:pt x="742" y="426"/>
                  <a:pt x="691" y="434"/>
                </a:cubicBezTo>
                <a:cubicBezTo>
                  <a:pt x="603" y="447"/>
                  <a:pt x="603" y="588"/>
                  <a:pt x="691" y="602"/>
                </a:cubicBezTo>
                <a:cubicBezTo>
                  <a:pt x="742" y="610"/>
                  <a:pt x="747" y="580"/>
                  <a:pt x="784" y="563"/>
                </a:cubicBezTo>
                <a:cubicBezTo>
                  <a:pt x="803" y="555"/>
                  <a:pt x="819" y="570"/>
                  <a:pt x="819" y="636"/>
                </a:cubicBezTo>
                <a:cubicBezTo>
                  <a:pt x="819" y="819"/>
                  <a:pt x="819" y="819"/>
                  <a:pt x="819" y="819"/>
                </a:cubicBezTo>
                <a:cubicBezTo>
                  <a:pt x="636" y="819"/>
                  <a:pt x="636" y="819"/>
                  <a:pt x="636" y="819"/>
                </a:cubicBezTo>
                <a:cubicBezTo>
                  <a:pt x="570" y="819"/>
                  <a:pt x="554" y="803"/>
                  <a:pt x="563" y="784"/>
                </a:cubicBezTo>
                <a:cubicBezTo>
                  <a:pt x="580" y="747"/>
                  <a:pt x="609" y="743"/>
                  <a:pt x="601" y="691"/>
                </a:cubicBezTo>
                <a:cubicBezTo>
                  <a:pt x="588" y="603"/>
                  <a:pt x="447" y="603"/>
                  <a:pt x="433" y="691"/>
                </a:cubicBezTo>
                <a:cubicBezTo>
                  <a:pt x="425" y="743"/>
                  <a:pt x="455" y="747"/>
                  <a:pt x="472" y="784"/>
                </a:cubicBezTo>
                <a:cubicBezTo>
                  <a:pt x="480" y="803"/>
                  <a:pt x="465" y="819"/>
                  <a:pt x="399" y="819"/>
                </a:cubicBezTo>
                <a:cubicBezTo>
                  <a:pt x="216" y="819"/>
                  <a:pt x="216" y="819"/>
                  <a:pt x="216" y="819"/>
                </a:cubicBezTo>
                <a:cubicBezTo>
                  <a:pt x="216" y="636"/>
                  <a:pt x="216" y="636"/>
                  <a:pt x="216" y="636"/>
                </a:cubicBezTo>
                <a:cubicBezTo>
                  <a:pt x="216" y="570"/>
                  <a:pt x="200" y="555"/>
                  <a:pt x="180" y="563"/>
                </a:cubicBezTo>
                <a:cubicBezTo>
                  <a:pt x="144" y="580"/>
                  <a:pt x="139" y="610"/>
                  <a:pt x="88" y="602"/>
                </a:cubicBezTo>
                <a:cubicBezTo>
                  <a:pt x="0" y="588"/>
                  <a:pt x="0" y="447"/>
                  <a:pt x="88" y="434"/>
                </a:cubicBezTo>
                <a:cubicBezTo>
                  <a:pt x="139" y="426"/>
                  <a:pt x="144" y="455"/>
                  <a:pt x="180" y="472"/>
                </a:cubicBezTo>
                <a:cubicBezTo>
                  <a:pt x="200" y="481"/>
                  <a:pt x="216" y="465"/>
                  <a:pt x="216" y="399"/>
                </a:cubicBezTo>
                <a:cubicBezTo>
                  <a:pt x="216" y="216"/>
                  <a:pt x="216" y="216"/>
                  <a:pt x="216" y="216"/>
                </a:cubicBezTo>
                <a:lnTo>
                  <a:pt x="399" y="216"/>
                </a:lnTo>
                <a:close/>
              </a:path>
            </a:pathLst>
          </a:custGeom>
          <a:solidFill>
            <a:srgbClr val="4886D8"/>
          </a:solidFill>
          <a:ln w="19050">
            <a:solidFill>
              <a:srgbClr val="FFFFFF"/>
            </a:solidFill>
            <a:bevel/>
            <a:headEnd/>
            <a:tailEnd/>
          </a:ln>
        </p:spPr>
        <p:txBody>
          <a:bodyPr lIns="121682" tIns="60841" rIns="121682" bIns="6084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18437" name="Freeform 76"/>
          <p:cNvSpPr>
            <a:spLocks/>
          </p:cNvSpPr>
          <p:nvPr/>
        </p:nvSpPr>
        <p:spPr bwMode="auto">
          <a:xfrm rot="1794316">
            <a:off x="6410325" y="2727325"/>
            <a:ext cx="2135188" cy="2132013"/>
          </a:xfrm>
          <a:custGeom>
            <a:avLst/>
            <a:gdLst>
              <a:gd name="T0" fmla="*/ 2147483647 w 819"/>
              <a:gd name="T1" fmla="*/ 2147483647 h 819"/>
              <a:gd name="T2" fmla="*/ 2147483647 w 819"/>
              <a:gd name="T3" fmla="*/ 2147483647 h 819"/>
              <a:gd name="T4" fmla="*/ 2147483647 w 819"/>
              <a:gd name="T5" fmla="*/ 2147483647 h 819"/>
              <a:gd name="T6" fmla="*/ 2147483647 w 819"/>
              <a:gd name="T7" fmla="*/ 2147483647 h 819"/>
              <a:gd name="T8" fmla="*/ 2147483647 w 819"/>
              <a:gd name="T9" fmla="*/ 2147483647 h 819"/>
              <a:gd name="T10" fmla="*/ 2147483647 w 819"/>
              <a:gd name="T11" fmla="*/ 2147483647 h 819"/>
              <a:gd name="T12" fmla="*/ 2147483647 w 819"/>
              <a:gd name="T13" fmla="*/ 2147483647 h 819"/>
              <a:gd name="T14" fmla="*/ 2147483647 w 819"/>
              <a:gd name="T15" fmla="*/ 2147483647 h 819"/>
              <a:gd name="T16" fmla="*/ 2147483647 w 819"/>
              <a:gd name="T17" fmla="*/ 2147483647 h 819"/>
              <a:gd name="T18" fmla="*/ 2147483647 w 819"/>
              <a:gd name="T19" fmla="*/ 2147483647 h 819"/>
              <a:gd name="T20" fmla="*/ 2147483647 w 819"/>
              <a:gd name="T21" fmla="*/ 2147483647 h 819"/>
              <a:gd name="T22" fmla="*/ 2147483647 w 819"/>
              <a:gd name="T23" fmla="*/ 2147483647 h 819"/>
              <a:gd name="T24" fmla="*/ 2147483647 w 819"/>
              <a:gd name="T25" fmla="*/ 2147483647 h 819"/>
              <a:gd name="T26" fmla="*/ 2147483647 w 819"/>
              <a:gd name="T27" fmla="*/ 0 h 819"/>
              <a:gd name="T28" fmla="*/ 2147483647 w 819"/>
              <a:gd name="T29" fmla="*/ 0 h 819"/>
              <a:gd name="T30" fmla="*/ 2147483647 w 819"/>
              <a:gd name="T31" fmla="*/ 2147483647 h 819"/>
              <a:gd name="T32" fmla="*/ 2147483647 w 819"/>
              <a:gd name="T33" fmla="*/ 2147483647 h 819"/>
              <a:gd name="T34" fmla="*/ 2147483647 w 819"/>
              <a:gd name="T35" fmla="*/ 2147483647 h 819"/>
              <a:gd name="T36" fmla="*/ 2147483647 w 819"/>
              <a:gd name="T37" fmla="*/ 2147483647 h 819"/>
              <a:gd name="T38" fmla="*/ 2147483647 w 819"/>
              <a:gd name="T39" fmla="*/ 0 h 819"/>
              <a:gd name="T40" fmla="*/ 0 w 819"/>
              <a:gd name="T41" fmla="*/ 0 h 819"/>
              <a:gd name="T42" fmla="*/ 0 w 819"/>
              <a:gd name="T43" fmla="*/ 2147483647 h 819"/>
              <a:gd name="T44" fmla="*/ 2147483647 w 819"/>
              <a:gd name="T45" fmla="*/ 2147483647 h 819"/>
              <a:gd name="T46" fmla="*/ 2147483647 w 819"/>
              <a:gd name="T47" fmla="*/ 2147483647 h 819"/>
              <a:gd name="T48" fmla="*/ 2147483647 w 819"/>
              <a:gd name="T49" fmla="*/ 2147483647 h 819"/>
              <a:gd name="T50" fmla="*/ 2147483647 w 819"/>
              <a:gd name="T51" fmla="*/ 2147483647 h 819"/>
              <a:gd name="T52" fmla="*/ 0 w 819"/>
              <a:gd name="T53" fmla="*/ 2147483647 h 819"/>
              <a:gd name="T54" fmla="*/ 0 w 819"/>
              <a:gd name="T55" fmla="*/ 2147483647 h 819"/>
              <a:gd name="T56" fmla="*/ 2147483647 w 819"/>
              <a:gd name="T57" fmla="*/ 2147483647 h 819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w 819"/>
              <a:gd name="T88" fmla="*/ 0 h 819"/>
              <a:gd name="T89" fmla="*/ 819 w 819"/>
              <a:gd name="T90" fmla="*/ 819 h 819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T87" t="T88" r="T89" b="T90"/>
            <a:pathLst>
              <a:path w="819" h="819">
                <a:moveTo>
                  <a:pt x="183" y="603"/>
                </a:moveTo>
                <a:cubicBezTo>
                  <a:pt x="249" y="603"/>
                  <a:pt x="265" y="619"/>
                  <a:pt x="256" y="638"/>
                </a:cubicBezTo>
                <a:cubicBezTo>
                  <a:pt x="239" y="675"/>
                  <a:pt x="210" y="680"/>
                  <a:pt x="218" y="731"/>
                </a:cubicBezTo>
                <a:cubicBezTo>
                  <a:pt x="231" y="819"/>
                  <a:pt x="372" y="819"/>
                  <a:pt x="386" y="731"/>
                </a:cubicBezTo>
                <a:cubicBezTo>
                  <a:pt x="394" y="680"/>
                  <a:pt x="364" y="675"/>
                  <a:pt x="347" y="638"/>
                </a:cubicBezTo>
                <a:cubicBezTo>
                  <a:pt x="339" y="619"/>
                  <a:pt x="354" y="603"/>
                  <a:pt x="420" y="603"/>
                </a:cubicBezTo>
                <a:cubicBezTo>
                  <a:pt x="603" y="603"/>
                  <a:pt x="603" y="603"/>
                  <a:pt x="603" y="603"/>
                </a:cubicBezTo>
                <a:cubicBezTo>
                  <a:pt x="603" y="420"/>
                  <a:pt x="603" y="420"/>
                  <a:pt x="603" y="420"/>
                </a:cubicBezTo>
                <a:cubicBezTo>
                  <a:pt x="603" y="354"/>
                  <a:pt x="619" y="338"/>
                  <a:pt x="639" y="347"/>
                </a:cubicBezTo>
                <a:cubicBezTo>
                  <a:pt x="675" y="364"/>
                  <a:pt x="680" y="393"/>
                  <a:pt x="731" y="385"/>
                </a:cubicBezTo>
                <a:cubicBezTo>
                  <a:pt x="819" y="372"/>
                  <a:pt x="819" y="231"/>
                  <a:pt x="731" y="217"/>
                </a:cubicBezTo>
                <a:cubicBezTo>
                  <a:pt x="680" y="209"/>
                  <a:pt x="675" y="239"/>
                  <a:pt x="639" y="256"/>
                </a:cubicBezTo>
                <a:cubicBezTo>
                  <a:pt x="619" y="264"/>
                  <a:pt x="603" y="249"/>
                  <a:pt x="603" y="183"/>
                </a:cubicBezTo>
                <a:cubicBezTo>
                  <a:pt x="603" y="0"/>
                  <a:pt x="603" y="0"/>
                  <a:pt x="603" y="0"/>
                </a:cubicBezTo>
                <a:cubicBezTo>
                  <a:pt x="420" y="0"/>
                  <a:pt x="420" y="0"/>
                  <a:pt x="420" y="0"/>
                </a:cubicBezTo>
                <a:cubicBezTo>
                  <a:pt x="354" y="0"/>
                  <a:pt x="339" y="16"/>
                  <a:pt x="347" y="35"/>
                </a:cubicBezTo>
                <a:cubicBezTo>
                  <a:pt x="364" y="72"/>
                  <a:pt x="394" y="76"/>
                  <a:pt x="386" y="128"/>
                </a:cubicBezTo>
                <a:cubicBezTo>
                  <a:pt x="372" y="216"/>
                  <a:pt x="231" y="216"/>
                  <a:pt x="218" y="128"/>
                </a:cubicBezTo>
                <a:cubicBezTo>
                  <a:pt x="210" y="76"/>
                  <a:pt x="239" y="72"/>
                  <a:pt x="256" y="35"/>
                </a:cubicBezTo>
                <a:cubicBezTo>
                  <a:pt x="265" y="16"/>
                  <a:pt x="249" y="0"/>
                  <a:pt x="183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83"/>
                  <a:pt x="0" y="183"/>
                  <a:pt x="0" y="183"/>
                </a:cubicBezTo>
                <a:cubicBezTo>
                  <a:pt x="0" y="249"/>
                  <a:pt x="16" y="264"/>
                  <a:pt x="35" y="256"/>
                </a:cubicBezTo>
                <a:cubicBezTo>
                  <a:pt x="72" y="239"/>
                  <a:pt x="77" y="209"/>
                  <a:pt x="128" y="217"/>
                </a:cubicBezTo>
                <a:cubicBezTo>
                  <a:pt x="216" y="231"/>
                  <a:pt x="216" y="372"/>
                  <a:pt x="128" y="385"/>
                </a:cubicBezTo>
                <a:cubicBezTo>
                  <a:pt x="77" y="393"/>
                  <a:pt x="72" y="364"/>
                  <a:pt x="35" y="347"/>
                </a:cubicBezTo>
                <a:cubicBezTo>
                  <a:pt x="16" y="338"/>
                  <a:pt x="0" y="354"/>
                  <a:pt x="0" y="420"/>
                </a:cubicBezTo>
                <a:cubicBezTo>
                  <a:pt x="0" y="603"/>
                  <a:pt x="0" y="603"/>
                  <a:pt x="0" y="603"/>
                </a:cubicBezTo>
                <a:lnTo>
                  <a:pt x="183" y="603"/>
                </a:lnTo>
                <a:close/>
              </a:path>
            </a:pathLst>
          </a:custGeom>
          <a:solidFill>
            <a:srgbClr val="4886D8"/>
          </a:solidFill>
          <a:ln w="19050">
            <a:solidFill>
              <a:srgbClr val="FFFFFF"/>
            </a:solidFill>
            <a:bevel/>
            <a:headEnd/>
            <a:tailEnd/>
          </a:ln>
        </p:spPr>
        <p:txBody>
          <a:bodyPr lIns="121682" tIns="60841" rIns="121682" bIns="6084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18438" name="Freeform 77"/>
          <p:cNvSpPr>
            <a:spLocks/>
          </p:cNvSpPr>
          <p:nvPr/>
        </p:nvSpPr>
        <p:spPr bwMode="auto">
          <a:xfrm rot="1794316">
            <a:off x="5329238" y="1455738"/>
            <a:ext cx="2135187" cy="2132012"/>
          </a:xfrm>
          <a:custGeom>
            <a:avLst/>
            <a:gdLst>
              <a:gd name="T0" fmla="*/ 2147483647 w 819"/>
              <a:gd name="T1" fmla="*/ 2147483647 h 819"/>
              <a:gd name="T2" fmla="*/ 2147483647 w 819"/>
              <a:gd name="T3" fmla="*/ 2147483647 h 819"/>
              <a:gd name="T4" fmla="*/ 2147483647 w 819"/>
              <a:gd name="T5" fmla="*/ 2147483647 h 819"/>
              <a:gd name="T6" fmla="*/ 2147483647 w 819"/>
              <a:gd name="T7" fmla="*/ 2147483647 h 819"/>
              <a:gd name="T8" fmla="*/ 2147483647 w 819"/>
              <a:gd name="T9" fmla="*/ 2147483647 h 819"/>
              <a:gd name="T10" fmla="*/ 2147483647 w 819"/>
              <a:gd name="T11" fmla="*/ 2147483647 h 819"/>
              <a:gd name="T12" fmla="*/ 2147483647 w 819"/>
              <a:gd name="T13" fmla="*/ 2147483647 h 819"/>
              <a:gd name="T14" fmla="*/ 2147483647 w 819"/>
              <a:gd name="T15" fmla="*/ 2147483647 h 819"/>
              <a:gd name="T16" fmla="*/ 2147483647 w 819"/>
              <a:gd name="T17" fmla="*/ 2147483647 h 819"/>
              <a:gd name="T18" fmla="*/ 2147483647 w 819"/>
              <a:gd name="T19" fmla="*/ 2147483647 h 819"/>
              <a:gd name="T20" fmla="*/ 2147483647 w 819"/>
              <a:gd name="T21" fmla="*/ 2147483647 h 819"/>
              <a:gd name="T22" fmla="*/ 2147483647 w 819"/>
              <a:gd name="T23" fmla="*/ 2147483647 h 819"/>
              <a:gd name="T24" fmla="*/ 2147483647 w 819"/>
              <a:gd name="T25" fmla="*/ 2147483647 h 819"/>
              <a:gd name="T26" fmla="*/ 2147483647 w 819"/>
              <a:gd name="T27" fmla="*/ 2147483647 h 819"/>
              <a:gd name="T28" fmla="*/ 2147483647 w 819"/>
              <a:gd name="T29" fmla="*/ 2147483647 h 819"/>
              <a:gd name="T30" fmla="*/ 2147483647 w 819"/>
              <a:gd name="T31" fmla="*/ 2147483647 h 819"/>
              <a:gd name="T32" fmla="*/ 2147483647 w 819"/>
              <a:gd name="T33" fmla="*/ 2147483647 h 819"/>
              <a:gd name="T34" fmla="*/ 2147483647 w 819"/>
              <a:gd name="T35" fmla="*/ 2147483647 h 819"/>
              <a:gd name="T36" fmla="*/ 2147483647 w 819"/>
              <a:gd name="T37" fmla="*/ 2147483647 h 819"/>
              <a:gd name="T38" fmla="*/ 2147483647 w 819"/>
              <a:gd name="T39" fmla="*/ 2147483647 h 819"/>
              <a:gd name="T40" fmla="*/ 0 w 819"/>
              <a:gd name="T41" fmla="*/ 2147483647 h 819"/>
              <a:gd name="T42" fmla="*/ 0 w 819"/>
              <a:gd name="T43" fmla="*/ 2147483647 h 819"/>
              <a:gd name="T44" fmla="*/ 2147483647 w 819"/>
              <a:gd name="T45" fmla="*/ 2147483647 h 819"/>
              <a:gd name="T46" fmla="*/ 2147483647 w 819"/>
              <a:gd name="T47" fmla="*/ 2147483647 h 819"/>
              <a:gd name="T48" fmla="*/ 2147483647 w 819"/>
              <a:gd name="T49" fmla="*/ 2147483647 h 819"/>
              <a:gd name="T50" fmla="*/ 2147483647 w 819"/>
              <a:gd name="T51" fmla="*/ 2147483647 h 819"/>
              <a:gd name="T52" fmla="*/ 0 w 819"/>
              <a:gd name="T53" fmla="*/ 2147483647 h 819"/>
              <a:gd name="T54" fmla="*/ 0 w 819"/>
              <a:gd name="T55" fmla="*/ 2147483647 h 819"/>
              <a:gd name="T56" fmla="*/ 2147483647 w 819"/>
              <a:gd name="T57" fmla="*/ 2147483647 h 819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w 819"/>
              <a:gd name="T88" fmla="*/ 0 h 819"/>
              <a:gd name="T89" fmla="*/ 819 w 819"/>
              <a:gd name="T90" fmla="*/ 819 h 819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T87" t="T88" r="T89" b="T90"/>
            <a:pathLst>
              <a:path w="819" h="819">
                <a:moveTo>
                  <a:pt x="183" y="216"/>
                </a:moveTo>
                <a:cubicBezTo>
                  <a:pt x="249" y="216"/>
                  <a:pt x="264" y="200"/>
                  <a:pt x="256" y="180"/>
                </a:cubicBezTo>
                <a:cubicBezTo>
                  <a:pt x="239" y="144"/>
                  <a:pt x="209" y="139"/>
                  <a:pt x="217" y="88"/>
                </a:cubicBezTo>
                <a:cubicBezTo>
                  <a:pt x="231" y="0"/>
                  <a:pt x="372" y="0"/>
                  <a:pt x="385" y="88"/>
                </a:cubicBezTo>
                <a:cubicBezTo>
                  <a:pt x="393" y="139"/>
                  <a:pt x="364" y="144"/>
                  <a:pt x="347" y="180"/>
                </a:cubicBezTo>
                <a:cubicBezTo>
                  <a:pt x="338" y="200"/>
                  <a:pt x="354" y="216"/>
                  <a:pt x="420" y="216"/>
                </a:cubicBezTo>
                <a:cubicBezTo>
                  <a:pt x="603" y="216"/>
                  <a:pt x="603" y="216"/>
                  <a:pt x="603" y="216"/>
                </a:cubicBezTo>
                <a:cubicBezTo>
                  <a:pt x="603" y="399"/>
                  <a:pt x="603" y="399"/>
                  <a:pt x="603" y="399"/>
                </a:cubicBezTo>
                <a:cubicBezTo>
                  <a:pt x="603" y="465"/>
                  <a:pt x="619" y="480"/>
                  <a:pt x="638" y="472"/>
                </a:cubicBezTo>
                <a:cubicBezTo>
                  <a:pt x="675" y="455"/>
                  <a:pt x="680" y="425"/>
                  <a:pt x="731" y="433"/>
                </a:cubicBezTo>
                <a:cubicBezTo>
                  <a:pt x="819" y="447"/>
                  <a:pt x="819" y="588"/>
                  <a:pt x="731" y="601"/>
                </a:cubicBezTo>
                <a:cubicBezTo>
                  <a:pt x="680" y="609"/>
                  <a:pt x="675" y="580"/>
                  <a:pt x="638" y="563"/>
                </a:cubicBezTo>
                <a:cubicBezTo>
                  <a:pt x="619" y="554"/>
                  <a:pt x="603" y="570"/>
                  <a:pt x="603" y="636"/>
                </a:cubicBezTo>
                <a:cubicBezTo>
                  <a:pt x="603" y="819"/>
                  <a:pt x="603" y="819"/>
                  <a:pt x="603" y="819"/>
                </a:cubicBezTo>
                <a:cubicBezTo>
                  <a:pt x="420" y="819"/>
                  <a:pt x="420" y="819"/>
                  <a:pt x="420" y="819"/>
                </a:cubicBezTo>
                <a:cubicBezTo>
                  <a:pt x="354" y="819"/>
                  <a:pt x="338" y="803"/>
                  <a:pt x="347" y="784"/>
                </a:cubicBezTo>
                <a:cubicBezTo>
                  <a:pt x="364" y="747"/>
                  <a:pt x="393" y="742"/>
                  <a:pt x="385" y="691"/>
                </a:cubicBezTo>
                <a:cubicBezTo>
                  <a:pt x="372" y="603"/>
                  <a:pt x="231" y="603"/>
                  <a:pt x="217" y="691"/>
                </a:cubicBezTo>
                <a:cubicBezTo>
                  <a:pt x="209" y="742"/>
                  <a:pt x="239" y="747"/>
                  <a:pt x="256" y="784"/>
                </a:cubicBezTo>
                <a:cubicBezTo>
                  <a:pt x="264" y="803"/>
                  <a:pt x="249" y="819"/>
                  <a:pt x="183" y="819"/>
                </a:cubicBezTo>
                <a:cubicBezTo>
                  <a:pt x="0" y="819"/>
                  <a:pt x="0" y="819"/>
                  <a:pt x="0" y="819"/>
                </a:cubicBezTo>
                <a:cubicBezTo>
                  <a:pt x="0" y="636"/>
                  <a:pt x="0" y="636"/>
                  <a:pt x="0" y="636"/>
                </a:cubicBezTo>
                <a:cubicBezTo>
                  <a:pt x="0" y="570"/>
                  <a:pt x="16" y="554"/>
                  <a:pt x="35" y="563"/>
                </a:cubicBezTo>
                <a:cubicBezTo>
                  <a:pt x="72" y="580"/>
                  <a:pt x="76" y="609"/>
                  <a:pt x="128" y="601"/>
                </a:cubicBezTo>
                <a:cubicBezTo>
                  <a:pt x="216" y="588"/>
                  <a:pt x="216" y="447"/>
                  <a:pt x="128" y="433"/>
                </a:cubicBezTo>
                <a:cubicBezTo>
                  <a:pt x="76" y="425"/>
                  <a:pt x="72" y="455"/>
                  <a:pt x="35" y="472"/>
                </a:cubicBezTo>
                <a:cubicBezTo>
                  <a:pt x="16" y="480"/>
                  <a:pt x="0" y="465"/>
                  <a:pt x="0" y="399"/>
                </a:cubicBezTo>
                <a:cubicBezTo>
                  <a:pt x="0" y="216"/>
                  <a:pt x="0" y="216"/>
                  <a:pt x="0" y="216"/>
                </a:cubicBezTo>
                <a:lnTo>
                  <a:pt x="183" y="216"/>
                </a:lnTo>
                <a:close/>
              </a:path>
            </a:pathLst>
          </a:custGeom>
          <a:solidFill>
            <a:srgbClr val="1C4885"/>
          </a:solidFill>
          <a:ln w="19050">
            <a:solidFill>
              <a:srgbClr val="FFFFFF"/>
            </a:solidFill>
            <a:bevel/>
            <a:headEnd/>
            <a:tailEnd/>
          </a:ln>
        </p:spPr>
        <p:txBody>
          <a:bodyPr lIns="121682" tIns="60841" rIns="121682" bIns="6084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18439" name="Freeform 79"/>
          <p:cNvSpPr>
            <a:spLocks/>
          </p:cNvSpPr>
          <p:nvPr/>
        </p:nvSpPr>
        <p:spPr bwMode="auto">
          <a:xfrm rot="1794316">
            <a:off x="5140325" y="3806825"/>
            <a:ext cx="2133600" cy="2133600"/>
          </a:xfrm>
          <a:custGeom>
            <a:avLst/>
            <a:gdLst>
              <a:gd name="T0" fmla="*/ 2147483647 w 819"/>
              <a:gd name="T1" fmla="*/ 2147483647 h 819"/>
              <a:gd name="T2" fmla="*/ 2147483647 w 819"/>
              <a:gd name="T3" fmla="*/ 2147483647 h 819"/>
              <a:gd name="T4" fmla="*/ 2147483647 w 819"/>
              <a:gd name="T5" fmla="*/ 2147483647 h 819"/>
              <a:gd name="T6" fmla="*/ 2147483647 w 819"/>
              <a:gd name="T7" fmla="*/ 2147483647 h 819"/>
              <a:gd name="T8" fmla="*/ 2147483647 w 819"/>
              <a:gd name="T9" fmla="*/ 2147483647 h 819"/>
              <a:gd name="T10" fmla="*/ 2147483647 w 819"/>
              <a:gd name="T11" fmla="*/ 2147483647 h 819"/>
              <a:gd name="T12" fmla="*/ 2147483647 w 819"/>
              <a:gd name="T13" fmla="*/ 0 h 819"/>
              <a:gd name="T14" fmla="*/ 2147483647 w 819"/>
              <a:gd name="T15" fmla="*/ 0 h 819"/>
              <a:gd name="T16" fmla="*/ 2147483647 w 819"/>
              <a:gd name="T17" fmla="*/ 2147483647 h 819"/>
              <a:gd name="T18" fmla="*/ 2147483647 w 819"/>
              <a:gd name="T19" fmla="*/ 2147483647 h 819"/>
              <a:gd name="T20" fmla="*/ 2147483647 w 819"/>
              <a:gd name="T21" fmla="*/ 2147483647 h 819"/>
              <a:gd name="T22" fmla="*/ 2147483647 w 819"/>
              <a:gd name="T23" fmla="*/ 2147483647 h 819"/>
              <a:gd name="T24" fmla="*/ 2147483647 w 819"/>
              <a:gd name="T25" fmla="*/ 0 h 819"/>
              <a:gd name="T26" fmla="*/ 2147483647 w 819"/>
              <a:gd name="T27" fmla="*/ 0 h 819"/>
              <a:gd name="T28" fmla="*/ 2147483647 w 819"/>
              <a:gd name="T29" fmla="*/ 2147483647 h 819"/>
              <a:gd name="T30" fmla="*/ 2147483647 w 819"/>
              <a:gd name="T31" fmla="*/ 2147483647 h 819"/>
              <a:gd name="T32" fmla="*/ 2147483647 w 819"/>
              <a:gd name="T33" fmla="*/ 2147483647 h 819"/>
              <a:gd name="T34" fmla="*/ 2147483647 w 819"/>
              <a:gd name="T35" fmla="*/ 2147483647 h 819"/>
              <a:gd name="T36" fmla="*/ 2147483647 w 819"/>
              <a:gd name="T37" fmla="*/ 2147483647 h 819"/>
              <a:gd name="T38" fmla="*/ 2147483647 w 819"/>
              <a:gd name="T39" fmla="*/ 2147483647 h 819"/>
              <a:gd name="T40" fmla="*/ 2147483647 w 819"/>
              <a:gd name="T41" fmla="*/ 2147483647 h 819"/>
              <a:gd name="T42" fmla="*/ 2147483647 w 819"/>
              <a:gd name="T43" fmla="*/ 2147483647 h 819"/>
              <a:gd name="T44" fmla="*/ 2147483647 w 819"/>
              <a:gd name="T45" fmla="*/ 2147483647 h 819"/>
              <a:gd name="T46" fmla="*/ 2147483647 w 819"/>
              <a:gd name="T47" fmla="*/ 2147483647 h 819"/>
              <a:gd name="T48" fmla="*/ 2147483647 w 819"/>
              <a:gd name="T49" fmla="*/ 2147483647 h 819"/>
              <a:gd name="T50" fmla="*/ 2147483647 w 819"/>
              <a:gd name="T51" fmla="*/ 2147483647 h 819"/>
              <a:gd name="T52" fmla="*/ 2147483647 w 819"/>
              <a:gd name="T53" fmla="*/ 2147483647 h 819"/>
              <a:gd name="T54" fmla="*/ 2147483647 w 819"/>
              <a:gd name="T55" fmla="*/ 2147483647 h 819"/>
              <a:gd name="T56" fmla="*/ 2147483647 w 819"/>
              <a:gd name="T57" fmla="*/ 2147483647 h 819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w 819"/>
              <a:gd name="T88" fmla="*/ 0 h 819"/>
              <a:gd name="T89" fmla="*/ 819 w 819"/>
              <a:gd name="T90" fmla="*/ 819 h 819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T87" t="T88" r="T89" b="T90"/>
            <a:pathLst>
              <a:path w="819" h="819">
                <a:moveTo>
                  <a:pt x="216" y="420"/>
                </a:moveTo>
                <a:cubicBezTo>
                  <a:pt x="216" y="354"/>
                  <a:pt x="200" y="339"/>
                  <a:pt x="181" y="347"/>
                </a:cubicBezTo>
                <a:cubicBezTo>
                  <a:pt x="144" y="364"/>
                  <a:pt x="139" y="394"/>
                  <a:pt x="88" y="386"/>
                </a:cubicBezTo>
                <a:cubicBezTo>
                  <a:pt x="0" y="372"/>
                  <a:pt x="0" y="231"/>
                  <a:pt x="88" y="218"/>
                </a:cubicBezTo>
                <a:cubicBezTo>
                  <a:pt x="139" y="210"/>
                  <a:pt x="144" y="239"/>
                  <a:pt x="181" y="256"/>
                </a:cubicBezTo>
                <a:cubicBezTo>
                  <a:pt x="200" y="265"/>
                  <a:pt x="216" y="249"/>
                  <a:pt x="216" y="183"/>
                </a:cubicBezTo>
                <a:cubicBezTo>
                  <a:pt x="216" y="0"/>
                  <a:pt x="216" y="0"/>
                  <a:pt x="216" y="0"/>
                </a:cubicBezTo>
                <a:cubicBezTo>
                  <a:pt x="399" y="0"/>
                  <a:pt x="399" y="0"/>
                  <a:pt x="399" y="0"/>
                </a:cubicBezTo>
                <a:cubicBezTo>
                  <a:pt x="465" y="0"/>
                  <a:pt x="481" y="16"/>
                  <a:pt x="472" y="35"/>
                </a:cubicBezTo>
                <a:cubicBezTo>
                  <a:pt x="455" y="72"/>
                  <a:pt x="426" y="77"/>
                  <a:pt x="434" y="128"/>
                </a:cubicBezTo>
                <a:cubicBezTo>
                  <a:pt x="447" y="216"/>
                  <a:pt x="588" y="216"/>
                  <a:pt x="602" y="128"/>
                </a:cubicBezTo>
                <a:cubicBezTo>
                  <a:pt x="610" y="77"/>
                  <a:pt x="580" y="72"/>
                  <a:pt x="563" y="35"/>
                </a:cubicBezTo>
                <a:cubicBezTo>
                  <a:pt x="555" y="16"/>
                  <a:pt x="570" y="0"/>
                  <a:pt x="636" y="0"/>
                </a:cubicBezTo>
                <a:cubicBezTo>
                  <a:pt x="819" y="0"/>
                  <a:pt x="819" y="0"/>
                  <a:pt x="819" y="0"/>
                </a:cubicBezTo>
                <a:cubicBezTo>
                  <a:pt x="819" y="183"/>
                  <a:pt x="819" y="183"/>
                  <a:pt x="819" y="183"/>
                </a:cubicBezTo>
                <a:cubicBezTo>
                  <a:pt x="819" y="249"/>
                  <a:pt x="803" y="265"/>
                  <a:pt x="784" y="256"/>
                </a:cubicBezTo>
                <a:cubicBezTo>
                  <a:pt x="747" y="239"/>
                  <a:pt x="743" y="210"/>
                  <a:pt x="691" y="218"/>
                </a:cubicBezTo>
                <a:cubicBezTo>
                  <a:pt x="603" y="231"/>
                  <a:pt x="603" y="372"/>
                  <a:pt x="691" y="386"/>
                </a:cubicBezTo>
                <a:cubicBezTo>
                  <a:pt x="743" y="394"/>
                  <a:pt x="747" y="364"/>
                  <a:pt x="784" y="347"/>
                </a:cubicBezTo>
                <a:cubicBezTo>
                  <a:pt x="803" y="339"/>
                  <a:pt x="819" y="354"/>
                  <a:pt x="819" y="420"/>
                </a:cubicBezTo>
                <a:cubicBezTo>
                  <a:pt x="819" y="603"/>
                  <a:pt x="819" y="603"/>
                  <a:pt x="819" y="603"/>
                </a:cubicBezTo>
                <a:cubicBezTo>
                  <a:pt x="636" y="603"/>
                  <a:pt x="636" y="603"/>
                  <a:pt x="636" y="603"/>
                </a:cubicBezTo>
                <a:cubicBezTo>
                  <a:pt x="570" y="603"/>
                  <a:pt x="555" y="619"/>
                  <a:pt x="563" y="639"/>
                </a:cubicBezTo>
                <a:cubicBezTo>
                  <a:pt x="580" y="675"/>
                  <a:pt x="610" y="680"/>
                  <a:pt x="602" y="731"/>
                </a:cubicBezTo>
                <a:cubicBezTo>
                  <a:pt x="588" y="819"/>
                  <a:pt x="447" y="819"/>
                  <a:pt x="434" y="731"/>
                </a:cubicBezTo>
                <a:cubicBezTo>
                  <a:pt x="426" y="680"/>
                  <a:pt x="455" y="675"/>
                  <a:pt x="472" y="639"/>
                </a:cubicBezTo>
                <a:cubicBezTo>
                  <a:pt x="481" y="619"/>
                  <a:pt x="465" y="603"/>
                  <a:pt x="399" y="603"/>
                </a:cubicBezTo>
                <a:cubicBezTo>
                  <a:pt x="216" y="603"/>
                  <a:pt x="216" y="603"/>
                  <a:pt x="216" y="603"/>
                </a:cubicBezTo>
                <a:lnTo>
                  <a:pt x="216" y="420"/>
                </a:lnTo>
                <a:close/>
              </a:path>
            </a:pathLst>
          </a:custGeom>
          <a:solidFill>
            <a:srgbClr val="1C4885"/>
          </a:solidFill>
          <a:ln w="19050">
            <a:solidFill>
              <a:srgbClr val="FFFFFF"/>
            </a:solidFill>
            <a:bevel/>
            <a:headEnd/>
            <a:tailEnd/>
          </a:ln>
        </p:spPr>
        <p:txBody>
          <a:bodyPr lIns="121682" tIns="60841" rIns="121682" bIns="6084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18440" name="Text Placeholder 3"/>
          <p:cNvSpPr txBox="1">
            <a:spLocks noChangeArrowheads="1"/>
          </p:cNvSpPr>
          <p:nvPr/>
        </p:nvSpPr>
        <p:spPr bwMode="auto">
          <a:xfrm>
            <a:off x="5972175" y="2362200"/>
            <a:ext cx="455613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31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18441" name="Text Placeholder 3"/>
          <p:cNvSpPr txBox="1">
            <a:spLocks noChangeArrowheads="1"/>
          </p:cNvSpPr>
          <p:nvPr/>
        </p:nvSpPr>
        <p:spPr bwMode="auto">
          <a:xfrm>
            <a:off x="4989513" y="3597275"/>
            <a:ext cx="455612" cy="490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31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</a:p>
        </p:txBody>
      </p:sp>
      <p:sp>
        <p:nvSpPr>
          <p:cNvPr id="18442" name="Text Placeholder 3"/>
          <p:cNvSpPr txBox="1">
            <a:spLocks noChangeArrowheads="1"/>
          </p:cNvSpPr>
          <p:nvPr/>
        </p:nvSpPr>
        <p:spPr bwMode="auto">
          <a:xfrm>
            <a:off x="6208713" y="4551363"/>
            <a:ext cx="455612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31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</a:p>
        </p:txBody>
      </p:sp>
      <p:sp>
        <p:nvSpPr>
          <p:cNvPr id="18443" name="Text Placeholder 3"/>
          <p:cNvSpPr txBox="1">
            <a:spLocks noChangeArrowheads="1"/>
          </p:cNvSpPr>
          <p:nvPr/>
        </p:nvSpPr>
        <p:spPr bwMode="auto">
          <a:xfrm>
            <a:off x="7119938" y="3292475"/>
            <a:ext cx="455612" cy="490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31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18444" name="TextBox 13"/>
          <p:cNvSpPr txBox="1">
            <a:spLocks noChangeArrowheads="1"/>
          </p:cNvSpPr>
          <p:nvPr/>
        </p:nvSpPr>
        <p:spPr bwMode="auto">
          <a:xfrm>
            <a:off x="3043238" y="5768975"/>
            <a:ext cx="2333625" cy="423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445" name="TextBox 13"/>
          <p:cNvSpPr txBox="1">
            <a:spLocks noChangeArrowheads="1"/>
          </p:cNvSpPr>
          <p:nvPr/>
        </p:nvSpPr>
        <p:spPr bwMode="auto">
          <a:xfrm>
            <a:off x="1562100" y="3048000"/>
            <a:ext cx="2333625" cy="423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446" name="TextBox 13"/>
          <p:cNvSpPr txBox="1">
            <a:spLocks noChangeArrowheads="1"/>
          </p:cNvSpPr>
          <p:nvPr/>
        </p:nvSpPr>
        <p:spPr bwMode="auto">
          <a:xfrm>
            <a:off x="7385050" y="1365250"/>
            <a:ext cx="2333625" cy="423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447" name="TextBox 13"/>
          <p:cNvSpPr txBox="1">
            <a:spLocks noChangeArrowheads="1"/>
          </p:cNvSpPr>
          <p:nvPr/>
        </p:nvSpPr>
        <p:spPr bwMode="auto">
          <a:xfrm>
            <a:off x="8745538" y="3978275"/>
            <a:ext cx="2333625" cy="423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448" name="TextBox 13"/>
          <p:cNvSpPr txBox="1">
            <a:spLocks noChangeArrowheads="1"/>
          </p:cNvSpPr>
          <p:nvPr/>
        </p:nvSpPr>
        <p:spPr bwMode="auto">
          <a:xfrm>
            <a:off x="1563688" y="2730500"/>
            <a:ext cx="1954212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449" name="TextBox 13"/>
          <p:cNvSpPr txBox="1">
            <a:spLocks noChangeArrowheads="1"/>
          </p:cNvSpPr>
          <p:nvPr/>
        </p:nvSpPr>
        <p:spPr bwMode="auto">
          <a:xfrm>
            <a:off x="3043238" y="5419725"/>
            <a:ext cx="19526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450" name="TextBox 13"/>
          <p:cNvSpPr txBox="1">
            <a:spLocks noChangeArrowheads="1"/>
          </p:cNvSpPr>
          <p:nvPr/>
        </p:nvSpPr>
        <p:spPr bwMode="auto">
          <a:xfrm>
            <a:off x="8745538" y="3603625"/>
            <a:ext cx="19526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451" name="TextBox 13"/>
          <p:cNvSpPr txBox="1">
            <a:spLocks noChangeArrowheads="1"/>
          </p:cNvSpPr>
          <p:nvPr/>
        </p:nvSpPr>
        <p:spPr bwMode="auto">
          <a:xfrm>
            <a:off x="7385050" y="1089025"/>
            <a:ext cx="19526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文本框 10"/>
          <p:cNvSpPr txBox="1">
            <a:spLocks noChangeArrowheads="1"/>
          </p:cNvSpPr>
          <p:nvPr/>
        </p:nvSpPr>
        <p:spPr bwMode="auto">
          <a:xfrm>
            <a:off x="174625" y="220663"/>
            <a:ext cx="26416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19459" name="矩形 1"/>
          <p:cNvSpPr>
            <a:spLocks noChangeArrowheads="1"/>
          </p:cNvSpPr>
          <p:nvPr/>
        </p:nvSpPr>
        <p:spPr bwMode="auto">
          <a:xfrm>
            <a:off x="0" y="188913"/>
            <a:ext cx="144463" cy="463550"/>
          </a:xfrm>
          <a:prstGeom prst="rect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9460" name="Oval 14"/>
          <p:cNvSpPr>
            <a:spLocks noChangeArrowheads="1"/>
          </p:cNvSpPr>
          <p:nvPr/>
        </p:nvSpPr>
        <p:spPr bwMode="auto">
          <a:xfrm>
            <a:off x="2236788" y="3246438"/>
            <a:ext cx="727075" cy="725487"/>
          </a:xfrm>
          <a:prstGeom prst="ellipse">
            <a:avLst/>
          </a:prstGeom>
          <a:noFill/>
          <a:ln w="19050">
            <a:solidFill>
              <a:srgbClr val="4886D8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altLang="zh-CN" sz="31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461" name="AutoShape 81"/>
          <p:cNvSpPr>
            <a:spLocks/>
          </p:cNvSpPr>
          <p:nvPr/>
        </p:nvSpPr>
        <p:spPr bwMode="auto">
          <a:xfrm>
            <a:off x="2419350" y="3405188"/>
            <a:ext cx="368300" cy="368300"/>
          </a:xfrm>
          <a:custGeom>
            <a:avLst/>
            <a:gdLst>
              <a:gd name="T0" fmla="*/ 93687609 w 21600"/>
              <a:gd name="T1" fmla="*/ 53538677 h 21600"/>
              <a:gd name="T2" fmla="*/ 85324883 w 21600"/>
              <a:gd name="T3" fmla="*/ 55209224 h 21600"/>
              <a:gd name="T4" fmla="*/ 93484362 w 21600"/>
              <a:gd name="T5" fmla="*/ 56884716 h 21600"/>
              <a:gd name="T6" fmla="*/ 91600712 w 21600"/>
              <a:gd name="T7" fmla="*/ 70269517 h 21600"/>
              <a:gd name="T8" fmla="*/ 81978537 w 21600"/>
              <a:gd name="T9" fmla="*/ 71940115 h 21600"/>
              <a:gd name="T10" fmla="*/ 90237457 w 21600"/>
              <a:gd name="T11" fmla="*/ 73615607 h 21600"/>
              <a:gd name="T12" fmla="*/ 85746177 w 21600"/>
              <a:gd name="T13" fmla="*/ 86995464 h 21600"/>
              <a:gd name="T14" fmla="*/ 78617665 w 21600"/>
              <a:gd name="T15" fmla="*/ 88670955 h 21600"/>
              <a:gd name="T16" fmla="*/ 85538019 w 21600"/>
              <a:gd name="T17" fmla="*/ 90346447 h 21600"/>
              <a:gd name="T18" fmla="*/ 88051393 w 21600"/>
              <a:gd name="T19" fmla="*/ 97460159 h 21600"/>
              <a:gd name="T20" fmla="*/ 63671323 w 21600"/>
              <a:gd name="T21" fmla="*/ 100379958 h 21600"/>
              <a:gd name="T22" fmla="*/ 29624635 w 21600"/>
              <a:gd name="T23" fmla="*/ 94545270 h 21600"/>
              <a:gd name="T24" fmla="*/ 26764394 w 21600"/>
              <a:gd name="T25" fmla="*/ 45383870 h 21600"/>
              <a:gd name="T26" fmla="*/ 30110449 w 21600"/>
              <a:gd name="T27" fmla="*/ 41646207 h 21600"/>
              <a:gd name="T28" fmla="*/ 53538677 w 21600"/>
              <a:gd name="T29" fmla="*/ 6692403 h 21600"/>
              <a:gd name="T30" fmla="*/ 60226116 w 21600"/>
              <a:gd name="T31" fmla="*/ 40154149 h 21600"/>
              <a:gd name="T32" fmla="*/ 100379958 w 21600"/>
              <a:gd name="T33" fmla="*/ 46529078 h 21600"/>
              <a:gd name="T34" fmla="*/ 23418339 w 21600"/>
              <a:gd name="T35" fmla="*/ 97038865 h 21600"/>
              <a:gd name="T36" fmla="*/ 10033533 w 21600"/>
              <a:gd name="T37" fmla="*/ 100379958 h 21600"/>
              <a:gd name="T38" fmla="*/ 6687458 w 21600"/>
              <a:gd name="T39" fmla="*/ 43495276 h 21600"/>
              <a:gd name="T40" fmla="*/ 20071993 w 21600"/>
              <a:gd name="T41" fmla="*/ 40154149 h 21600"/>
              <a:gd name="T42" fmla="*/ 23418339 w 21600"/>
              <a:gd name="T43" fmla="*/ 97038865 h 21600"/>
              <a:gd name="T44" fmla="*/ 69183919 w 21600"/>
              <a:gd name="T45" fmla="*/ 33575708 h 21600"/>
              <a:gd name="T46" fmla="*/ 53538677 w 21600"/>
              <a:gd name="T47" fmla="*/ 0 h 21600"/>
              <a:gd name="T48" fmla="*/ 30110449 w 21600"/>
              <a:gd name="T49" fmla="*/ 34235101 h 21600"/>
              <a:gd name="T50" fmla="*/ 26764394 w 21600"/>
              <a:gd name="T51" fmla="*/ 36133576 h 21600"/>
              <a:gd name="T52" fmla="*/ 10033533 w 21600"/>
              <a:gd name="T53" fmla="*/ 33461739 h 21600"/>
              <a:gd name="T54" fmla="*/ 0 w 21600"/>
              <a:gd name="T55" fmla="*/ 97038865 h 21600"/>
              <a:gd name="T56" fmla="*/ 20071993 w 21600"/>
              <a:gd name="T57" fmla="*/ 107072376 h 21600"/>
              <a:gd name="T58" fmla="*/ 29158872 w 21600"/>
              <a:gd name="T59" fmla="*/ 101336788 h 21600"/>
              <a:gd name="T60" fmla="*/ 30110449 w 21600"/>
              <a:gd name="T61" fmla="*/ 101584776 h 21600"/>
              <a:gd name="T62" fmla="*/ 63671323 w 21600"/>
              <a:gd name="T63" fmla="*/ 107072376 h 21600"/>
              <a:gd name="T64" fmla="*/ 93950397 w 21600"/>
              <a:gd name="T65" fmla="*/ 100623036 h 21600"/>
              <a:gd name="T66" fmla="*/ 95457562 w 21600"/>
              <a:gd name="T67" fmla="*/ 91134677 h 21600"/>
              <a:gd name="T68" fmla="*/ 100964941 w 21600"/>
              <a:gd name="T69" fmla="*/ 73382691 h 21600"/>
              <a:gd name="T70" fmla="*/ 104137708 w 21600"/>
              <a:gd name="T71" fmla="*/ 56185799 h 21600"/>
              <a:gd name="T72" fmla="*/ 107032818 w 21600"/>
              <a:gd name="T73" fmla="*/ 48204570 h 21600"/>
              <a:gd name="T74" fmla="*/ 97589200 w 21600"/>
              <a:gd name="T75" fmla="*/ 35043042 h 21600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w 21600"/>
              <a:gd name="T115" fmla="*/ 0 h 21600"/>
              <a:gd name="T116" fmla="*/ 21600 w 21600"/>
              <a:gd name="T117" fmla="*/ 21600 h 21600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T114" t="T115" r="T116" b="T117"/>
            <a:pathLst>
              <a:path w="21600" h="21600">
                <a:moveTo>
                  <a:pt x="20235" y="9811"/>
                </a:moveTo>
                <a:cubicBezTo>
                  <a:pt x="20220" y="10144"/>
                  <a:pt x="20081" y="10800"/>
                  <a:pt x="18899" y="10800"/>
                </a:cubicBezTo>
                <a:lnTo>
                  <a:pt x="17549" y="10800"/>
                </a:lnTo>
                <a:cubicBezTo>
                  <a:pt x="17363" y="10800"/>
                  <a:pt x="17212" y="10950"/>
                  <a:pt x="17212" y="11137"/>
                </a:cubicBezTo>
                <a:cubicBezTo>
                  <a:pt x="17212" y="11324"/>
                  <a:pt x="17363" y="11475"/>
                  <a:pt x="17549" y="11475"/>
                </a:cubicBezTo>
                <a:lnTo>
                  <a:pt x="18858" y="11475"/>
                </a:lnTo>
                <a:cubicBezTo>
                  <a:pt x="19870" y="11475"/>
                  <a:pt x="20003" y="12314"/>
                  <a:pt x="19938" y="12719"/>
                </a:cubicBezTo>
                <a:cubicBezTo>
                  <a:pt x="19855" y="13223"/>
                  <a:pt x="19618" y="14175"/>
                  <a:pt x="18478" y="14175"/>
                </a:cubicBezTo>
                <a:lnTo>
                  <a:pt x="16874" y="14175"/>
                </a:lnTo>
                <a:cubicBezTo>
                  <a:pt x="16688" y="14175"/>
                  <a:pt x="16537" y="14325"/>
                  <a:pt x="16537" y="14512"/>
                </a:cubicBezTo>
                <a:cubicBezTo>
                  <a:pt x="16537" y="14699"/>
                  <a:pt x="16688" y="14850"/>
                  <a:pt x="16874" y="14850"/>
                </a:cubicBezTo>
                <a:lnTo>
                  <a:pt x="18203" y="14850"/>
                </a:lnTo>
                <a:cubicBezTo>
                  <a:pt x="19343" y="14850"/>
                  <a:pt x="19243" y="15718"/>
                  <a:pt x="19079" y="16237"/>
                </a:cubicBezTo>
                <a:cubicBezTo>
                  <a:pt x="18864" y="16918"/>
                  <a:pt x="18732" y="17549"/>
                  <a:pt x="17297" y="17549"/>
                </a:cubicBezTo>
                <a:lnTo>
                  <a:pt x="16196" y="17549"/>
                </a:lnTo>
                <a:cubicBezTo>
                  <a:pt x="16009" y="17549"/>
                  <a:pt x="15859" y="17700"/>
                  <a:pt x="15859" y="17887"/>
                </a:cubicBezTo>
                <a:cubicBezTo>
                  <a:pt x="15859" y="18073"/>
                  <a:pt x="16009" y="18225"/>
                  <a:pt x="16196" y="18225"/>
                </a:cubicBezTo>
                <a:lnTo>
                  <a:pt x="17255" y="18225"/>
                </a:lnTo>
                <a:cubicBezTo>
                  <a:pt x="17993" y="18225"/>
                  <a:pt x="18027" y="18923"/>
                  <a:pt x="17950" y="19174"/>
                </a:cubicBezTo>
                <a:cubicBezTo>
                  <a:pt x="17866" y="19448"/>
                  <a:pt x="17767" y="19651"/>
                  <a:pt x="17762" y="19660"/>
                </a:cubicBezTo>
                <a:cubicBezTo>
                  <a:pt x="17558" y="20028"/>
                  <a:pt x="17229" y="20249"/>
                  <a:pt x="16534" y="20249"/>
                </a:cubicBezTo>
                <a:lnTo>
                  <a:pt x="12844" y="20249"/>
                </a:lnTo>
                <a:cubicBezTo>
                  <a:pt x="10990" y="20249"/>
                  <a:pt x="9151" y="19829"/>
                  <a:pt x="9104" y="19818"/>
                </a:cubicBezTo>
                <a:cubicBezTo>
                  <a:pt x="6299" y="19172"/>
                  <a:pt x="6152" y="19122"/>
                  <a:pt x="5976" y="19072"/>
                </a:cubicBezTo>
                <a:cubicBezTo>
                  <a:pt x="5976" y="19072"/>
                  <a:pt x="5405" y="18976"/>
                  <a:pt x="5405" y="18478"/>
                </a:cubicBezTo>
                <a:lnTo>
                  <a:pt x="5399" y="9155"/>
                </a:lnTo>
                <a:cubicBezTo>
                  <a:pt x="5399" y="8839"/>
                  <a:pt x="5601" y="8552"/>
                  <a:pt x="5935" y="8452"/>
                </a:cubicBezTo>
                <a:cubicBezTo>
                  <a:pt x="5977" y="8435"/>
                  <a:pt x="6034" y="8419"/>
                  <a:pt x="6074" y="8401"/>
                </a:cubicBezTo>
                <a:cubicBezTo>
                  <a:pt x="9158" y="7125"/>
                  <a:pt x="10097" y="4324"/>
                  <a:pt x="10124" y="2025"/>
                </a:cubicBezTo>
                <a:cubicBezTo>
                  <a:pt x="10128" y="1702"/>
                  <a:pt x="10378" y="1350"/>
                  <a:pt x="10800" y="1350"/>
                </a:cubicBezTo>
                <a:cubicBezTo>
                  <a:pt x="11514" y="1350"/>
                  <a:pt x="12774" y="2782"/>
                  <a:pt x="12774" y="4554"/>
                </a:cubicBezTo>
                <a:cubicBezTo>
                  <a:pt x="12774" y="6155"/>
                  <a:pt x="12711" y="6432"/>
                  <a:pt x="12149" y="8100"/>
                </a:cubicBezTo>
                <a:cubicBezTo>
                  <a:pt x="18899" y="8100"/>
                  <a:pt x="18852" y="8196"/>
                  <a:pt x="19448" y="8353"/>
                </a:cubicBezTo>
                <a:cubicBezTo>
                  <a:pt x="20187" y="8564"/>
                  <a:pt x="20249" y="9175"/>
                  <a:pt x="20249" y="9386"/>
                </a:cubicBezTo>
                <a:cubicBezTo>
                  <a:pt x="20249" y="9618"/>
                  <a:pt x="20243" y="9584"/>
                  <a:pt x="20235" y="9811"/>
                </a:cubicBezTo>
                <a:moveTo>
                  <a:pt x="4724" y="19575"/>
                </a:moveTo>
                <a:cubicBezTo>
                  <a:pt x="4724" y="19948"/>
                  <a:pt x="4423" y="20249"/>
                  <a:pt x="4049" y="20249"/>
                </a:cubicBezTo>
                <a:lnTo>
                  <a:pt x="2024" y="20249"/>
                </a:lnTo>
                <a:cubicBezTo>
                  <a:pt x="1652" y="20249"/>
                  <a:pt x="1349" y="19948"/>
                  <a:pt x="1349" y="19575"/>
                </a:cubicBezTo>
                <a:lnTo>
                  <a:pt x="1349" y="8774"/>
                </a:lnTo>
                <a:cubicBezTo>
                  <a:pt x="1349" y="8401"/>
                  <a:pt x="1652" y="8100"/>
                  <a:pt x="2024" y="8100"/>
                </a:cubicBezTo>
                <a:lnTo>
                  <a:pt x="4049" y="8100"/>
                </a:lnTo>
                <a:cubicBezTo>
                  <a:pt x="4423" y="8100"/>
                  <a:pt x="4724" y="8401"/>
                  <a:pt x="4724" y="8774"/>
                </a:cubicBezTo>
                <a:cubicBezTo>
                  <a:pt x="4724" y="8774"/>
                  <a:pt x="4724" y="19575"/>
                  <a:pt x="4724" y="19575"/>
                </a:cubicBezTo>
                <a:close/>
                <a:moveTo>
                  <a:pt x="19686" y="7069"/>
                </a:moveTo>
                <a:cubicBezTo>
                  <a:pt x="18842" y="6846"/>
                  <a:pt x="16858" y="6849"/>
                  <a:pt x="13956" y="6773"/>
                </a:cubicBezTo>
                <a:cubicBezTo>
                  <a:pt x="14093" y="6139"/>
                  <a:pt x="14124" y="5568"/>
                  <a:pt x="14124" y="4554"/>
                </a:cubicBezTo>
                <a:cubicBezTo>
                  <a:pt x="14124" y="2133"/>
                  <a:pt x="12361" y="0"/>
                  <a:pt x="10800" y="0"/>
                </a:cubicBezTo>
                <a:cubicBezTo>
                  <a:pt x="9698" y="0"/>
                  <a:pt x="8789" y="901"/>
                  <a:pt x="8774" y="2009"/>
                </a:cubicBezTo>
                <a:cubicBezTo>
                  <a:pt x="8760" y="3368"/>
                  <a:pt x="8340" y="5716"/>
                  <a:pt x="6074" y="6906"/>
                </a:cubicBezTo>
                <a:cubicBezTo>
                  <a:pt x="5908" y="6994"/>
                  <a:pt x="5433" y="7228"/>
                  <a:pt x="5364" y="7259"/>
                </a:cubicBezTo>
                <a:lnTo>
                  <a:pt x="5399" y="7289"/>
                </a:lnTo>
                <a:cubicBezTo>
                  <a:pt x="5045" y="6984"/>
                  <a:pt x="4554" y="6750"/>
                  <a:pt x="4049" y="6750"/>
                </a:cubicBezTo>
                <a:lnTo>
                  <a:pt x="2024" y="6750"/>
                </a:lnTo>
                <a:cubicBezTo>
                  <a:pt x="908" y="6750"/>
                  <a:pt x="0" y="7658"/>
                  <a:pt x="0" y="8774"/>
                </a:cubicBezTo>
                <a:lnTo>
                  <a:pt x="0" y="19575"/>
                </a:lnTo>
                <a:cubicBezTo>
                  <a:pt x="0" y="20691"/>
                  <a:pt x="908" y="21599"/>
                  <a:pt x="2024" y="21599"/>
                </a:cubicBezTo>
                <a:lnTo>
                  <a:pt x="4049" y="21599"/>
                </a:lnTo>
                <a:cubicBezTo>
                  <a:pt x="4853" y="21599"/>
                  <a:pt x="5525" y="21114"/>
                  <a:pt x="5850" y="20434"/>
                </a:cubicBezTo>
                <a:cubicBezTo>
                  <a:pt x="5859" y="20437"/>
                  <a:pt x="5873" y="20441"/>
                  <a:pt x="5882" y="20442"/>
                </a:cubicBezTo>
                <a:cubicBezTo>
                  <a:pt x="5927" y="20454"/>
                  <a:pt x="5979" y="20467"/>
                  <a:pt x="6044" y="20485"/>
                </a:cubicBezTo>
                <a:cubicBezTo>
                  <a:pt x="6056" y="20487"/>
                  <a:pt x="6062" y="20488"/>
                  <a:pt x="6074" y="20492"/>
                </a:cubicBezTo>
                <a:cubicBezTo>
                  <a:pt x="6464" y="20588"/>
                  <a:pt x="7212" y="20768"/>
                  <a:pt x="8812" y="21135"/>
                </a:cubicBezTo>
                <a:cubicBezTo>
                  <a:pt x="9155" y="21213"/>
                  <a:pt x="10966" y="21599"/>
                  <a:pt x="12844" y="21599"/>
                </a:cubicBezTo>
                <a:lnTo>
                  <a:pt x="16534" y="21599"/>
                </a:lnTo>
                <a:cubicBezTo>
                  <a:pt x="17659" y="21599"/>
                  <a:pt x="18469" y="21167"/>
                  <a:pt x="18952" y="20298"/>
                </a:cubicBezTo>
                <a:cubicBezTo>
                  <a:pt x="18958" y="20285"/>
                  <a:pt x="19114" y="19982"/>
                  <a:pt x="19240" y="19572"/>
                </a:cubicBezTo>
                <a:cubicBezTo>
                  <a:pt x="19336" y="19263"/>
                  <a:pt x="19371" y="18827"/>
                  <a:pt x="19256" y="18384"/>
                </a:cubicBezTo>
                <a:cubicBezTo>
                  <a:pt x="19981" y="17886"/>
                  <a:pt x="20214" y="17133"/>
                  <a:pt x="20366" y="16643"/>
                </a:cubicBezTo>
                <a:cubicBezTo>
                  <a:pt x="20620" y="15838"/>
                  <a:pt x="20544" y="15235"/>
                  <a:pt x="20367" y="14803"/>
                </a:cubicBezTo>
                <a:cubicBezTo>
                  <a:pt x="20775" y="14418"/>
                  <a:pt x="21122" y="13831"/>
                  <a:pt x="21269" y="12935"/>
                </a:cubicBezTo>
                <a:cubicBezTo>
                  <a:pt x="21361" y="12380"/>
                  <a:pt x="21263" y="11809"/>
                  <a:pt x="21007" y="11334"/>
                </a:cubicBezTo>
                <a:cubicBezTo>
                  <a:pt x="21389" y="10905"/>
                  <a:pt x="21564" y="10365"/>
                  <a:pt x="21583" y="9865"/>
                </a:cubicBezTo>
                <a:lnTo>
                  <a:pt x="21591" y="9724"/>
                </a:lnTo>
                <a:cubicBezTo>
                  <a:pt x="21596" y="9635"/>
                  <a:pt x="21600" y="9581"/>
                  <a:pt x="21600" y="9386"/>
                </a:cubicBezTo>
                <a:cubicBezTo>
                  <a:pt x="21600" y="8533"/>
                  <a:pt x="21010" y="7446"/>
                  <a:pt x="19686" y="7069"/>
                </a:cubicBezTo>
              </a:path>
            </a:pathLst>
          </a:custGeom>
          <a:solidFill>
            <a:srgbClr val="4886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50701" tIns="50701" rIns="50701" bIns="50701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19462" name="AutoShape 82"/>
          <p:cNvSpPr>
            <a:spLocks/>
          </p:cNvSpPr>
          <p:nvPr/>
        </p:nvSpPr>
        <p:spPr bwMode="auto">
          <a:xfrm>
            <a:off x="2454275" y="3705225"/>
            <a:ext cx="34925" cy="34925"/>
          </a:xfrm>
          <a:custGeom>
            <a:avLst/>
            <a:gdLst>
              <a:gd name="T0" fmla="*/ 45655 w 21600"/>
              <a:gd name="T1" fmla="*/ 60870 h 21600"/>
              <a:gd name="T2" fmla="*/ 30436 w 21600"/>
              <a:gd name="T3" fmla="*/ 45655 h 21600"/>
              <a:gd name="T4" fmla="*/ 45655 w 21600"/>
              <a:gd name="T5" fmla="*/ 30436 h 21600"/>
              <a:gd name="T6" fmla="*/ 60870 w 21600"/>
              <a:gd name="T7" fmla="*/ 45655 h 21600"/>
              <a:gd name="T8" fmla="*/ 45655 w 21600"/>
              <a:gd name="T9" fmla="*/ 60870 h 21600"/>
              <a:gd name="T10" fmla="*/ 45655 w 21600"/>
              <a:gd name="T11" fmla="*/ 0 h 21600"/>
              <a:gd name="T12" fmla="*/ 0 w 21600"/>
              <a:gd name="T13" fmla="*/ 45655 h 21600"/>
              <a:gd name="T14" fmla="*/ 45655 w 21600"/>
              <a:gd name="T15" fmla="*/ 91301 h 21600"/>
              <a:gd name="T16" fmla="*/ 91306 w 21600"/>
              <a:gd name="T17" fmla="*/ 45655 h 21600"/>
              <a:gd name="T18" fmla="*/ 45655 w 21600"/>
              <a:gd name="T19" fmla="*/ 0 h 2160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21600"/>
              <a:gd name="T31" fmla="*/ 0 h 21600"/>
              <a:gd name="T32" fmla="*/ 21600 w 21600"/>
              <a:gd name="T33" fmla="*/ 21600 h 21600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1600" h="21600">
                <a:moveTo>
                  <a:pt x="10800" y="14400"/>
                </a:moveTo>
                <a:cubicBezTo>
                  <a:pt x="8820" y="14400"/>
                  <a:pt x="7200" y="12782"/>
                  <a:pt x="7200" y="10800"/>
                </a:cubicBezTo>
                <a:cubicBezTo>
                  <a:pt x="7200" y="8817"/>
                  <a:pt x="8820" y="7200"/>
                  <a:pt x="10800" y="7200"/>
                </a:cubicBezTo>
                <a:cubicBezTo>
                  <a:pt x="12779" y="7200"/>
                  <a:pt x="14400" y="8817"/>
                  <a:pt x="14400" y="10800"/>
                </a:cubicBezTo>
                <a:cubicBezTo>
                  <a:pt x="14400" y="12782"/>
                  <a:pt x="12779" y="14400"/>
                  <a:pt x="10800" y="14400"/>
                </a:cubicBezTo>
                <a:moveTo>
                  <a:pt x="10800" y="0"/>
                </a:moveTo>
                <a:cubicBezTo>
                  <a:pt x="4837" y="0"/>
                  <a:pt x="0" y="4837"/>
                  <a:pt x="0" y="10800"/>
                </a:cubicBezTo>
                <a:cubicBezTo>
                  <a:pt x="0" y="16762"/>
                  <a:pt x="4837" y="21599"/>
                  <a:pt x="10800" y="21599"/>
                </a:cubicBezTo>
                <a:cubicBezTo>
                  <a:pt x="16762" y="21599"/>
                  <a:pt x="21600" y="16762"/>
                  <a:pt x="21600" y="10800"/>
                </a:cubicBezTo>
                <a:cubicBezTo>
                  <a:pt x="21600" y="4837"/>
                  <a:pt x="16762" y="0"/>
                  <a:pt x="10800" y="0"/>
                </a:cubicBezTo>
              </a:path>
            </a:pathLst>
          </a:custGeom>
          <a:solidFill>
            <a:srgbClr val="FDB8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50701" tIns="50701" rIns="50701" bIns="50701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19463" name="Oval 18"/>
          <p:cNvSpPr>
            <a:spLocks noChangeArrowheads="1"/>
          </p:cNvSpPr>
          <p:nvPr/>
        </p:nvSpPr>
        <p:spPr bwMode="auto">
          <a:xfrm>
            <a:off x="5786438" y="4159250"/>
            <a:ext cx="725487" cy="725488"/>
          </a:xfrm>
          <a:prstGeom prst="ellipse">
            <a:avLst/>
          </a:prstGeom>
          <a:noFill/>
          <a:ln w="19050">
            <a:solidFill>
              <a:srgbClr val="1C4885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altLang="zh-CN" sz="31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464" name="Freeform 19"/>
          <p:cNvSpPr>
            <a:spLocks noEditPoints="1"/>
          </p:cNvSpPr>
          <p:nvPr/>
        </p:nvSpPr>
        <p:spPr bwMode="auto">
          <a:xfrm>
            <a:off x="5964238" y="4376738"/>
            <a:ext cx="388937" cy="314325"/>
          </a:xfrm>
          <a:custGeom>
            <a:avLst/>
            <a:gdLst>
              <a:gd name="T0" fmla="*/ 2147483647 w 400"/>
              <a:gd name="T1" fmla="*/ 2147483647 h 322"/>
              <a:gd name="T2" fmla="*/ 2147483647 w 400"/>
              <a:gd name="T3" fmla="*/ 2147483647 h 322"/>
              <a:gd name="T4" fmla="*/ 2147483647 w 400"/>
              <a:gd name="T5" fmla="*/ 2147483647 h 322"/>
              <a:gd name="T6" fmla="*/ 2147483647 w 400"/>
              <a:gd name="T7" fmla="*/ 2147483647 h 322"/>
              <a:gd name="T8" fmla="*/ 2147483647 w 400"/>
              <a:gd name="T9" fmla="*/ 2147483647 h 322"/>
              <a:gd name="T10" fmla="*/ 2147483647 w 400"/>
              <a:gd name="T11" fmla="*/ 2147483647 h 322"/>
              <a:gd name="T12" fmla="*/ 2147483647 w 400"/>
              <a:gd name="T13" fmla="*/ 2147483647 h 322"/>
              <a:gd name="T14" fmla="*/ 0 w 400"/>
              <a:gd name="T15" fmla="*/ 2147483647 h 322"/>
              <a:gd name="T16" fmla="*/ 0 w 400"/>
              <a:gd name="T17" fmla="*/ 2147483647 h 322"/>
              <a:gd name="T18" fmla="*/ 2147483647 w 400"/>
              <a:gd name="T19" fmla="*/ 2147483647 h 322"/>
              <a:gd name="T20" fmla="*/ 2147483647 w 400"/>
              <a:gd name="T21" fmla="*/ 2147483647 h 322"/>
              <a:gd name="T22" fmla="*/ 2147483647 w 400"/>
              <a:gd name="T23" fmla="*/ 2147483647 h 322"/>
              <a:gd name="T24" fmla="*/ 2147483647 w 400"/>
              <a:gd name="T25" fmla="*/ 2147483647 h 322"/>
              <a:gd name="T26" fmla="*/ 2147483647 w 400"/>
              <a:gd name="T27" fmla="*/ 2147483647 h 322"/>
              <a:gd name="T28" fmla="*/ 2147483647 w 400"/>
              <a:gd name="T29" fmla="*/ 2147483647 h 322"/>
              <a:gd name="T30" fmla="*/ 2147483647 w 400"/>
              <a:gd name="T31" fmla="*/ 2147483647 h 322"/>
              <a:gd name="T32" fmla="*/ 2147483647 w 400"/>
              <a:gd name="T33" fmla="*/ 2147483647 h 322"/>
              <a:gd name="T34" fmla="*/ 2147483647 w 400"/>
              <a:gd name="T35" fmla="*/ 2147483647 h 322"/>
              <a:gd name="T36" fmla="*/ 2147483647 w 400"/>
              <a:gd name="T37" fmla="*/ 2147483647 h 322"/>
              <a:gd name="T38" fmla="*/ 2147483647 w 400"/>
              <a:gd name="T39" fmla="*/ 2147483647 h 322"/>
              <a:gd name="T40" fmla="*/ 2147483647 w 400"/>
              <a:gd name="T41" fmla="*/ 2147483647 h 322"/>
              <a:gd name="T42" fmla="*/ 2147483647 w 400"/>
              <a:gd name="T43" fmla="*/ 2147483647 h 322"/>
              <a:gd name="T44" fmla="*/ 2147483647 w 400"/>
              <a:gd name="T45" fmla="*/ 2147483647 h 322"/>
              <a:gd name="T46" fmla="*/ 2147483647 w 400"/>
              <a:gd name="T47" fmla="*/ 2147483647 h 322"/>
              <a:gd name="T48" fmla="*/ 2147483647 w 400"/>
              <a:gd name="T49" fmla="*/ 2147483647 h 322"/>
              <a:gd name="T50" fmla="*/ 2147483647 w 400"/>
              <a:gd name="T51" fmla="*/ 2147483647 h 322"/>
              <a:gd name="T52" fmla="*/ 2147483647 w 400"/>
              <a:gd name="T53" fmla="*/ 2147483647 h 322"/>
              <a:gd name="T54" fmla="*/ 2147483647 w 400"/>
              <a:gd name="T55" fmla="*/ 2147483647 h 322"/>
              <a:gd name="T56" fmla="*/ 2147483647 w 400"/>
              <a:gd name="T57" fmla="*/ 2147483647 h 322"/>
              <a:gd name="T58" fmla="*/ 2147483647 w 400"/>
              <a:gd name="T59" fmla="*/ 2147483647 h 322"/>
              <a:gd name="T60" fmla="*/ 2147483647 w 400"/>
              <a:gd name="T61" fmla="*/ 2147483647 h 322"/>
              <a:gd name="T62" fmla="*/ 2147483647 w 400"/>
              <a:gd name="T63" fmla="*/ 2147483647 h 322"/>
              <a:gd name="T64" fmla="*/ 2147483647 w 400"/>
              <a:gd name="T65" fmla="*/ 2147483647 h 322"/>
              <a:gd name="T66" fmla="*/ 2147483647 w 400"/>
              <a:gd name="T67" fmla="*/ 2147483647 h 322"/>
              <a:gd name="T68" fmla="*/ 2147483647 w 400"/>
              <a:gd name="T69" fmla="*/ 2147483647 h 322"/>
              <a:gd name="T70" fmla="*/ 2147483647 w 400"/>
              <a:gd name="T71" fmla="*/ 2147483647 h 322"/>
              <a:gd name="T72" fmla="*/ 2147483647 w 400"/>
              <a:gd name="T73" fmla="*/ 2147483647 h 322"/>
              <a:gd name="T74" fmla="*/ 2147483647 w 400"/>
              <a:gd name="T75" fmla="*/ 2147483647 h 322"/>
              <a:gd name="T76" fmla="*/ 2147483647 w 400"/>
              <a:gd name="T77" fmla="*/ 2147483647 h 322"/>
              <a:gd name="T78" fmla="*/ 2147483647 w 400"/>
              <a:gd name="T79" fmla="*/ 2147483647 h 322"/>
              <a:gd name="T80" fmla="*/ 2147483647 w 400"/>
              <a:gd name="T81" fmla="*/ 2147483647 h 322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400"/>
              <a:gd name="T124" fmla="*/ 0 h 322"/>
              <a:gd name="T125" fmla="*/ 400 w 400"/>
              <a:gd name="T126" fmla="*/ 322 h 322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400" h="322">
                <a:moveTo>
                  <a:pt x="393" y="61"/>
                </a:moveTo>
                <a:cubicBezTo>
                  <a:pt x="300" y="3"/>
                  <a:pt x="300" y="3"/>
                  <a:pt x="300" y="3"/>
                </a:cubicBezTo>
                <a:cubicBezTo>
                  <a:pt x="296" y="0"/>
                  <a:pt x="291" y="0"/>
                  <a:pt x="286" y="3"/>
                </a:cubicBezTo>
                <a:cubicBezTo>
                  <a:pt x="200" y="57"/>
                  <a:pt x="200" y="57"/>
                  <a:pt x="200" y="57"/>
                </a:cubicBezTo>
                <a:cubicBezTo>
                  <a:pt x="113" y="3"/>
                  <a:pt x="113" y="3"/>
                  <a:pt x="113" y="3"/>
                </a:cubicBezTo>
                <a:cubicBezTo>
                  <a:pt x="109" y="0"/>
                  <a:pt x="104" y="0"/>
                  <a:pt x="100" y="3"/>
                </a:cubicBezTo>
                <a:cubicBezTo>
                  <a:pt x="6" y="61"/>
                  <a:pt x="6" y="61"/>
                  <a:pt x="6" y="61"/>
                </a:cubicBezTo>
                <a:cubicBezTo>
                  <a:pt x="2" y="64"/>
                  <a:pt x="0" y="68"/>
                  <a:pt x="0" y="73"/>
                </a:cubicBezTo>
                <a:cubicBezTo>
                  <a:pt x="0" y="307"/>
                  <a:pt x="0" y="307"/>
                  <a:pt x="0" y="307"/>
                </a:cubicBezTo>
                <a:cubicBezTo>
                  <a:pt x="0" y="312"/>
                  <a:pt x="2" y="317"/>
                  <a:pt x="6" y="319"/>
                </a:cubicBezTo>
                <a:cubicBezTo>
                  <a:pt x="11" y="322"/>
                  <a:pt x="16" y="321"/>
                  <a:pt x="20" y="319"/>
                </a:cubicBezTo>
                <a:cubicBezTo>
                  <a:pt x="106" y="265"/>
                  <a:pt x="106" y="265"/>
                  <a:pt x="106" y="265"/>
                </a:cubicBezTo>
                <a:cubicBezTo>
                  <a:pt x="193" y="319"/>
                  <a:pt x="193" y="319"/>
                  <a:pt x="193" y="319"/>
                </a:cubicBezTo>
                <a:cubicBezTo>
                  <a:pt x="197" y="322"/>
                  <a:pt x="202" y="322"/>
                  <a:pt x="207" y="319"/>
                </a:cubicBezTo>
                <a:cubicBezTo>
                  <a:pt x="293" y="265"/>
                  <a:pt x="293" y="265"/>
                  <a:pt x="293" y="265"/>
                </a:cubicBezTo>
                <a:cubicBezTo>
                  <a:pt x="380" y="319"/>
                  <a:pt x="380" y="319"/>
                  <a:pt x="380" y="319"/>
                </a:cubicBezTo>
                <a:cubicBezTo>
                  <a:pt x="382" y="320"/>
                  <a:pt x="384" y="321"/>
                  <a:pt x="387" y="321"/>
                </a:cubicBezTo>
                <a:cubicBezTo>
                  <a:pt x="389" y="321"/>
                  <a:pt x="391" y="320"/>
                  <a:pt x="393" y="319"/>
                </a:cubicBezTo>
                <a:cubicBezTo>
                  <a:pt x="397" y="317"/>
                  <a:pt x="400" y="312"/>
                  <a:pt x="400" y="307"/>
                </a:cubicBezTo>
                <a:cubicBezTo>
                  <a:pt x="400" y="73"/>
                  <a:pt x="400" y="73"/>
                  <a:pt x="400" y="73"/>
                </a:cubicBezTo>
                <a:cubicBezTo>
                  <a:pt x="400" y="68"/>
                  <a:pt x="397" y="64"/>
                  <a:pt x="393" y="61"/>
                </a:cubicBezTo>
                <a:close/>
                <a:moveTo>
                  <a:pt x="93" y="241"/>
                </a:moveTo>
                <a:cubicBezTo>
                  <a:pt x="26" y="283"/>
                  <a:pt x="26" y="283"/>
                  <a:pt x="26" y="283"/>
                </a:cubicBezTo>
                <a:cubicBezTo>
                  <a:pt x="26" y="81"/>
                  <a:pt x="26" y="81"/>
                  <a:pt x="26" y="81"/>
                </a:cubicBezTo>
                <a:cubicBezTo>
                  <a:pt x="93" y="39"/>
                  <a:pt x="93" y="39"/>
                  <a:pt x="93" y="39"/>
                </a:cubicBezTo>
                <a:lnTo>
                  <a:pt x="93" y="241"/>
                </a:lnTo>
                <a:close/>
                <a:moveTo>
                  <a:pt x="187" y="283"/>
                </a:moveTo>
                <a:cubicBezTo>
                  <a:pt x="119" y="241"/>
                  <a:pt x="119" y="241"/>
                  <a:pt x="119" y="241"/>
                </a:cubicBezTo>
                <a:cubicBezTo>
                  <a:pt x="119" y="39"/>
                  <a:pt x="119" y="39"/>
                  <a:pt x="119" y="39"/>
                </a:cubicBezTo>
                <a:cubicBezTo>
                  <a:pt x="187" y="81"/>
                  <a:pt x="187" y="81"/>
                  <a:pt x="187" y="81"/>
                </a:cubicBezTo>
                <a:lnTo>
                  <a:pt x="187" y="283"/>
                </a:lnTo>
                <a:close/>
                <a:moveTo>
                  <a:pt x="280" y="241"/>
                </a:moveTo>
                <a:cubicBezTo>
                  <a:pt x="213" y="283"/>
                  <a:pt x="213" y="283"/>
                  <a:pt x="213" y="283"/>
                </a:cubicBezTo>
                <a:cubicBezTo>
                  <a:pt x="213" y="81"/>
                  <a:pt x="213" y="81"/>
                  <a:pt x="213" y="81"/>
                </a:cubicBezTo>
                <a:cubicBezTo>
                  <a:pt x="280" y="39"/>
                  <a:pt x="280" y="39"/>
                  <a:pt x="280" y="39"/>
                </a:cubicBezTo>
                <a:lnTo>
                  <a:pt x="280" y="241"/>
                </a:lnTo>
                <a:close/>
                <a:moveTo>
                  <a:pt x="374" y="283"/>
                </a:moveTo>
                <a:cubicBezTo>
                  <a:pt x="306" y="241"/>
                  <a:pt x="306" y="241"/>
                  <a:pt x="306" y="241"/>
                </a:cubicBezTo>
                <a:cubicBezTo>
                  <a:pt x="306" y="39"/>
                  <a:pt x="306" y="39"/>
                  <a:pt x="306" y="39"/>
                </a:cubicBezTo>
                <a:cubicBezTo>
                  <a:pt x="374" y="81"/>
                  <a:pt x="374" y="81"/>
                  <a:pt x="374" y="81"/>
                </a:cubicBezTo>
                <a:lnTo>
                  <a:pt x="374" y="283"/>
                </a:lnTo>
                <a:close/>
              </a:path>
            </a:pathLst>
          </a:cu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19465" name="Oval 19"/>
          <p:cNvSpPr>
            <a:spLocks noChangeArrowheads="1"/>
          </p:cNvSpPr>
          <p:nvPr/>
        </p:nvSpPr>
        <p:spPr bwMode="auto">
          <a:xfrm>
            <a:off x="5638800" y="1476375"/>
            <a:ext cx="1020763" cy="1020763"/>
          </a:xfrm>
          <a:prstGeom prst="ellipse">
            <a:avLst/>
          </a:prstGeom>
          <a:noFill/>
          <a:ln w="28575">
            <a:solidFill>
              <a:srgbClr val="1C4885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altLang="zh-CN" sz="31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466" name="Freeform 21"/>
          <p:cNvSpPr>
            <a:spLocks noEditPoints="1"/>
          </p:cNvSpPr>
          <p:nvPr/>
        </p:nvSpPr>
        <p:spPr bwMode="auto">
          <a:xfrm>
            <a:off x="5883275" y="1746250"/>
            <a:ext cx="515938" cy="517525"/>
          </a:xfrm>
          <a:custGeom>
            <a:avLst/>
            <a:gdLst>
              <a:gd name="T0" fmla="*/ 2147483647 w 403"/>
              <a:gd name="T1" fmla="*/ 2147483647 h 404"/>
              <a:gd name="T2" fmla="*/ 2147483647 w 403"/>
              <a:gd name="T3" fmla="*/ 2147483647 h 404"/>
              <a:gd name="T4" fmla="*/ 2147483647 w 403"/>
              <a:gd name="T5" fmla="*/ 2147483647 h 404"/>
              <a:gd name="T6" fmla="*/ 2147483647 w 403"/>
              <a:gd name="T7" fmla="*/ 2147483647 h 404"/>
              <a:gd name="T8" fmla="*/ 2147483647 w 403"/>
              <a:gd name="T9" fmla="*/ 2147483647 h 404"/>
              <a:gd name="T10" fmla="*/ 2147483647 w 403"/>
              <a:gd name="T11" fmla="*/ 2147483647 h 404"/>
              <a:gd name="T12" fmla="*/ 2147483647 w 403"/>
              <a:gd name="T13" fmla="*/ 2147483647 h 404"/>
              <a:gd name="T14" fmla="*/ 2147483647 w 403"/>
              <a:gd name="T15" fmla="*/ 2147483647 h 404"/>
              <a:gd name="T16" fmla="*/ 2147483647 w 403"/>
              <a:gd name="T17" fmla="*/ 2147483647 h 404"/>
              <a:gd name="T18" fmla="*/ 2147483647 w 403"/>
              <a:gd name="T19" fmla="*/ 2147483647 h 404"/>
              <a:gd name="T20" fmla="*/ 2147483647 w 403"/>
              <a:gd name="T21" fmla="*/ 2147483647 h 404"/>
              <a:gd name="T22" fmla="*/ 2147483647 w 403"/>
              <a:gd name="T23" fmla="*/ 2147483647 h 404"/>
              <a:gd name="T24" fmla="*/ 2147483647 w 403"/>
              <a:gd name="T25" fmla="*/ 2147483647 h 404"/>
              <a:gd name="T26" fmla="*/ 2147483647 w 403"/>
              <a:gd name="T27" fmla="*/ 2147483647 h 404"/>
              <a:gd name="T28" fmla="*/ 2147483647 w 403"/>
              <a:gd name="T29" fmla="*/ 2147483647 h 404"/>
              <a:gd name="T30" fmla="*/ 2147483647 w 403"/>
              <a:gd name="T31" fmla="*/ 2147483647 h 404"/>
              <a:gd name="T32" fmla="*/ 2147483647 w 403"/>
              <a:gd name="T33" fmla="*/ 2147483647 h 404"/>
              <a:gd name="T34" fmla="*/ 2147483647 w 403"/>
              <a:gd name="T35" fmla="*/ 2147483647 h 404"/>
              <a:gd name="T36" fmla="*/ 2147483647 w 403"/>
              <a:gd name="T37" fmla="*/ 2147483647 h 404"/>
              <a:gd name="T38" fmla="*/ 2147483647 w 403"/>
              <a:gd name="T39" fmla="*/ 2147483647 h 404"/>
              <a:gd name="T40" fmla="*/ 2147483647 w 403"/>
              <a:gd name="T41" fmla="*/ 2147483647 h 404"/>
              <a:gd name="T42" fmla="*/ 2147483647 w 403"/>
              <a:gd name="T43" fmla="*/ 2147483647 h 404"/>
              <a:gd name="T44" fmla="*/ 2147483647 w 403"/>
              <a:gd name="T45" fmla="*/ 2147483647 h 404"/>
              <a:gd name="T46" fmla="*/ 2147483647 w 403"/>
              <a:gd name="T47" fmla="*/ 2147483647 h 404"/>
              <a:gd name="T48" fmla="*/ 2147483647 w 403"/>
              <a:gd name="T49" fmla="*/ 2147483647 h 404"/>
              <a:gd name="T50" fmla="*/ 2147483647 w 403"/>
              <a:gd name="T51" fmla="*/ 2147483647 h 404"/>
              <a:gd name="T52" fmla="*/ 2147483647 w 403"/>
              <a:gd name="T53" fmla="*/ 2147483647 h 404"/>
              <a:gd name="T54" fmla="*/ 2147483647 w 403"/>
              <a:gd name="T55" fmla="*/ 2147483647 h 404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w 403"/>
              <a:gd name="T85" fmla="*/ 0 h 404"/>
              <a:gd name="T86" fmla="*/ 403 w 403"/>
              <a:gd name="T87" fmla="*/ 404 h 404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T84" t="T85" r="T86" b="T87"/>
            <a:pathLst>
              <a:path w="403" h="404">
                <a:moveTo>
                  <a:pt x="390" y="150"/>
                </a:moveTo>
                <a:cubicBezTo>
                  <a:pt x="241" y="110"/>
                  <a:pt x="241" y="110"/>
                  <a:pt x="241" y="110"/>
                </a:cubicBezTo>
                <a:cubicBezTo>
                  <a:pt x="215" y="13"/>
                  <a:pt x="215" y="13"/>
                  <a:pt x="215" y="13"/>
                </a:cubicBezTo>
                <a:cubicBezTo>
                  <a:pt x="213" y="5"/>
                  <a:pt x="204" y="0"/>
                  <a:pt x="195" y="2"/>
                </a:cubicBezTo>
                <a:cubicBezTo>
                  <a:pt x="14" y="51"/>
                  <a:pt x="14" y="51"/>
                  <a:pt x="14" y="51"/>
                </a:cubicBezTo>
                <a:cubicBezTo>
                  <a:pt x="5" y="53"/>
                  <a:pt x="0" y="62"/>
                  <a:pt x="2" y="70"/>
                </a:cubicBezTo>
                <a:cubicBezTo>
                  <a:pt x="67" y="311"/>
                  <a:pt x="67" y="311"/>
                  <a:pt x="67" y="311"/>
                </a:cubicBezTo>
                <a:cubicBezTo>
                  <a:pt x="69" y="319"/>
                  <a:pt x="78" y="324"/>
                  <a:pt x="86" y="322"/>
                </a:cubicBezTo>
                <a:cubicBezTo>
                  <a:pt x="159" y="302"/>
                  <a:pt x="159" y="302"/>
                  <a:pt x="159" y="302"/>
                </a:cubicBezTo>
                <a:cubicBezTo>
                  <a:pt x="149" y="339"/>
                  <a:pt x="149" y="339"/>
                  <a:pt x="149" y="339"/>
                </a:cubicBezTo>
                <a:cubicBezTo>
                  <a:pt x="147" y="347"/>
                  <a:pt x="152" y="356"/>
                  <a:pt x="160" y="358"/>
                </a:cubicBezTo>
                <a:cubicBezTo>
                  <a:pt x="322" y="401"/>
                  <a:pt x="322" y="401"/>
                  <a:pt x="322" y="401"/>
                </a:cubicBezTo>
                <a:cubicBezTo>
                  <a:pt x="331" y="404"/>
                  <a:pt x="340" y="399"/>
                  <a:pt x="342" y="391"/>
                </a:cubicBezTo>
                <a:cubicBezTo>
                  <a:pt x="401" y="169"/>
                  <a:pt x="401" y="169"/>
                  <a:pt x="401" y="169"/>
                </a:cubicBezTo>
                <a:cubicBezTo>
                  <a:pt x="403" y="161"/>
                  <a:pt x="398" y="152"/>
                  <a:pt x="390" y="150"/>
                </a:cubicBezTo>
                <a:close/>
                <a:moveTo>
                  <a:pt x="34" y="75"/>
                </a:moveTo>
                <a:cubicBezTo>
                  <a:pt x="191" y="33"/>
                  <a:pt x="191" y="33"/>
                  <a:pt x="191" y="33"/>
                </a:cubicBezTo>
                <a:cubicBezTo>
                  <a:pt x="249" y="249"/>
                  <a:pt x="249" y="249"/>
                  <a:pt x="249" y="249"/>
                </a:cubicBezTo>
                <a:cubicBezTo>
                  <a:pt x="92" y="291"/>
                  <a:pt x="92" y="291"/>
                  <a:pt x="92" y="291"/>
                </a:cubicBezTo>
                <a:lnTo>
                  <a:pt x="34" y="75"/>
                </a:lnTo>
                <a:close/>
                <a:moveTo>
                  <a:pt x="315" y="371"/>
                </a:moveTo>
                <a:cubicBezTo>
                  <a:pt x="179" y="334"/>
                  <a:pt x="179" y="334"/>
                  <a:pt x="179" y="334"/>
                </a:cubicBezTo>
                <a:cubicBezTo>
                  <a:pt x="190" y="294"/>
                  <a:pt x="190" y="294"/>
                  <a:pt x="190" y="294"/>
                </a:cubicBezTo>
                <a:cubicBezTo>
                  <a:pt x="268" y="273"/>
                  <a:pt x="268" y="273"/>
                  <a:pt x="268" y="273"/>
                </a:cubicBezTo>
                <a:cubicBezTo>
                  <a:pt x="276" y="271"/>
                  <a:pt x="282" y="262"/>
                  <a:pt x="279" y="254"/>
                </a:cubicBezTo>
                <a:cubicBezTo>
                  <a:pt x="249" y="142"/>
                  <a:pt x="249" y="142"/>
                  <a:pt x="249" y="142"/>
                </a:cubicBezTo>
                <a:cubicBezTo>
                  <a:pt x="368" y="174"/>
                  <a:pt x="368" y="174"/>
                  <a:pt x="368" y="174"/>
                </a:cubicBezTo>
                <a:lnTo>
                  <a:pt x="315" y="371"/>
                </a:lnTo>
                <a:close/>
              </a:path>
            </a:pathLst>
          </a:cu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19467" name="Oval 16"/>
          <p:cNvSpPr>
            <a:spLocks noChangeArrowheads="1"/>
          </p:cNvSpPr>
          <p:nvPr/>
        </p:nvSpPr>
        <p:spPr bwMode="auto">
          <a:xfrm>
            <a:off x="9175750" y="3246438"/>
            <a:ext cx="725488" cy="725487"/>
          </a:xfrm>
          <a:prstGeom prst="ellipse">
            <a:avLst/>
          </a:prstGeom>
          <a:noFill/>
          <a:ln w="19050">
            <a:solidFill>
              <a:srgbClr val="4886D8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altLang="zh-CN" sz="31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468" name="AutoShape 112"/>
          <p:cNvSpPr>
            <a:spLocks/>
          </p:cNvSpPr>
          <p:nvPr/>
        </p:nvSpPr>
        <p:spPr bwMode="auto">
          <a:xfrm>
            <a:off x="9375775" y="3432175"/>
            <a:ext cx="369888" cy="369888"/>
          </a:xfrm>
          <a:custGeom>
            <a:avLst/>
            <a:gdLst>
              <a:gd name="T0" fmla="*/ 96664298 w 21020"/>
              <a:gd name="T1" fmla="*/ 45652023 h 21600"/>
              <a:gd name="T2" fmla="*/ 87586243 w 21020"/>
              <a:gd name="T3" fmla="*/ 25510113 h 21600"/>
              <a:gd name="T4" fmla="*/ 72296483 w 21020"/>
              <a:gd name="T5" fmla="*/ 11138099 h 21600"/>
              <a:gd name="T6" fmla="*/ 100157151 w 21020"/>
              <a:gd name="T7" fmla="*/ 13538602 h 21600"/>
              <a:gd name="T8" fmla="*/ 102690760 w 21020"/>
              <a:gd name="T9" fmla="*/ 39902356 h 21600"/>
              <a:gd name="T10" fmla="*/ 25773644 w 21020"/>
              <a:gd name="T11" fmla="*/ 84057942 h 21600"/>
              <a:gd name="T12" fmla="*/ 15861964 w 21020"/>
              <a:gd name="T13" fmla="*/ 66070210 h 21600"/>
              <a:gd name="T14" fmla="*/ 43155690 w 21020"/>
              <a:gd name="T15" fmla="*/ 67591853 h 21600"/>
              <a:gd name="T16" fmla="*/ 44986371 w 21020"/>
              <a:gd name="T17" fmla="*/ 93779965 h 21600"/>
              <a:gd name="T18" fmla="*/ 14913806 w 21020"/>
              <a:gd name="T19" fmla="*/ 101257112 h 21600"/>
              <a:gd name="T20" fmla="*/ 7154534 w 21020"/>
              <a:gd name="T21" fmla="*/ 96602141 h 21600"/>
              <a:gd name="T22" fmla="*/ 11284681 w 21020"/>
              <a:gd name="T23" fmla="*/ 81767994 h 21600"/>
              <a:gd name="T24" fmla="*/ 28231040 w 21020"/>
              <a:gd name="T25" fmla="*/ 97942848 h 21600"/>
              <a:gd name="T26" fmla="*/ 37532409 w 21020"/>
              <a:gd name="T27" fmla="*/ 56137351 h 21600"/>
              <a:gd name="T28" fmla="*/ 54832708 w 21020"/>
              <a:gd name="T29" fmla="*/ 27800061 h 21600"/>
              <a:gd name="T30" fmla="*/ 37532409 w 21020"/>
              <a:gd name="T31" fmla="*/ 56137351 h 21600"/>
              <a:gd name="T32" fmla="*/ 48212314 w 21020"/>
              <a:gd name="T33" fmla="*/ 62796086 h 21600"/>
              <a:gd name="T34" fmla="*/ 75015546 w 21020"/>
              <a:gd name="T35" fmla="*/ 25429765 h 21600"/>
              <a:gd name="T36" fmla="*/ 87112463 w 21020"/>
              <a:gd name="T37" fmla="*/ 36301874 h 21600"/>
              <a:gd name="T38" fmla="*/ 57317362 w 21020"/>
              <a:gd name="T39" fmla="*/ 80653330 h 21600"/>
              <a:gd name="T40" fmla="*/ 88583638 w 21020"/>
              <a:gd name="T41" fmla="*/ 39701486 h 21600"/>
              <a:gd name="T42" fmla="*/ 84965283 w 21020"/>
              <a:gd name="T43" fmla="*/ 56734993 h 21600"/>
              <a:gd name="T44" fmla="*/ 57350163 w 21020"/>
              <a:gd name="T45" fmla="*/ 83184048 h 21600"/>
              <a:gd name="T46" fmla="*/ 105208250 w 21020"/>
              <a:gd name="T47" fmla="*/ 8742850 h 21600"/>
              <a:gd name="T48" fmla="*/ 67212619 w 21020"/>
              <a:gd name="T49" fmla="*/ 6357587 h 21600"/>
              <a:gd name="T50" fmla="*/ 49628974 w 21020"/>
              <a:gd name="T51" fmla="*/ 23109883 h 21600"/>
              <a:gd name="T52" fmla="*/ 49563654 w 21020"/>
              <a:gd name="T53" fmla="*/ 23205198 h 21600"/>
              <a:gd name="T54" fmla="*/ 8963518 w 21020"/>
              <a:gd name="T55" fmla="*/ 64262623 h 21600"/>
              <a:gd name="T56" fmla="*/ 0 w 21020"/>
              <a:gd name="T57" fmla="*/ 96602141 h 21600"/>
              <a:gd name="T58" fmla="*/ 16684710 w 21020"/>
              <a:gd name="T59" fmla="*/ 107830567 h 21600"/>
              <a:gd name="T60" fmla="*/ 53127142 w 21020"/>
              <a:gd name="T61" fmla="*/ 96833253 h 21600"/>
              <a:gd name="T62" fmla="*/ 105208250 w 21020"/>
              <a:gd name="T63" fmla="*/ 8742850 h 21600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21020"/>
              <a:gd name="T97" fmla="*/ 0 h 21600"/>
              <a:gd name="T98" fmla="*/ 21020 w 21020"/>
              <a:gd name="T99" fmla="*/ 21600 h 21600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21020" h="21600">
                <a:moveTo>
                  <a:pt x="18846" y="7946"/>
                </a:moveTo>
                <a:lnTo>
                  <a:pt x="17740" y="9091"/>
                </a:lnTo>
                <a:cubicBezTo>
                  <a:pt x="17740" y="8939"/>
                  <a:pt x="17758" y="8792"/>
                  <a:pt x="17744" y="8636"/>
                </a:cubicBezTo>
                <a:cubicBezTo>
                  <a:pt x="17629" y="7331"/>
                  <a:pt x="17036" y="6068"/>
                  <a:pt x="16074" y="5080"/>
                </a:cubicBezTo>
                <a:cubicBezTo>
                  <a:pt x="15004" y="3980"/>
                  <a:pt x="13585" y="3348"/>
                  <a:pt x="12180" y="3345"/>
                </a:cubicBezTo>
                <a:lnTo>
                  <a:pt x="13268" y="2218"/>
                </a:lnTo>
                <a:cubicBezTo>
                  <a:pt x="13812" y="1659"/>
                  <a:pt x="14572" y="1350"/>
                  <a:pt x="15403" y="1350"/>
                </a:cubicBezTo>
                <a:cubicBezTo>
                  <a:pt x="16460" y="1350"/>
                  <a:pt x="17546" y="1840"/>
                  <a:pt x="18381" y="2696"/>
                </a:cubicBezTo>
                <a:cubicBezTo>
                  <a:pt x="19165" y="3500"/>
                  <a:pt x="19631" y="4499"/>
                  <a:pt x="19698" y="5510"/>
                </a:cubicBezTo>
                <a:cubicBezTo>
                  <a:pt x="19760" y="6453"/>
                  <a:pt x="19457" y="7317"/>
                  <a:pt x="18846" y="7946"/>
                </a:cubicBezTo>
                <a:moveTo>
                  <a:pt x="5828" y="19329"/>
                </a:moveTo>
                <a:cubicBezTo>
                  <a:pt x="5813" y="18424"/>
                  <a:pt x="5454" y="17481"/>
                  <a:pt x="4730" y="16739"/>
                </a:cubicBezTo>
                <a:cubicBezTo>
                  <a:pt x="4046" y="16034"/>
                  <a:pt x="3150" y="15628"/>
                  <a:pt x="2257" y="15592"/>
                </a:cubicBezTo>
                <a:lnTo>
                  <a:pt x="2911" y="13157"/>
                </a:lnTo>
                <a:cubicBezTo>
                  <a:pt x="2959" y="12995"/>
                  <a:pt x="3052" y="12835"/>
                  <a:pt x="3168" y="12695"/>
                </a:cubicBezTo>
                <a:cubicBezTo>
                  <a:pt x="4485" y="11726"/>
                  <a:pt x="6512" y="12012"/>
                  <a:pt x="7920" y="13460"/>
                </a:cubicBezTo>
                <a:cubicBezTo>
                  <a:pt x="9409" y="14990"/>
                  <a:pt x="9639" y="17230"/>
                  <a:pt x="8492" y="18568"/>
                </a:cubicBezTo>
                <a:cubicBezTo>
                  <a:pt x="8416" y="18609"/>
                  <a:pt x="8339" y="18648"/>
                  <a:pt x="8256" y="18675"/>
                </a:cubicBezTo>
                <a:cubicBezTo>
                  <a:pt x="8256" y="18675"/>
                  <a:pt x="5828" y="19329"/>
                  <a:pt x="5828" y="19329"/>
                </a:cubicBezTo>
                <a:close/>
                <a:moveTo>
                  <a:pt x="2737" y="20164"/>
                </a:moveTo>
                <a:cubicBezTo>
                  <a:pt x="2665" y="20181"/>
                  <a:pt x="2443" y="20239"/>
                  <a:pt x="2291" y="20249"/>
                </a:cubicBezTo>
                <a:cubicBezTo>
                  <a:pt x="1751" y="20244"/>
                  <a:pt x="1313" y="19792"/>
                  <a:pt x="1313" y="19237"/>
                </a:cubicBezTo>
                <a:cubicBezTo>
                  <a:pt x="1321" y="19124"/>
                  <a:pt x="1365" y="18929"/>
                  <a:pt x="1380" y="18857"/>
                </a:cubicBezTo>
                <a:lnTo>
                  <a:pt x="2071" y="16283"/>
                </a:lnTo>
                <a:cubicBezTo>
                  <a:pt x="2822" y="16261"/>
                  <a:pt x="3630" y="16562"/>
                  <a:pt x="4265" y="17215"/>
                </a:cubicBezTo>
                <a:cubicBezTo>
                  <a:pt x="4911" y="17878"/>
                  <a:pt x="5214" y="18725"/>
                  <a:pt x="5181" y="19504"/>
                </a:cubicBezTo>
                <a:cubicBezTo>
                  <a:pt x="5181" y="19504"/>
                  <a:pt x="2737" y="20164"/>
                  <a:pt x="2737" y="20164"/>
                </a:cubicBezTo>
                <a:close/>
                <a:moveTo>
                  <a:pt x="6888" y="11179"/>
                </a:moveTo>
                <a:cubicBezTo>
                  <a:pt x="6280" y="10927"/>
                  <a:pt x="5642" y="10783"/>
                  <a:pt x="5004" y="10774"/>
                </a:cubicBezTo>
                <a:lnTo>
                  <a:pt x="10063" y="5536"/>
                </a:lnTo>
                <a:cubicBezTo>
                  <a:pt x="10838" y="4759"/>
                  <a:pt x="11966" y="4536"/>
                  <a:pt x="13077" y="4819"/>
                </a:cubicBezTo>
                <a:cubicBezTo>
                  <a:pt x="13077" y="4819"/>
                  <a:pt x="6888" y="11179"/>
                  <a:pt x="6888" y="11179"/>
                </a:cubicBezTo>
                <a:close/>
                <a:moveTo>
                  <a:pt x="9717" y="13672"/>
                </a:moveTo>
                <a:cubicBezTo>
                  <a:pt x="9473" y="13258"/>
                  <a:pt x="9194" y="12859"/>
                  <a:pt x="8848" y="12505"/>
                </a:cubicBezTo>
                <a:cubicBezTo>
                  <a:pt x="8447" y="12093"/>
                  <a:pt x="7986" y="11770"/>
                  <a:pt x="7507" y="11498"/>
                </a:cubicBezTo>
                <a:lnTo>
                  <a:pt x="13767" y="5064"/>
                </a:lnTo>
                <a:cubicBezTo>
                  <a:pt x="14259" y="5288"/>
                  <a:pt x="14729" y="5607"/>
                  <a:pt x="15145" y="6035"/>
                </a:cubicBezTo>
                <a:cubicBezTo>
                  <a:pt x="15500" y="6398"/>
                  <a:pt x="15775" y="6806"/>
                  <a:pt x="15987" y="7229"/>
                </a:cubicBezTo>
                <a:cubicBezTo>
                  <a:pt x="15987" y="7229"/>
                  <a:pt x="9717" y="13672"/>
                  <a:pt x="9717" y="13672"/>
                </a:cubicBezTo>
                <a:close/>
                <a:moveTo>
                  <a:pt x="10519" y="16061"/>
                </a:moveTo>
                <a:cubicBezTo>
                  <a:pt x="10465" y="15452"/>
                  <a:pt x="10298" y="14854"/>
                  <a:pt x="10047" y="14288"/>
                </a:cubicBezTo>
                <a:lnTo>
                  <a:pt x="16257" y="7906"/>
                </a:lnTo>
                <a:cubicBezTo>
                  <a:pt x="16637" y="9140"/>
                  <a:pt x="16442" y="10429"/>
                  <a:pt x="15610" y="11284"/>
                </a:cubicBezTo>
                <a:cubicBezTo>
                  <a:pt x="15604" y="11290"/>
                  <a:pt x="15598" y="11293"/>
                  <a:pt x="15593" y="11298"/>
                </a:cubicBezTo>
                <a:lnTo>
                  <a:pt x="15602" y="11306"/>
                </a:lnTo>
                <a:lnTo>
                  <a:pt x="10525" y="16565"/>
                </a:lnTo>
                <a:cubicBezTo>
                  <a:pt x="10527" y="16397"/>
                  <a:pt x="10534" y="16232"/>
                  <a:pt x="10519" y="16061"/>
                </a:cubicBezTo>
                <a:moveTo>
                  <a:pt x="19308" y="1741"/>
                </a:moveTo>
                <a:cubicBezTo>
                  <a:pt x="18228" y="632"/>
                  <a:pt x="16805" y="0"/>
                  <a:pt x="15403" y="0"/>
                </a:cubicBezTo>
                <a:cubicBezTo>
                  <a:pt x="14220" y="0"/>
                  <a:pt x="13131" y="450"/>
                  <a:pt x="12335" y="1266"/>
                </a:cubicBezTo>
                <a:lnTo>
                  <a:pt x="9138" y="4577"/>
                </a:lnTo>
                <a:cubicBezTo>
                  <a:pt x="9129" y="4585"/>
                  <a:pt x="9118" y="4592"/>
                  <a:pt x="9108" y="4602"/>
                </a:cubicBezTo>
                <a:cubicBezTo>
                  <a:pt x="9103" y="4608"/>
                  <a:pt x="9100" y="4614"/>
                  <a:pt x="9095" y="4620"/>
                </a:cubicBezTo>
                <a:lnTo>
                  <a:pt x="9096" y="4621"/>
                </a:lnTo>
                <a:lnTo>
                  <a:pt x="2310" y="11647"/>
                </a:lnTo>
                <a:cubicBezTo>
                  <a:pt x="1998" y="11966"/>
                  <a:pt x="1771" y="12364"/>
                  <a:pt x="1645" y="12797"/>
                </a:cubicBezTo>
                <a:lnTo>
                  <a:pt x="102" y="18541"/>
                </a:lnTo>
                <a:cubicBezTo>
                  <a:pt x="100" y="18557"/>
                  <a:pt x="0" y="19008"/>
                  <a:pt x="0" y="19237"/>
                </a:cubicBezTo>
                <a:cubicBezTo>
                  <a:pt x="0" y="20541"/>
                  <a:pt x="1030" y="21599"/>
                  <a:pt x="2302" y="21599"/>
                </a:cubicBezTo>
                <a:cubicBezTo>
                  <a:pt x="2554" y="21599"/>
                  <a:pt x="3044" y="21475"/>
                  <a:pt x="3062" y="21473"/>
                </a:cubicBezTo>
                <a:lnTo>
                  <a:pt x="8630" y="19969"/>
                </a:lnTo>
                <a:cubicBezTo>
                  <a:pt x="9054" y="19839"/>
                  <a:pt x="9439" y="19604"/>
                  <a:pt x="9750" y="19283"/>
                </a:cubicBezTo>
                <a:lnTo>
                  <a:pt x="19776" y="8899"/>
                </a:lnTo>
                <a:cubicBezTo>
                  <a:pt x="21600" y="7023"/>
                  <a:pt x="21394" y="3881"/>
                  <a:pt x="19308" y="1741"/>
                </a:cubicBezTo>
              </a:path>
            </a:pathLst>
          </a:custGeom>
          <a:solidFill>
            <a:srgbClr val="4886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50701" tIns="50701" rIns="50701" bIns="50701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cxnSp>
        <p:nvCxnSpPr>
          <p:cNvPr id="19469" name="Straight Arrow Connector 39"/>
          <p:cNvCxnSpPr>
            <a:cxnSpLocks noChangeShapeType="1"/>
          </p:cNvCxnSpPr>
          <p:nvPr/>
        </p:nvCxnSpPr>
        <p:spPr bwMode="auto">
          <a:xfrm>
            <a:off x="3824288" y="2805113"/>
            <a:ext cx="811212" cy="3175"/>
          </a:xfrm>
          <a:prstGeom prst="straightConnector1">
            <a:avLst/>
          </a:prstGeom>
          <a:noFill/>
          <a:ln w="9525">
            <a:solidFill>
              <a:srgbClr val="1C4885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9470" name="Straight Arrow Connector 41"/>
          <p:cNvCxnSpPr>
            <a:cxnSpLocks noChangeShapeType="1"/>
          </p:cNvCxnSpPr>
          <p:nvPr/>
        </p:nvCxnSpPr>
        <p:spPr bwMode="auto">
          <a:xfrm>
            <a:off x="7677150" y="2805113"/>
            <a:ext cx="811213" cy="3175"/>
          </a:xfrm>
          <a:prstGeom prst="straightConnector1">
            <a:avLst/>
          </a:prstGeom>
          <a:noFill/>
          <a:ln w="9525">
            <a:solidFill>
              <a:srgbClr val="1C4885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9471" name="Straight Arrow Connector 42"/>
          <p:cNvCxnSpPr>
            <a:cxnSpLocks noChangeShapeType="1"/>
          </p:cNvCxnSpPr>
          <p:nvPr/>
        </p:nvCxnSpPr>
        <p:spPr bwMode="auto">
          <a:xfrm flipH="1">
            <a:off x="3824288" y="5238750"/>
            <a:ext cx="811212" cy="3175"/>
          </a:xfrm>
          <a:prstGeom prst="straightConnector1">
            <a:avLst/>
          </a:prstGeom>
          <a:noFill/>
          <a:ln w="9525">
            <a:solidFill>
              <a:srgbClr val="1C4885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9472" name="Straight Arrow Connector 43"/>
          <p:cNvCxnSpPr>
            <a:cxnSpLocks noChangeShapeType="1"/>
          </p:cNvCxnSpPr>
          <p:nvPr/>
        </p:nvCxnSpPr>
        <p:spPr bwMode="auto">
          <a:xfrm flipH="1">
            <a:off x="7677150" y="5238750"/>
            <a:ext cx="811213" cy="3175"/>
          </a:xfrm>
          <a:prstGeom prst="straightConnector1">
            <a:avLst/>
          </a:prstGeom>
          <a:noFill/>
          <a:ln w="9525">
            <a:solidFill>
              <a:srgbClr val="1C4885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9473" name="TextBox 13"/>
          <p:cNvSpPr txBox="1">
            <a:spLocks noChangeArrowheads="1"/>
          </p:cNvSpPr>
          <p:nvPr/>
        </p:nvSpPr>
        <p:spPr bwMode="auto">
          <a:xfrm>
            <a:off x="1430338" y="4238625"/>
            <a:ext cx="2338387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474" name="TextBox 13"/>
          <p:cNvSpPr txBox="1">
            <a:spLocks noChangeArrowheads="1"/>
          </p:cNvSpPr>
          <p:nvPr/>
        </p:nvSpPr>
        <p:spPr bwMode="auto">
          <a:xfrm>
            <a:off x="1981200" y="4587875"/>
            <a:ext cx="1384300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475" name="TextBox 13"/>
          <p:cNvSpPr txBox="1">
            <a:spLocks noChangeArrowheads="1"/>
          </p:cNvSpPr>
          <p:nvPr/>
        </p:nvSpPr>
        <p:spPr bwMode="auto">
          <a:xfrm>
            <a:off x="4972050" y="2686050"/>
            <a:ext cx="2338388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476" name="TextBox 13"/>
          <p:cNvSpPr txBox="1">
            <a:spLocks noChangeArrowheads="1"/>
          </p:cNvSpPr>
          <p:nvPr/>
        </p:nvSpPr>
        <p:spPr bwMode="auto">
          <a:xfrm>
            <a:off x="5522913" y="3035300"/>
            <a:ext cx="1384300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477" name="TextBox 13"/>
          <p:cNvSpPr txBox="1">
            <a:spLocks noChangeArrowheads="1"/>
          </p:cNvSpPr>
          <p:nvPr/>
        </p:nvSpPr>
        <p:spPr bwMode="auto">
          <a:xfrm>
            <a:off x="4972050" y="5103813"/>
            <a:ext cx="233838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478" name="TextBox 13"/>
          <p:cNvSpPr txBox="1">
            <a:spLocks noChangeArrowheads="1"/>
          </p:cNvSpPr>
          <p:nvPr/>
        </p:nvSpPr>
        <p:spPr bwMode="auto">
          <a:xfrm>
            <a:off x="5522913" y="5453063"/>
            <a:ext cx="1384300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479" name="TextBox 13"/>
          <p:cNvSpPr txBox="1">
            <a:spLocks noChangeArrowheads="1"/>
          </p:cNvSpPr>
          <p:nvPr/>
        </p:nvSpPr>
        <p:spPr bwMode="auto">
          <a:xfrm>
            <a:off x="8369300" y="4238625"/>
            <a:ext cx="2338388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480" name="TextBox 13"/>
          <p:cNvSpPr txBox="1">
            <a:spLocks noChangeArrowheads="1"/>
          </p:cNvSpPr>
          <p:nvPr/>
        </p:nvSpPr>
        <p:spPr bwMode="auto">
          <a:xfrm>
            <a:off x="8920163" y="4587875"/>
            <a:ext cx="1384300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图片 2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2075" y="354013"/>
            <a:ext cx="7481888" cy="3743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3" name="矩形 6"/>
          <p:cNvSpPr>
            <a:spLocks noChangeArrowheads="1"/>
          </p:cNvSpPr>
          <p:nvPr/>
        </p:nvSpPr>
        <p:spPr bwMode="auto">
          <a:xfrm>
            <a:off x="0" y="4902200"/>
            <a:ext cx="12192000" cy="1955800"/>
          </a:xfrm>
          <a:prstGeom prst="rect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0484" name="文本框 8"/>
          <p:cNvSpPr txBox="1">
            <a:spLocks noChangeArrowheads="1"/>
          </p:cNvSpPr>
          <p:nvPr/>
        </p:nvSpPr>
        <p:spPr bwMode="auto">
          <a:xfrm>
            <a:off x="0" y="1571625"/>
            <a:ext cx="1495425" cy="538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4400" b="1">
                <a:solidFill>
                  <a:srgbClr val="1C488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endParaRPr lang="zh-CN" altLang="en-US" sz="34400" b="1">
              <a:solidFill>
                <a:srgbClr val="1C488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485" name="文本框 12"/>
          <p:cNvSpPr txBox="1">
            <a:spLocks noChangeArrowheads="1"/>
          </p:cNvSpPr>
          <p:nvPr/>
        </p:nvSpPr>
        <p:spPr bwMode="auto">
          <a:xfrm>
            <a:off x="2762250" y="3632200"/>
            <a:ext cx="3919538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7200" b="1">
                <a:solidFill>
                  <a:srgbClr val="1C488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财务计划</a:t>
            </a:r>
          </a:p>
        </p:txBody>
      </p:sp>
      <p:grpSp>
        <p:nvGrpSpPr>
          <p:cNvPr id="20486" name="组合 13"/>
          <p:cNvGrpSpPr>
            <a:grpSpLocks noChangeAspect="1"/>
          </p:cNvGrpSpPr>
          <p:nvPr/>
        </p:nvGrpSpPr>
        <p:grpSpPr bwMode="auto">
          <a:xfrm>
            <a:off x="6804025" y="3178175"/>
            <a:ext cx="5578475" cy="3481388"/>
            <a:chOff x="0" y="0"/>
            <a:chExt cx="5324473" cy="3322983"/>
          </a:xfrm>
        </p:grpSpPr>
        <p:pic>
          <p:nvPicPr>
            <p:cNvPr id="20489" name="图片 14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52040"/>
            <a:stretch>
              <a:fillRect/>
            </a:stretch>
          </p:blipFill>
          <p:spPr bwMode="auto">
            <a:xfrm>
              <a:off x="6344" y="0"/>
              <a:ext cx="5318129" cy="16424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490" name="图片 15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0633" r="2628"/>
            <a:stretch>
              <a:fillRect/>
            </a:stretch>
          </p:blipFill>
          <p:spPr bwMode="auto">
            <a:xfrm>
              <a:off x="0" y="1632435"/>
              <a:ext cx="5178427" cy="16905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0487" name="矩形 16"/>
          <p:cNvSpPr>
            <a:spLocks noChangeArrowheads="1"/>
          </p:cNvSpPr>
          <p:nvPr/>
        </p:nvSpPr>
        <p:spPr bwMode="auto">
          <a:xfrm>
            <a:off x="2886075" y="5011738"/>
            <a:ext cx="4978400" cy="868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488" name="文本框 19"/>
          <p:cNvSpPr>
            <a:spLocks/>
          </p:cNvSpPr>
          <p:nvPr/>
        </p:nvSpPr>
        <p:spPr bwMode="auto">
          <a:xfrm>
            <a:off x="465138" y="4889500"/>
            <a:ext cx="2039937" cy="985838"/>
          </a:xfrm>
          <a:custGeom>
            <a:avLst/>
            <a:gdLst>
              <a:gd name="T0" fmla="*/ 1343223 w 2039375"/>
              <a:gd name="T1" fmla="*/ 0 h 987152"/>
              <a:gd name="T2" fmla="*/ 2041061 w 2039375"/>
              <a:gd name="T3" fmla="*/ 0 h 987152"/>
              <a:gd name="T4" fmla="*/ 2031629 w 2039375"/>
              <a:gd name="T5" fmla="*/ 106740 h 987152"/>
              <a:gd name="T6" fmla="*/ 1708147 w 2039375"/>
              <a:gd name="T7" fmla="*/ 680226 h 987152"/>
              <a:gd name="T8" fmla="*/ 790513 w 2039375"/>
              <a:gd name="T9" fmla="*/ 983215 h 987152"/>
              <a:gd name="T10" fmla="*/ 0 w 2039375"/>
              <a:gd name="T11" fmla="*/ 840757 h 987152"/>
              <a:gd name="T12" fmla="*/ 0 w 2039375"/>
              <a:gd name="T13" fmla="*/ 245410 h 987152"/>
              <a:gd name="T14" fmla="*/ 717871 w 2039375"/>
              <a:gd name="T15" fmla="*/ 455909 h 987152"/>
              <a:gd name="T16" fmla="*/ 1179359 w 2039375"/>
              <a:gd name="T17" fmla="*/ 313450 h 987152"/>
              <a:gd name="T18" fmla="*/ 1339597 w 2039375"/>
              <a:gd name="T19" fmla="*/ 39963 h 987152"/>
              <a:gd name="T20" fmla="*/ 1343223 w 2039375"/>
              <a:gd name="T21" fmla="*/ 0 h 987152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039375"/>
              <a:gd name="T34" fmla="*/ 0 h 987152"/>
              <a:gd name="T35" fmla="*/ 2039375 w 2039375"/>
              <a:gd name="T36" fmla="*/ 987152 h 987152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039375" h="987152">
                <a:moveTo>
                  <a:pt x="1342113" y="0"/>
                </a:moveTo>
                <a:lnTo>
                  <a:pt x="2039375" y="0"/>
                </a:lnTo>
                <a:lnTo>
                  <a:pt x="2029950" y="107167"/>
                </a:lnTo>
                <a:cubicBezTo>
                  <a:pt x="1986855" y="338921"/>
                  <a:pt x="1879117" y="530849"/>
                  <a:pt x="1706735" y="682950"/>
                </a:cubicBezTo>
                <a:cubicBezTo>
                  <a:pt x="1476894" y="885752"/>
                  <a:pt x="1171268" y="987152"/>
                  <a:pt x="789859" y="987152"/>
                </a:cubicBezTo>
                <a:cubicBezTo>
                  <a:pt x="471069" y="987152"/>
                  <a:pt x="207783" y="939476"/>
                  <a:pt x="0" y="844124"/>
                </a:cubicBezTo>
                <a:lnTo>
                  <a:pt x="0" y="246393"/>
                </a:lnTo>
                <a:cubicBezTo>
                  <a:pt x="229130" y="387287"/>
                  <a:pt x="468222" y="457734"/>
                  <a:pt x="717277" y="457734"/>
                </a:cubicBezTo>
                <a:cubicBezTo>
                  <a:pt x="910828" y="457734"/>
                  <a:pt x="1064530" y="410057"/>
                  <a:pt x="1178384" y="314705"/>
                </a:cubicBezTo>
                <a:cubicBezTo>
                  <a:pt x="1263774" y="243191"/>
                  <a:pt x="1317143" y="151663"/>
                  <a:pt x="1338490" y="40122"/>
                </a:cubicBezTo>
                <a:lnTo>
                  <a:pt x="1342113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矩形 1"/>
          <p:cNvSpPr>
            <a:spLocks/>
          </p:cNvSpPr>
          <p:nvPr/>
        </p:nvSpPr>
        <p:spPr bwMode="auto">
          <a:xfrm>
            <a:off x="5614988" y="0"/>
            <a:ext cx="6423025" cy="6858000"/>
          </a:xfrm>
          <a:custGeom>
            <a:avLst/>
            <a:gdLst>
              <a:gd name="T0" fmla="*/ 2599382 w 5769204"/>
              <a:gd name="T1" fmla="*/ 9427 h 6858000"/>
              <a:gd name="T2" fmla="*/ 7961352 w 5769204"/>
              <a:gd name="T3" fmla="*/ 0 h 6858000"/>
              <a:gd name="T4" fmla="*/ 7961352 w 5769204"/>
              <a:gd name="T5" fmla="*/ 6858000 h 6858000"/>
              <a:gd name="T6" fmla="*/ 0 w 5769204"/>
              <a:gd name="T7" fmla="*/ 6858000 h 6858000"/>
              <a:gd name="T8" fmla="*/ 2599382 w 5769204"/>
              <a:gd name="T9" fmla="*/ 9427 h 68580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769204"/>
              <a:gd name="T16" fmla="*/ 0 h 6858000"/>
              <a:gd name="T17" fmla="*/ 5769204 w 5769204"/>
              <a:gd name="T18" fmla="*/ 6858000 h 68580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769204" h="6858000">
                <a:moveTo>
                  <a:pt x="1883645" y="9427"/>
                </a:moveTo>
                <a:lnTo>
                  <a:pt x="5769204" y="0"/>
                </a:lnTo>
                <a:lnTo>
                  <a:pt x="5769204" y="6858000"/>
                </a:lnTo>
                <a:lnTo>
                  <a:pt x="0" y="6858000"/>
                </a:lnTo>
                <a:lnTo>
                  <a:pt x="1883645" y="942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3075" name="矩形 1"/>
          <p:cNvSpPr>
            <a:spLocks/>
          </p:cNvSpPr>
          <p:nvPr/>
        </p:nvSpPr>
        <p:spPr bwMode="auto">
          <a:xfrm>
            <a:off x="5768975" y="0"/>
            <a:ext cx="6423025" cy="6858000"/>
          </a:xfrm>
          <a:custGeom>
            <a:avLst/>
            <a:gdLst>
              <a:gd name="T0" fmla="*/ 2599382 w 5769204"/>
              <a:gd name="T1" fmla="*/ 9427 h 6858000"/>
              <a:gd name="T2" fmla="*/ 7961352 w 5769204"/>
              <a:gd name="T3" fmla="*/ 0 h 6858000"/>
              <a:gd name="T4" fmla="*/ 7961352 w 5769204"/>
              <a:gd name="T5" fmla="*/ 6858000 h 6858000"/>
              <a:gd name="T6" fmla="*/ 0 w 5769204"/>
              <a:gd name="T7" fmla="*/ 6858000 h 6858000"/>
              <a:gd name="T8" fmla="*/ 2599382 w 5769204"/>
              <a:gd name="T9" fmla="*/ 9427 h 68580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769204"/>
              <a:gd name="T16" fmla="*/ 0 h 6858000"/>
              <a:gd name="T17" fmla="*/ 5769204 w 5769204"/>
              <a:gd name="T18" fmla="*/ 6858000 h 68580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769204" h="6858000">
                <a:moveTo>
                  <a:pt x="1883645" y="9427"/>
                </a:moveTo>
                <a:lnTo>
                  <a:pt x="5769204" y="0"/>
                </a:lnTo>
                <a:lnTo>
                  <a:pt x="5769204" y="6858000"/>
                </a:lnTo>
                <a:lnTo>
                  <a:pt x="0" y="6858000"/>
                </a:lnTo>
                <a:lnTo>
                  <a:pt x="1883645" y="9427"/>
                </a:lnTo>
                <a:close/>
              </a:path>
            </a:pathLst>
          </a:cu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3076" name="等腰三角形 4"/>
          <p:cNvSpPr>
            <a:spLocks/>
          </p:cNvSpPr>
          <p:nvPr/>
        </p:nvSpPr>
        <p:spPr bwMode="auto">
          <a:xfrm rot="-344388">
            <a:off x="9923463" y="-147638"/>
            <a:ext cx="2436812" cy="3543301"/>
          </a:xfrm>
          <a:custGeom>
            <a:avLst/>
            <a:gdLst>
              <a:gd name="T0" fmla="*/ 0 w 2436495"/>
              <a:gd name="T1" fmla="*/ 0 h 3543376"/>
              <a:gd name="T2" fmla="*/ 2437448 w 2436495"/>
              <a:gd name="T3" fmla="*/ 249659 h 3543376"/>
              <a:gd name="T4" fmla="*/ 2094032 w 2436495"/>
              <a:gd name="T5" fmla="*/ 3543149 h 3543376"/>
              <a:gd name="T6" fmla="*/ 0 w 2436495"/>
              <a:gd name="T7" fmla="*/ 0 h 3543376"/>
              <a:gd name="T8" fmla="*/ 0 60000 65536"/>
              <a:gd name="T9" fmla="*/ 0 60000 65536"/>
              <a:gd name="T10" fmla="*/ 0 60000 65536"/>
              <a:gd name="T11" fmla="*/ 0 60000 65536"/>
              <a:gd name="T12" fmla="*/ 0 w 2436495"/>
              <a:gd name="T13" fmla="*/ 0 h 3543376"/>
              <a:gd name="T14" fmla="*/ 2436495 w 2436495"/>
              <a:gd name="T15" fmla="*/ 3543376 h 354337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436495" h="3543376">
                <a:moveTo>
                  <a:pt x="0" y="0"/>
                </a:moveTo>
                <a:lnTo>
                  <a:pt x="2436495" y="249674"/>
                </a:lnTo>
                <a:lnTo>
                  <a:pt x="2093214" y="3543376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3077" name="等腰三角形 4"/>
          <p:cNvSpPr>
            <a:spLocks/>
          </p:cNvSpPr>
          <p:nvPr/>
        </p:nvSpPr>
        <p:spPr bwMode="auto">
          <a:xfrm rot="10452885">
            <a:off x="9837738" y="146050"/>
            <a:ext cx="1068387" cy="1552575"/>
          </a:xfrm>
          <a:custGeom>
            <a:avLst/>
            <a:gdLst>
              <a:gd name="T0" fmla="*/ 0 w 2436495"/>
              <a:gd name="T1" fmla="*/ 0 h 3543376"/>
              <a:gd name="T2" fmla="*/ 205426 w 2436495"/>
              <a:gd name="T3" fmla="*/ 21003 h 3543376"/>
              <a:gd name="T4" fmla="*/ 176483 w 2436495"/>
              <a:gd name="T5" fmla="*/ 298073 h 3543376"/>
              <a:gd name="T6" fmla="*/ 0 w 2436495"/>
              <a:gd name="T7" fmla="*/ 0 h 3543376"/>
              <a:gd name="T8" fmla="*/ 0 60000 65536"/>
              <a:gd name="T9" fmla="*/ 0 60000 65536"/>
              <a:gd name="T10" fmla="*/ 0 60000 65536"/>
              <a:gd name="T11" fmla="*/ 0 60000 65536"/>
              <a:gd name="T12" fmla="*/ 0 w 2436495"/>
              <a:gd name="T13" fmla="*/ 0 h 3543376"/>
              <a:gd name="T14" fmla="*/ 2436495 w 2436495"/>
              <a:gd name="T15" fmla="*/ 3543376 h 354337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436495" h="3543376">
                <a:moveTo>
                  <a:pt x="0" y="0"/>
                </a:moveTo>
                <a:lnTo>
                  <a:pt x="2436495" y="249674"/>
                </a:lnTo>
                <a:lnTo>
                  <a:pt x="2093214" y="3543376"/>
                </a:lnTo>
                <a:lnTo>
                  <a:pt x="0" y="0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3078" name="矩形 31"/>
          <p:cNvSpPr>
            <a:spLocks noChangeArrowheads="1"/>
          </p:cNvSpPr>
          <p:nvPr/>
        </p:nvSpPr>
        <p:spPr bwMode="auto">
          <a:xfrm>
            <a:off x="2208213" y="2940050"/>
            <a:ext cx="2581275" cy="488950"/>
          </a:xfrm>
          <a:prstGeom prst="rect">
            <a:avLst/>
          </a:prstGeom>
          <a:noFill/>
          <a:ln w="9525">
            <a:solidFill>
              <a:srgbClr val="40404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endParaRPr lang="zh-CN" altLang="en-US" sz="1600" b="1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3079" name="Rectangle 6"/>
          <p:cNvSpPr>
            <a:spLocks noChangeArrowheads="1"/>
          </p:cNvSpPr>
          <p:nvPr/>
        </p:nvSpPr>
        <p:spPr bwMode="auto">
          <a:xfrm>
            <a:off x="2751138" y="2984500"/>
            <a:ext cx="19272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b="1">
                <a:solidFill>
                  <a:srgbClr val="1C488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市场分析</a:t>
            </a:r>
          </a:p>
        </p:txBody>
      </p:sp>
      <p:sp>
        <p:nvSpPr>
          <p:cNvPr id="3080" name="矩形 29"/>
          <p:cNvSpPr>
            <a:spLocks noChangeArrowheads="1"/>
          </p:cNvSpPr>
          <p:nvPr/>
        </p:nvSpPr>
        <p:spPr bwMode="auto">
          <a:xfrm>
            <a:off x="695325" y="2940050"/>
            <a:ext cx="1328738" cy="488950"/>
          </a:xfrm>
          <a:prstGeom prst="rect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081" name="文本框 30"/>
          <p:cNvSpPr txBox="1">
            <a:spLocks noChangeArrowheads="1"/>
          </p:cNvSpPr>
          <p:nvPr/>
        </p:nvSpPr>
        <p:spPr bwMode="auto">
          <a:xfrm>
            <a:off x="871538" y="2976563"/>
            <a:ext cx="9620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第一章</a:t>
            </a:r>
          </a:p>
        </p:txBody>
      </p:sp>
      <p:sp>
        <p:nvSpPr>
          <p:cNvPr id="3082" name="矩形 38"/>
          <p:cNvSpPr>
            <a:spLocks noChangeArrowheads="1"/>
          </p:cNvSpPr>
          <p:nvPr/>
        </p:nvSpPr>
        <p:spPr bwMode="auto">
          <a:xfrm>
            <a:off x="2208213" y="3600450"/>
            <a:ext cx="2581275" cy="488950"/>
          </a:xfrm>
          <a:prstGeom prst="rect">
            <a:avLst/>
          </a:prstGeom>
          <a:noFill/>
          <a:ln w="9525">
            <a:solidFill>
              <a:srgbClr val="40404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endParaRPr lang="zh-CN" altLang="en-US" sz="1600" b="1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3083" name="Rectangle 6"/>
          <p:cNvSpPr>
            <a:spLocks noChangeArrowheads="1"/>
          </p:cNvSpPr>
          <p:nvPr/>
        </p:nvSpPr>
        <p:spPr bwMode="auto">
          <a:xfrm>
            <a:off x="2751138" y="3644900"/>
            <a:ext cx="19272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b="1">
                <a:solidFill>
                  <a:srgbClr val="1C488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商业模式</a:t>
            </a:r>
          </a:p>
        </p:txBody>
      </p:sp>
      <p:sp>
        <p:nvSpPr>
          <p:cNvPr id="3084" name="矩形 36"/>
          <p:cNvSpPr>
            <a:spLocks noChangeArrowheads="1"/>
          </p:cNvSpPr>
          <p:nvPr/>
        </p:nvSpPr>
        <p:spPr bwMode="auto">
          <a:xfrm>
            <a:off x="695325" y="3600450"/>
            <a:ext cx="1328738" cy="488950"/>
          </a:xfrm>
          <a:prstGeom prst="rect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085" name="文本框 37"/>
          <p:cNvSpPr txBox="1">
            <a:spLocks noChangeArrowheads="1"/>
          </p:cNvSpPr>
          <p:nvPr/>
        </p:nvSpPr>
        <p:spPr bwMode="auto">
          <a:xfrm>
            <a:off x="871538" y="3636963"/>
            <a:ext cx="9620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第二章</a:t>
            </a:r>
          </a:p>
        </p:txBody>
      </p:sp>
      <p:sp>
        <p:nvSpPr>
          <p:cNvPr id="3086" name="矩形 45"/>
          <p:cNvSpPr>
            <a:spLocks noChangeArrowheads="1"/>
          </p:cNvSpPr>
          <p:nvPr/>
        </p:nvSpPr>
        <p:spPr bwMode="auto">
          <a:xfrm>
            <a:off x="2206625" y="4260850"/>
            <a:ext cx="2581275" cy="488950"/>
          </a:xfrm>
          <a:prstGeom prst="rect">
            <a:avLst/>
          </a:prstGeom>
          <a:noFill/>
          <a:ln w="9525">
            <a:solidFill>
              <a:srgbClr val="40404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endParaRPr lang="zh-CN" altLang="en-US" sz="1600" b="1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3087" name="Rectangle 6"/>
          <p:cNvSpPr>
            <a:spLocks noChangeArrowheads="1"/>
          </p:cNvSpPr>
          <p:nvPr/>
        </p:nvSpPr>
        <p:spPr bwMode="auto">
          <a:xfrm>
            <a:off x="2749550" y="4305300"/>
            <a:ext cx="19256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b="1">
                <a:solidFill>
                  <a:srgbClr val="1C488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营销推广策略</a:t>
            </a:r>
          </a:p>
        </p:txBody>
      </p:sp>
      <p:sp>
        <p:nvSpPr>
          <p:cNvPr id="3088" name="矩形 43"/>
          <p:cNvSpPr>
            <a:spLocks noChangeArrowheads="1"/>
          </p:cNvSpPr>
          <p:nvPr/>
        </p:nvSpPr>
        <p:spPr bwMode="auto">
          <a:xfrm>
            <a:off x="692150" y="4260850"/>
            <a:ext cx="1328738" cy="488950"/>
          </a:xfrm>
          <a:prstGeom prst="rect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089" name="文本框 44"/>
          <p:cNvSpPr txBox="1">
            <a:spLocks noChangeArrowheads="1"/>
          </p:cNvSpPr>
          <p:nvPr/>
        </p:nvSpPr>
        <p:spPr bwMode="auto">
          <a:xfrm>
            <a:off x="868363" y="4297363"/>
            <a:ext cx="9620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第三章</a:t>
            </a:r>
          </a:p>
        </p:txBody>
      </p:sp>
      <p:sp>
        <p:nvSpPr>
          <p:cNvPr id="3090" name="矩形 52"/>
          <p:cNvSpPr>
            <a:spLocks noChangeArrowheads="1"/>
          </p:cNvSpPr>
          <p:nvPr/>
        </p:nvSpPr>
        <p:spPr bwMode="auto">
          <a:xfrm>
            <a:off x="2206625" y="4921250"/>
            <a:ext cx="2581275" cy="488950"/>
          </a:xfrm>
          <a:prstGeom prst="rect">
            <a:avLst/>
          </a:prstGeom>
          <a:noFill/>
          <a:ln w="9525">
            <a:solidFill>
              <a:srgbClr val="40404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endParaRPr lang="zh-CN" altLang="en-US" sz="1600" b="1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3091" name="Rectangle 6"/>
          <p:cNvSpPr>
            <a:spLocks noChangeArrowheads="1"/>
          </p:cNvSpPr>
          <p:nvPr/>
        </p:nvSpPr>
        <p:spPr bwMode="auto">
          <a:xfrm>
            <a:off x="2749550" y="4965700"/>
            <a:ext cx="19256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b="1">
                <a:solidFill>
                  <a:srgbClr val="1C488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团队管理</a:t>
            </a:r>
          </a:p>
        </p:txBody>
      </p:sp>
      <p:sp>
        <p:nvSpPr>
          <p:cNvPr id="3092" name="矩形 50"/>
          <p:cNvSpPr>
            <a:spLocks noChangeArrowheads="1"/>
          </p:cNvSpPr>
          <p:nvPr/>
        </p:nvSpPr>
        <p:spPr bwMode="auto">
          <a:xfrm>
            <a:off x="692150" y="4921250"/>
            <a:ext cx="1328738" cy="488950"/>
          </a:xfrm>
          <a:prstGeom prst="rect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093" name="文本框 51"/>
          <p:cNvSpPr txBox="1">
            <a:spLocks noChangeArrowheads="1"/>
          </p:cNvSpPr>
          <p:nvPr/>
        </p:nvSpPr>
        <p:spPr bwMode="auto">
          <a:xfrm>
            <a:off x="868363" y="4957763"/>
            <a:ext cx="9620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第四章</a:t>
            </a:r>
          </a:p>
        </p:txBody>
      </p:sp>
      <p:grpSp>
        <p:nvGrpSpPr>
          <p:cNvPr id="3094" name="组合 54"/>
          <p:cNvGrpSpPr>
            <a:grpSpLocks/>
          </p:cNvGrpSpPr>
          <p:nvPr/>
        </p:nvGrpSpPr>
        <p:grpSpPr bwMode="auto">
          <a:xfrm>
            <a:off x="490538" y="1717675"/>
            <a:ext cx="2701925" cy="900113"/>
            <a:chOff x="0" y="0"/>
            <a:chExt cx="2702007" cy="899374"/>
          </a:xfrm>
        </p:grpSpPr>
        <p:grpSp>
          <p:nvGrpSpPr>
            <p:cNvPr id="3100" name="组合 55"/>
            <p:cNvGrpSpPr>
              <a:grpSpLocks/>
            </p:cNvGrpSpPr>
            <p:nvPr/>
          </p:nvGrpSpPr>
          <p:grpSpPr bwMode="auto">
            <a:xfrm>
              <a:off x="0" y="0"/>
              <a:ext cx="2702007" cy="849531"/>
              <a:chOff x="0" y="0"/>
              <a:chExt cx="2702007" cy="849531"/>
            </a:xfrm>
          </p:grpSpPr>
          <p:sp>
            <p:nvSpPr>
              <p:cNvPr id="3102" name="文本框 57"/>
              <p:cNvSpPr txBox="1">
                <a:spLocks noChangeArrowheads="1"/>
              </p:cNvSpPr>
              <p:nvPr/>
            </p:nvSpPr>
            <p:spPr bwMode="auto">
              <a:xfrm>
                <a:off x="0" y="0"/>
                <a:ext cx="1432560" cy="6463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 sz="3600" b="1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目</a:t>
                </a:r>
                <a:r>
                  <a:rPr lang="zh-CN" altLang="en-US" sz="3600" b="1">
                    <a:solidFill>
                      <a:srgbClr val="1C4885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录</a:t>
                </a:r>
              </a:p>
            </p:txBody>
          </p:sp>
          <p:cxnSp>
            <p:nvCxnSpPr>
              <p:cNvPr id="3103" name="直接连接符 58"/>
              <p:cNvCxnSpPr>
                <a:cxnSpLocks noChangeShapeType="1"/>
              </p:cNvCxnSpPr>
              <p:nvPr/>
            </p:nvCxnSpPr>
            <p:spPr bwMode="auto">
              <a:xfrm>
                <a:off x="151331" y="849531"/>
                <a:ext cx="2550676" cy="0"/>
              </a:xfrm>
              <a:prstGeom prst="line">
                <a:avLst/>
              </a:prstGeom>
              <a:noFill/>
              <a:ln w="6350">
                <a:solidFill>
                  <a:srgbClr val="7F7F7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3101" name="文本框 56"/>
            <p:cNvSpPr txBox="1">
              <a:spLocks noChangeArrowheads="1"/>
            </p:cNvSpPr>
            <p:nvPr/>
          </p:nvSpPr>
          <p:spPr bwMode="auto">
            <a:xfrm>
              <a:off x="527947" y="499264"/>
              <a:ext cx="1432560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solidFill>
                    <a:srgbClr val="1C488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Contents</a:t>
              </a:r>
              <a:endParaRPr lang="zh-CN" altLang="en-US" sz="2000" b="1">
                <a:solidFill>
                  <a:srgbClr val="1C488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3095" name="图片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5813" y="4013200"/>
            <a:ext cx="6326187" cy="284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96" name="矩形 70"/>
          <p:cNvSpPr>
            <a:spLocks noChangeArrowheads="1"/>
          </p:cNvSpPr>
          <p:nvPr/>
        </p:nvSpPr>
        <p:spPr bwMode="auto">
          <a:xfrm>
            <a:off x="2206625" y="5581650"/>
            <a:ext cx="2581275" cy="488950"/>
          </a:xfrm>
          <a:prstGeom prst="rect">
            <a:avLst/>
          </a:prstGeom>
          <a:noFill/>
          <a:ln w="9525">
            <a:solidFill>
              <a:srgbClr val="40404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endParaRPr lang="zh-CN" altLang="en-US" sz="1600" b="1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3097" name="Rectangle 6"/>
          <p:cNvSpPr>
            <a:spLocks noChangeArrowheads="1"/>
          </p:cNvSpPr>
          <p:nvPr/>
        </p:nvSpPr>
        <p:spPr bwMode="auto">
          <a:xfrm>
            <a:off x="2749550" y="5626100"/>
            <a:ext cx="19256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b="1">
                <a:solidFill>
                  <a:srgbClr val="1C488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财务计划</a:t>
            </a:r>
          </a:p>
        </p:txBody>
      </p:sp>
      <p:sp>
        <p:nvSpPr>
          <p:cNvPr id="3098" name="矩形 68"/>
          <p:cNvSpPr>
            <a:spLocks noChangeArrowheads="1"/>
          </p:cNvSpPr>
          <p:nvPr/>
        </p:nvSpPr>
        <p:spPr bwMode="auto">
          <a:xfrm>
            <a:off x="692150" y="5581650"/>
            <a:ext cx="1328738" cy="488950"/>
          </a:xfrm>
          <a:prstGeom prst="rect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099" name="文本框 69"/>
          <p:cNvSpPr txBox="1">
            <a:spLocks noChangeArrowheads="1"/>
          </p:cNvSpPr>
          <p:nvPr/>
        </p:nvSpPr>
        <p:spPr bwMode="auto">
          <a:xfrm>
            <a:off x="868363" y="5618163"/>
            <a:ext cx="9620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第四章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图片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-7003"/>
            <a:ext cx="12187238" cy="42208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7" name="矩形 4"/>
          <p:cNvSpPr>
            <a:spLocks noChangeArrowheads="1"/>
          </p:cNvSpPr>
          <p:nvPr/>
        </p:nvSpPr>
        <p:spPr bwMode="auto">
          <a:xfrm>
            <a:off x="0" y="-12047"/>
            <a:ext cx="12192000" cy="4225925"/>
          </a:xfrm>
          <a:prstGeom prst="rect">
            <a:avLst/>
          </a:prstGeom>
          <a:solidFill>
            <a:schemeClr val="tx1">
              <a:alpha val="4196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3878263" y="2414588"/>
            <a:ext cx="4411662" cy="2232025"/>
          </a:xfrm>
          <a:prstGeom prst="rect">
            <a:avLst/>
          </a:prstGeom>
          <a:solidFill>
            <a:srgbClr val="FFFFFF"/>
          </a:solidFill>
          <a:ln w="9525">
            <a:solidFill>
              <a:srgbClr val="ADBACA"/>
            </a:solidFill>
            <a:bevel/>
            <a:headEnd/>
            <a:tailEnd/>
          </a:ln>
        </p:spPr>
        <p:txBody>
          <a:bodyPr lIns="121682" tIns="60841" rIns="121682" bIns="60841"/>
          <a:lstStyle>
            <a:lvl1pPr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altLang="zh-CN" sz="3100">
              <a:solidFill>
                <a:srgbClr val="262626"/>
              </a:solidFill>
            </a:endParaRPr>
          </a:p>
        </p:txBody>
      </p:sp>
      <p:sp>
        <p:nvSpPr>
          <p:cNvPr id="21509" name="Oval 8"/>
          <p:cNvSpPr>
            <a:spLocks noChangeAspect="1" noChangeArrowheads="1"/>
          </p:cNvSpPr>
          <p:nvPr/>
        </p:nvSpPr>
        <p:spPr bwMode="auto">
          <a:xfrm>
            <a:off x="863600" y="5187950"/>
            <a:ext cx="857250" cy="857250"/>
          </a:xfrm>
          <a:prstGeom prst="ellipse">
            <a:avLst/>
          </a:prstGeom>
          <a:solidFill>
            <a:srgbClr val="4886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altLang="zh-CN" sz="3100">
              <a:solidFill>
                <a:srgbClr val="FFFFFF"/>
              </a:solidFill>
            </a:endParaRPr>
          </a:p>
        </p:txBody>
      </p:sp>
      <p:sp>
        <p:nvSpPr>
          <p:cNvPr id="21510" name="Freeform 101"/>
          <p:cNvSpPr>
            <a:spLocks noChangeAspect="1" noEditPoints="1"/>
          </p:cNvSpPr>
          <p:nvPr/>
        </p:nvSpPr>
        <p:spPr bwMode="auto">
          <a:xfrm>
            <a:off x="1044575" y="5453063"/>
            <a:ext cx="495300" cy="327025"/>
          </a:xfrm>
          <a:custGeom>
            <a:avLst/>
            <a:gdLst>
              <a:gd name="T0" fmla="*/ 2147483647 w 77"/>
              <a:gd name="T1" fmla="*/ 2147483647 h 51"/>
              <a:gd name="T2" fmla="*/ 2147483647 w 77"/>
              <a:gd name="T3" fmla="*/ 2147483647 h 51"/>
              <a:gd name="T4" fmla="*/ 2147483647 w 77"/>
              <a:gd name="T5" fmla="*/ 2147483647 h 51"/>
              <a:gd name="T6" fmla="*/ 2147483647 w 77"/>
              <a:gd name="T7" fmla="*/ 2147483647 h 51"/>
              <a:gd name="T8" fmla="*/ 0 w 77"/>
              <a:gd name="T9" fmla="*/ 2147483647 h 51"/>
              <a:gd name="T10" fmla="*/ 0 w 77"/>
              <a:gd name="T11" fmla="*/ 2147483647 h 51"/>
              <a:gd name="T12" fmla="*/ 2147483647 w 77"/>
              <a:gd name="T13" fmla="*/ 2147483647 h 51"/>
              <a:gd name="T14" fmla="*/ 2147483647 w 77"/>
              <a:gd name="T15" fmla="*/ 2147483647 h 51"/>
              <a:gd name="T16" fmla="*/ 2147483647 w 77"/>
              <a:gd name="T17" fmla="*/ 2147483647 h 51"/>
              <a:gd name="T18" fmla="*/ 2147483647 w 77"/>
              <a:gd name="T19" fmla="*/ 2147483647 h 51"/>
              <a:gd name="T20" fmla="*/ 2147483647 w 77"/>
              <a:gd name="T21" fmla="*/ 2147483647 h 51"/>
              <a:gd name="T22" fmla="*/ 2147483647 w 77"/>
              <a:gd name="T23" fmla="*/ 0 h 51"/>
              <a:gd name="T24" fmla="*/ 2147483647 w 77"/>
              <a:gd name="T25" fmla="*/ 0 h 51"/>
              <a:gd name="T26" fmla="*/ 2147483647 w 77"/>
              <a:gd name="T27" fmla="*/ 2147483647 h 51"/>
              <a:gd name="T28" fmla="*/ 2147483647 w 77"/>
              <a:gd name="T29" fmla="*/ 2147483647 h 51"/>
              <a:gd name="T30" fmla="*/ 2147483647 w 77"/>
              <a:gd name="T31" fmla="*/ 2147483647 h 51"/>
              <a:gd name="T32" fmla="*/ 2147483647 w 77"/>
              <a:gd name="T33" fmla="*/ 2147483647 h 51"/>
              <a:gd name="T34" fmla="*/ 2147483647 w 77"/>
              <a:gd name="T35" fmla="*/ 2147483647 h 51"/>
              <a:gd name="T36" fmla="*/ 2147483647 w 77"/>
              <a:gd name="T37" fmla="*/ 2147483647 h 51"/>
              <a:gd name="T38" fmla="*/ 2147483647 w 77"/>
              <a:gd name="T39" fmla="*/ 2147483647 h 51"/>
              <a:gd name="T40" fmla="*/ 2147483647 w 77"/>
              <a:gd name="T41" fmla="*/ 2147483647 h 51"/>
              <a:gd name="T42" fmla="*/ 2147483647 w 77"/>
              <a:gd name="T43" fmla="*/ 2147483647 h 51"/>
              <a:gd name="T44" fmla="*/ 2147483647 w 77"/>
              <a:gd name="T45" fmla="*/ 2147483647 h 51"/>
              <a:gd name="T46" fmla="*/ 2147483647 w 77"/>
              <a:gd name="T47" fmla="*/ 2147483647 h 51"/>
              <a:gd name="T48" fmla="*/ 2147483647 w 77"/>
              <a:gd name="T49" fmla="*/ 2147483647 h 51"/>
              <a:gd name="T50" fmla="*/ 2147483647 w 77"/>
              <a:gd name="T51" fmla="*/ 2147483647 h 51"/>
              <a:gd name="T52" fmla="*/ 2147483647 w 77"/>
              <a:gd name="T53" fmla="*/ 2147483647 h 51"/>
              <a:gd name="T54" fmla="*/ 2147483647 w 77"/>
              <a:gd name="T55" fmla="*/ 2147483647 h 51"/>
              <a:gd name="T56" fmla="*/ 2147483647 w 77"/>
              <a:gd name="T57" fmla="*/ 2147483647 h 51"/>
              <a:gd name="T58" fmla="*/ 2147483647 w 77"/>
              <a:gd name="T59" fmla="*/ 2147483647 h 51"/>
              <a:gd name="T60" fmla="*/ 2147483647 w 77"/>
              <a:gd name="T61" fmla="*/ 2147483647 h 51"/>
              <a:gd name="T62" fmla="*/ 2147483647 w 77"/>
              <a:gd name="T63" fmla="*/ 2147483647 h 51"/>
              <a:gd name="T64" fmla="*/ 2147483647 w 77"/>
              <a:gd name="T65" fmla="*/ 2147483647 h 51"/>
              <a:gd name="T66" fmla="*/ 2147483647 w 77"/>
              <a:gd name="T67" fmla="*/ 2147483647 h 51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77"/>
              <a:gd name="T103" fmla="*/ 0 h 51"/>
              <a:gd name="T104" fmla="*/ 77 w 77"/>
              <a:gd name="T105" fmla="*/ 51 h 51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77" h="51">
                <a:moveTo>
                  <a:pt x="77" y="43"/>
                </a:moveTo>
                <a:cubicBezTo>
                  <a:pt x="77" y="47"/>
                  <a:pt x="77" y="47"/>
                  <a:pt x="77" y="47"/>
                </a:cubicBezTo>
                <a:cubicBezTo>
                  <a:pt x="77" y="49"/>
                  <a:pt x="74" y="51"/>
                  <a:pt x="70" y="51"/>
                </a:cubicBezTo>
                <a:cubicBezTo>
                  <a:pt x="6" y="51"/>
                  <a:pt x="6" y="51"/>
                  <a:pt x="6" y="51"/>
                </a:cubicBezTo>
                <a:cubicBezTo>
                  <a:pt x="3" y="51"/>
                  <a:pt x="0" y="49"/>
                  <a:pt x="0" y="47"/>
                </a:cubicBezTo>
                <a:cubicBezTo>
                  <a:pt x="0" y="43"/>
                  <a:pt x="0" y="43"/>
                  <a:pt x="0" y="43"/>
                </a:cubicBezTo>
                <a:cubicBezTo>
                  <a:pt x="6" y="43"/>
                  <a:pt x="6" y="43"/>
                  <a:pt x="6" y="43"/>
                </a:cubicBezTo>
                <a:cubicBezTo>
                  <a:pt x="70" y="43"/>
                  <a:pt x="70" y="43"/>
                  <a:pt x="70" y="43"/>
                </a:cubicBezTo>
                <a:lnTo>
                  <a:pt x="77" y="43"/>
                </a:lnTo>
                <a:close/>
                <a:moveTo>
                  <a:pt x="10" y="34"/>
                </a:moveTo>
                <a:cubicBezTo>
                  <a:pt x="10" y="6"/>
                  <a:pt x="10" y="6"/>
                  <a:pt x="10" y="6"/>
                </a:cubicBezTo>
                <a:cubicBezTo>
                  <a:pt x="10" y="2"/>
                  <a:pt x="13" y="0"/>
                  <a:pt x="16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64" y="0"/>
                  <a:pt x="67" y="2"/>
                  <a:pt x="67" y="6"/>
                </a:cubicBezTo>
                <a:cubicBezTo>
                  <a:pt x="67" y="34"/>
                  <a:pt x="67" y="34"/>
                  <a:pt x="67" y="34"/>
                </a:cubicBezTo>
                <a:cubicBezTo>
                  <a:pt x="67" y="38"/>
                  <a:pt x="64" y="41"/>
                  <a:pt x="60" y="41"/>
                </a:cubicBezTo>
                <a:cubicBezTo>
                  <a:pt x="16" y="41"/>
                  <a:pt x="16" y="41"/>
                  <a:pt x="16" y="41"/>
                </a:cubicBezTo>
                <a:cubicBezTo>
                  <a:pt x="13" y="41"/>
                  <a:pt x="10" y="38"/>
                  <a:pt x="10" y="34"/>
                </a:cubicBezTo>
                <a:close/>
                <a:moveTo>
                  <a:pt x="15" y="34"/>
                </a:moveTo>
                <a:cubicBezTo>
                  <a:pt x="15" y="35"/>
                  <a:pt x="16" y="36"/>
                  <a:pt x="16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1" y="36"/>
                  <a:pt x="61" y="35"/>
                  <a:pt x="61" y="34"/>
                </a:cubicBezTo>
                <a:cubicBezTo>
                  <a:pt x="61" y="6"/>
                  <a:pt x="61" y="6"/>
                  <a:pt x="61" y="6"/>
                </a:cubicBezTo>
                <a:cubicBezTo>
                  <a:pt x="61" y="5"/>
                  <a:pt x="61" y="5"/>
                  <a:pt x="60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5" y="5"/>
                  <a:pt x="15" y="6"/>
                </a:cubicBezTo>
                <a:lnTo>
                  <a:pt x="15" y="34"/>
                </a:lnTo>
                <a:close/>
                <a:moveTo>
                  <a:pt x="42" y="47"/>
                </a:moveTo>
                <a:cubicBezTo>
                  <a:pt x="42" y="46"/>
                  <a:pt x="42" y="46"/>
                  <a:pt x="42" y="46"/>
                </a:cubicBezTo>
                <a:cubicBezTo>
                  <a:pt x="35" y="46"/>
                  <a:pt x="35" y="46"/>
                  <a:pt x="35" y="46"/>
                </a:cubicBezTo>
                <a:cubicBezTo>
                  <a:pt x="35" y="46"/>
                  <a:pt x="34" y="46"/>
                  <a:pt x="34" y="47"/>
                </a:cubicBezTo>
                <a:cubicBezTo>
                  <a:pt x="34" y="47"/>
                  <a:pt x="35" y="47"/>
                  <a:pt x="35" y="47"/>
                </a:cubicBezTo>
                <a:cubicBezTo>
                  <a:pt x="42" y="47"/>
                  <a:pt x="42" y="47"/>
                  <a:pt x="42" y="47"/>
                </a:cubicBezTo>
                <a:cubicBezTo>
                  <a:pt x="42" y="47"/>
                  <a:pt x="42" y="47"/>
                  <a:pt x="42" y="4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21511" name="Oval 22"/>
          <p:cNvSpPr>
            <a:spLocks noChangeAspect="1" noChangeArrowheads="1"/>
          </p:cNvSpPr>
          <p:nvPr/>
        </p:nvSpPr>
        <p:spPr bwMode="auto">
          <a:xfrm>
            <a:off x="4368800" y="5187950"/>
            <a:ext cx="858838" cy="857250"/>
          </a:xfrm>
          <a:prstGeom prst="ellipse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altLang="zh-CN" sz="3100">
              <a:solidFill>
                <a:srgbClr val="FFFFFF"/>
              </a:solidFill>
            </a:endParaRPr>
          </a:p>
        </p:txBody>
      </p:sp>
      <p:sp>
        <p:nvSpPr>
          <p:cNvPr id="21512" name="Freeform 157"/>
          <p:cNvSpPr>
            <a:spLocks noChangeAspect="1" noEditPoints="1"/>
          </p:cNvSpPr>
          <p:nvPr/>
        </p:nvSpPr>
        <p:spPr bwMode="auto">
          <a:xfrm>
            <a:off x="4616450" y="5392738"/>
            <a:ext cx="363538" cy="447675"/>
          </a:xfrm>
          <a:custGeom>
            <a:avLst/>
            <a:gdLst>
              <a:gd name="T0" fmla="*/ 2147483647 w 41"/>
              <a:gd name="T1" fmla="*/ 2147483647 h 50"/>
              <a:gd name="T2" fmla="*/ 2147483647 w 41"/>
              <a:gd name="T3" fmla="*/ 2147483647 h 50"/>
              <a:gd name="T4" fmla="*/ 2147483647 w 41"/>
              <a:gd name="T5" fmla="*/ 2147483647 h 50"/>
              <a:gd name="T6" fmla="*/ 0 w 41"/>
              <a:gd name="T7" fmla="*/ 2147483647 h 50"/>
              <a:gd name="T8" fmla="*/ 0 w 41"/>
              <a:gd name="T9" fmla="*/ 2147483647 h 50"/>
              <a:gd name="T10" fmla="*/ 2147483647 w 41"/>
              <a:gd name="T11" fmla="*/ 0 h 50"/>
              <a:gd name="T12" fmla="*/ 2147483647 w 41"/>
              <a:gd name="T13" fmla="*/ 0 h 50"/>
              <a:gd name="T14" fmla="*/ 2147483647 w 41"/>
              <a:gd name="T15" fmla="*/ 2147483647 h 50"/>
              <a:gd name="T16" fmla="*/ 2147483647 w 41"/>
              <a:gd name="T17" fmla="*/ 2147483647 h 50"/>
              <a:gd name="T18" fmla="*/ 2147483647 w 41"/>
              <a:gd name="T19" fmla="*/ 2147483647 h 50"/>
              <a:gd name="T20" fmla="*/ 2147483647 w 41"/>
              <a:gd name="T21" fmla="*/ 2147483647 h 50"/>
              <a:gd name="T22" fmla="*/ 2147483647 w 41"/>
              <a:gd name="T23" fmla="*/ 2147483647 h 50"/>
              <a:gd name="T24" fmla="*/ 2147483647 w 41"/>
              <a:gd name="T25" fmla="*/ 2147483647 h 50"/>
              <a:gd name="T26" fmla="*/ 2147483647 w 41"/>
              <a:gd name="T27" fmla="*/ 2147483647 h 50"/>
              <a:gd name="T28" fmla="*/ 2147483647 w 41"/>
              <a:gd name="T29" fmla="*/ 2147483647 h 50"/>
              <a:gd name="T30" fmla="*/ 2147483647 w 41"/>
              <a:gd name="T31" fmla="*/ 2147483647 h 50"/>
              <a:gd name="T32" fmla="*/ 2147483647 w 41"/>
              <a:gd name="T33" fmla="*/ 2147483647 h 50"/>
              <a:gd name="T34" fmla="*/ 2147483647 w 41"/>
              <a:gd name="T35" fmla="*/ 2147483647 h 50"/>
              <a:gd name="T36" fmla="*/ 2147483647 w 41"/>
              <a:gd name="T37" fmla="*/ 2147483647 h 50"/>
              <a:gd name="T38" fmla="*/ 2147483647 w 41"/>
              <a:gd name="T39" fmla="*/ 2147483647 h 50"/>
              <a:gd name="T40" fmla="*/ 2147483647 w 41"/>
              <a:gd name="T41" fmla="*/ 2147483647 h 50"/>
              <a:gd name="T42" fmla="*/ 2147483647 w 41"/>
              <a:gd name="T43" fmla="*/ 2147483647 h 50"/>
              <a:gd name="T44" fmla="*/ 2147483647 w 41"/>
              <a:gd name="T45" fmla="*/ 2147483647 h 50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w 41"/>
              <a:gd name="T70" fmla="*/ 0 h 50"/>
              <a:gd name="T71" fmla="*/ 41 w 41"/>
              <a:gd name="T72" fmla="*/ 50 h 50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T69" t="T70" r="T71" b="T72"/>
            <a:pathLst>
              <a:path w="41" h="50">
                <a:moveTo>
                  <a:pt x="41" y="44"/>
                </a:moveTo>
                <a:cubicBezTo>
                  <a:pt x="41" y="47"/>
                  <a:pt x="38" y="50"/>
                  <a:pt x="35" y="50"/>
                </a:cubicBezTo>
                <a:cubicBezTo>
                  <a:pt x="5" y="50"/>
                  <a:pt x="5" y="50"/>
                  <a:pt x="5" y="50"/>
                </a:cubicBezTo>
                <a:cubicBezTo>
                  <a:pt x="2" y="50"/>
                  <a:pt x="0" y="47"/>
                  <a:pt x="0" y="44"/>
                </a:cubicBezTo>
                <a:cubicBezTo>
                  <a:pt x="0" y="5"/>
                  <a:pt x="0" y="5"/>
                  <a:pt x="0" y="5"/>
                </a:cubicBezTo>
                <a:cubicBezTo>
                  <a:pt x="0" y="2"/>
                  <a:pt x="2" y="0"/>
                  <a:pt x="5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38" y="0"/>
                  <a:pt x="41" y="2"/>
                  <a:pt x="41" y="5"/>
                </a:cubicBezTo>
                <a:lnTo>
                  <a:pt x="41" y="44"/>
                </a:lnTo>
                <a:close/>
                <a:moveTo>
                  <a:pt x="36" y="5"/>
                </a:moveTo>
                <a:cubicBezTo>
                  <a:pt x="36" y="5"/>
                  <a:pt x="36" y="4"/>
                  <a:pt x="35" y="4"/>
                </a:cubicBezTo>
                <a:cubicBezTo>
                  <a:pt x="5" y="4"/>
                  <a:pt x="5" y="4"/>
                  <a:pt x="5" y="4"/>
                </a:cubicBezTo>
                <a:cubicBezTo>
                  <a:pt x="5" y="4"/>
                  <a:pt x="4" y="5"/>
                  <a:pt x="4" y="5"/>
                </a:cubicBezTo>
                <a:cubicBezTo>
                  <a:pt x="4" y="40"/>
                  <a:pt x="4" y="40"/>
                  <a:pt x="4" y="40"/>
                </a:cubicBezTo>
                <a:cubicBezTo>
                  <a:pt x="4" y="40"/>
                  <a:pt x="5" y="41"/>
                  <a:pt x="5" y="41"/>
                </a:cubicBezTo>
                <a:cubicBezTo>
                  <a:pt x="35" y="41"/>
                  <a:pt x="35" y="41"/>
                  <a:pt x="35" y="41"/>
                </a:cubicBezTo>
                <a:cubicBezTo>
                  <a:pt x="36" y="41"/>
                  <a:pt x="36" y="40"/>
                  <a:pt x="36" y="40"/>
                </a:cubicBezTo>
                <a:lnTo>
                  <a:pt x="36" y="5"/>
                </a:lnTo>
                <a:close/>
                <a:moveTo>
                  <a:pt x="20" y="43"/>
                </a:moveTo>
                <a:cubicBezTo>
                  <a:pt x="19" y="43"/>
                  <a:pt x="18" y="44"/>
                  <a:pt x="18" y="45"/>
                </a:cubicBezTo>
                <a:cubicBezTo>
                  <a:pt x="18" y="46"/>
                  <a:pt x="19" y="48"/>
                  <a:pt x="20" y="48"/>
                </a:cubicBezTo>
                <a:cubicBezTo>
                  <a:pt x="22" y="48"/>
                  <a:pt x="23" y="46"/>
                  <a:pt x="23" y="45"/>
                </a:cubicBezTo>
                <a:cubicBezTo>
                  <a:pt x="23" y="44"/>
                  <a:pt x="22" y="43"/>
                  <a:pt x="20" y="4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21513" name="Oval 27"/>
          <p:cNvSpPr>
            <a:spLocks noChangeAspect="1" noChangeArrowheads="1"/>
          </p:cNvSpPr>
          <p:nvPr/>
        </p:nvSpPr>
        <p:spPr bwMode="auto">
          <a:xfrm>
            <a:off x="7875588" y="5187950"/>
            <a:ext cx="857250" cy="857250"/>
          </a:xfrm>
          <a:prstGeom prst="ellipse">
            <a:avLst/>
          </a:prstGeom>
          <a:solidFill>
            <a:srgbClr val="4886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altLang="zh-CN" sz="3100">
              <a:solidFill>
                <a:srgbClr val="FFFFFF"/>
              </a:solidFill>
            </a:endParaRPr>
          </a:p>
        </p:txBody>
      </p:sp>
      <p:sp>
        <p:nvSpPr>
          <p:cNvPr id="21514" name="Freeform 52"/>
          <p:cNvSpPr>
            <a:spLocks noEditPoints="1"/>
          </p:cNvSpPr>
          <p:nvPr/>
        </p:nvSpPr>
        <p:spPr bwMode="auto">
          <a:xfrm>
            <a:off x="8115300" y="5413375"/>
            <a:ext cx="377825" cy="406400"/>
          </a:xfrm>
          <a:custGeom>
            <a:avLst/>
            <a:gdLst>
              <a:gd name="T0" fmla="*/ 2147483647 w 67"/>
              <a:gd name="T1" fmla="*/ 2147483647 h 72"/>
              <a:gd name="T2" fmla="*/ 2147483647 w 67"/>
              <a:gd name="T3" fmla="*/ 2147483647 h 72"/>
              <a:gd name="T4" fmla="*/ 2147483647 w 67"/>
              <a:gd name="T5" fmla="*/ 2147483647 h 72"/>
              <a:gd name="T6" fmla="*/ 0 w 67"/>
              <a:gd name="T7" fmla="*/ 2147483647 h 72"/>
              <a:gd name="T8" fmla="*/ 0 w 67"/>
              <a:gd name="T9" fmla="*/ 2147483647 h 72"/>
              <a:gd name="T10" fmla="*/ 2147483647 w 67"/>
              <a:gd name="T11" fmla="*/ 2147483647 h 72"/>
              <a:gd name="T12" fmla="*/ 2147483647 w 67"/>
              <a:gd name="T13" fmla="*/ 2147483647 h 72"/>
              <a:gd name="T14" fmla="*/ 2147483647 w 67"/>
              <a:gd name="T15" fmla="*/ 2147483647 h 72"/>
              <a:gd name="T16" fmla="*/ 2147483647 w 67"/>
              <a:gd name="T17" fmla="*/ 0 h 72"/>
              <a:gd name="T18" fmla="*/ 2147483647 w 67"/>
              <a:gd name="T19" fmla="*/ 0 h 72"/>
              <a:gd name="T20" fmla="*/ 2147483647 w 67"/>
              <a:gd name="T21" fmla="*/ 2147483647 h 72"/>
              <a:gd name="T22" fmla="*/ 2147483647 w 67"/>
              <a:gd name="T23" fmla="*/ 2147483647 h 72"/>
              <a:gd name="T24" fmla="*/ 2147483647 w 67"/>
              <a:gd name="T25" fmla="*/ 2147483647 h 72"/>
              <a:gd name="T26" fmla="*/ 2147483647 w 67"/>
              <a:gd name="T27" fmla="*/ 2147483647 h 72"/>
              <a:gd name="T28" fmla="*/ 2147483647 w 67"/>
              <a:gd name="T29" fmla="*/ 0 h 72"/>
              <a:gd name="T30" fmla="*/ 2147483647 w 67"/>
              <a:gd name="T31" fmla="*/ 0 h 72"/>
              <a:gd name="T32" fmla="*/ 2147483647 w 67"/>
              <a:gd name="T33" fmla="*/ 2147483647 h 72"/>
              <a:gd name="T34" fmla="*/ 2147483647 w 67"/>
              <a:gd name="T35" fmla="*/ 2147483647 h 72"/>
              <a:gd name="T36" fmla="*/ 2147483647 w 67"/>
              <a:gd name="T37" fmla="*/ 2147483647 h 72"/>
              <a:gd name="T38" fmla="*/ 2147483647 w 67"/>
              <a:gd name="T39" fmla="*/ 2147483647 h 72"/>
              <a:gd name="T40" fmla="*/ 2147483647 w 67"/>
              <a:gd name="T41" fmla="*/ 2147483647 h 72"/>
              <a:gd name="T42" fmla="*/ 2147483647 w 67"/>
              <a:gd name="T43" fmla="*/ 2147483647 h 72"/>
              <a:gd name="T44" fmla="*/ 2147483647 w 67"/>
              <a:gd name="T45" fmla="*/ 2147483647 h 72"/>
              <a:gd name="T46" fmla="*/ 2147483647 w 67"/>
              <a:gd name="T47" fmla="*/ 2147483647 h 72"/>
              <a:gd name="T48" fmla="*/ 2147483647 w 67"/>
              <a:gd name="T49" fmla="*/ 2147483647 h 72"/>
              <a:gd name="T50" fmla="*/ 2147483647 w 67"/>
              <a:gd name="T51" fmla="*/ 2147483647 h 72"/>
              <a:gd name="T52" fmla="*/ 2147483647 w 67"/>
              <a:gd name="T53" fmla="*/ 2147483647 h 72"/>
              <a:gd name="T54" fmla="*/ 2147483647 w 67"/>
              <a:gd name="T55" fmla="*/ 2147483647 h 72"/>
              <a:gd name="T56" fmla="*/ 2147483647 w 67"/>
              <a:gd name="T57" fmla="*/ 2147483647 h 72"/>
              <a:gd name="T58" fmla="*/ 2147483647 w 67"/>
              <a:gd name="T59" fmla="*/ 2147483647 h 72"/>
              <a:gd name="T60" fmla="*/ 2147483647 w 67"/>
              <a:gd name="T61" fmla="*/ 2147483647 h 72"/>
              <a:gd name="T62" fmla="*/ 2147483647 w 67"/>
              <a:gd name="T63" fmla="*/ 2147483647 h 72"/>
              <a:gd name="T64" fmla="*/ 2147483647 w 67"/>
              <a:gd name="T65" fmla="*/ 2147483647 h 72"/>
              <a:gd name="T66" fmla="*/ 2147483647 w 67"/>
              <a:gd name="T67" fmla="*/ 2147483647 h 72"/>
              <a:gd name="T68" fmla="*/ 2147483647 w 67"/>
              <a:gd name="T69" fmla="*/ 2147483647 h 72"/>
              <a:gd name="T70" fmla="*/ 2147483647 w 67"/>
              <a:gd name="T71" fmla="*/ 2147483647 h 72"/>
              <a:gd name="T72" fmla="*/ 2147483647 w 67"/>
              <a:gd name="T73" fmla="*/ 2147483647 h 72"/>
              <a:gd name="T74" fmla="*/ 2147483647 w 67"/>
              <a:gd name="T75" fmla="*/ 2147483647 h 72"/>
              <a:gd name="T76" fmla="*/ 2147483647 w 67"/>
              <a:gd name="T77" fmla="*/ 2147483647 h 72"/>
              <a:gd name="T78" fmla="*/ 2147483647 w 67"/>
              <a:gd name="T79" fmla="*/ 2147483647 h 72"/>
              <a:gd name="T80" fmla="*/ 2147483647 w 67"/>
              <a:gd name="T81" fmla="*/ 2147483647 h 72"/>
              <a:gd name="T82" fmla="*/ 2147483647 w 67"/>
              <a:gd name="T83" fmla="*/ 2147483647 h 72"/>
              <a:gd name="T84" fmla="*/ 2147483647 w 67"/>
              <a:gd name="T85" fmla="*/ 2147483647 h 72"/>
              <a:gd name="T86" fmla="*/ 2147483647 w 67"/>
              <a:gd name="T87" fmla="*/ 2147483647 h 72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67"/>
              <a:gd name="T133" fmla="*/ 0 h 72"/>
              <a:gd name="T134" fmla="*/ 67 w 67"/>
              <a:gd name="T135" fmla="*/ 72 h 72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67" h="72">
                <a:moveTo>
                  <a:pt x="67" y="67"/>
                </a:moveTo>
                <a:cubicBezTo>
                  <a:pt x="67" y="70"/>
                  <a:pt x="64" y="72"/>
                  <a:pt x="61" y="72"/>
                </a:cubicBezTo>
                <a:cubicBezTo>
                  <a:pt x="5" y="72"/>
                  <a:pt x="5" y="72"/>
                  <a:pt x="5" y="72"/>
                </a:cubicBezTo>
                <a:cubicBezTo>
                  <a:pt x="2" y="72"/>
                  <a:pt x="0" y="70"/>
                  <a:pt x="0" y="67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3"/>
                  <a:pt x="2" y="11"/>
                  <a:pt x="5" y="11"/>
                </a:cubicBezTo>
                <a:cubicBezTo>
                  <a:pt x="10" y="11"/>
                  <a:pt x="10" y="11"/>
                  <a:pt x="10" y="11"/>
                </a:cubicBezTo>
                <a:cubicBezTo>
                  <a:pt x="10" y="7"/>
                  <a:pt x="10" y="7"/>
                  <a:pt x="10" y="7"/>
                </a:cubicBezTo>
                <a:cubicBezTo>
                  <a:pt x="10" y="3"/>
                  <a:pt x="13" y="0"/>
                  <a:pt x="16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23" y="0"/>
                  <a:pt x="25" y="3"/>
                  <a:pt x="25" y="7"/>
                </a:cubicBezTo>
                <a:cubicBezTo>
                  <a:pt x="25" y="11"/>
                  <a:pt x="25" y="11"/>
                  <a:pt x="25" y="11"/>
                </a:cubicBezTo>
                <a:cubicBezTo>
                  <a:pt x="41" y="11"/>
                  <a:pt x="41" y="11"/>
                  <a:pt x="41" y="11"/>
                </a:cubicBezTo>
                <a:cubicBezTo>
                  <a:pt x="41" y="7"/>
                  <a:pt x="41" y="7"/>
                  <a:pt x="41" y="7"/>
                </a:cubicBezTo>
                <a:cubicBezTo>
                  <a:pt x="41" y="3"/>
                  <a:pt x="44" y="0"/>
                  <a:pt x="47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53" y="0"/>
                  <a:pt x="56" y="3"/>
                  <a:pt x="56" y="7"/>
                </a:cubicBezTo>
                <a:cubicBezTo>
                  <a:pt x="56" y="11"/>
                  <a:pt x="56" y="11"/>
                  <a:pt x="56" y="11"/>
                </a:cubicBezTo>
                <a:cubicBezTo>
                  <a:pt x="61" y="11"/>
                  <a:pt x="61" y="11"/>
                  <a:pt x="61" y="11"/>
                </a:cubicBezTo>
                <a:cubicBezTo>
                  <a:pt x="64" y="11"/>
                  <a:pt x="67" y="13"/>
                  <a:pt x="67" y="16"/>
                </a:cubicBezTo>
                <a:lnTo>
                  <a:pt x="67" y="67"/>
                </a:lnTo>
                <a:close/>
                <a:moveTo>
                  <a:pt x="61" y="67"/>
                </a:moveTo>
                <a:cubicBezTo>
                  <a:pt x="61" y="26"/>
                  <a:pt x="61" y="26"/>
                  <a:pt x="61" y="26"/>
                </a:cubicBezTo>
                <a:cubicBezTo>
                  <a:pt x="5" y="26"/>
                  <a:pt x="5" y="26"/>
                  <a:pt x="5" y="26"/>
                </a:cubicBezTo>
                <a:cubicBezTo>
                  <a:pt x="5" y="67"/>
                  <a:pt x="5" y="67"/>
                  <a:pt x="5" y="67"/>
                </a:cubicBezTo>
                <a:lnTo>
                  <a:pt x="61" y="67"/>
                </a:lnTo>
                <a:close/>
                <a:moveTo>
                  <a:pt x="20" y="7"/>
                </a:moveTo>
                <a:cubicBezTo>
                  <a:pt x="20" y="6"/>
                  <a:pt x="20" y="5"/>
                  <a:pt x="19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5" y="6"/>
                  <a:pt x="15" y="7"/>
                </a:cubicBezTo>
                <a:cubicBezTo>
                  <a:pt x="15" y="18"/>
                  <a:pt x="15" y="18"/>
                  <a:pt x="15" y="18"/>
                </a:cubicBezTo>
                <a:cubicBezTo>
                  <a:pt x="15" y="19"/>
                  <a:pt x="16" y="20"/>
                  <a:pt x="16" y="20"/>
                </a:cubicBezTo>
                <a:cubicBezTo>
                  <a:pt x="19" y="20"/>
                  <a:pt x="19" y="20"/>
                  <a:pt x="19" y="20"/>
                </a:cubicBezTo>
                <a:cubicBezTo>
                  <a:pt x="20" y="20"/>
                  <a:pt x="20" y="19"/>
                  <a:pt x="20" y="18"/>
                </a:cubicBezTo>
                <a:lnTo>
                  <a:pt x="20" y="7"/>
                </a:lnTo>
                <a:close/>
                <a:moveTo>
                  <a:pt x="51" y="7"/>
                </a:moveTo>
                <a:cubicBezTo>
                  <a:pt x="51" y="6"/>
                  <a:pt x="51" y="5"/>
                  <a:pt x="50" y="5"/>
                </a:cubicBezTo>
                <a:cubicBezTo>
                  <a:pt x="47" y="5"/>
                  <a:pt x="47" y="5"/>
                  <a:pt x="47" y="5"/>
                </a:cubicBezTo>
                <a:cubicBezTo>
                  <a:pt x="47" y="5"/>
                  <a:pt x="46" y="6"/>
                  <a:pt x="46" y="7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9"/>
                  <a:pt x="47" y="20"/>
                  <a:pt x="47" y="20"/>
                </a:cubicBezTo>
                <a:cubicBezTo>
                  <a:pt x="50" y="20"/>
                  <a:pt x="50" y="20"/>
                  <a:pt x="50" y="20"/>
                </a:cubicBezTo>
                <a:cubicBezTo>
                  <a:pt x="51" y="20"/>
                  <a:pt x="51" y="19"/>
                  <a:pt x="51" y="18"/>
                </a:cubicBezTo>
                <a:lnTo>
                  <a:pt x="51" y="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21515" name="Oval 5"/>
          <p:cNvSpPr>
            <a:spLocks noChangeAspect="1" noChangeArrowheads="1"/>
          </p:cNvSpPr>
          <p:nvPr/>
        </p:nvSpPr>
        <p:spPr bwMode="auto">
          <a:xfrm>
            <a:off x="7861300" y="1985963"/>
            <a:ext cx="857250" cy="857250"/>
          </a:xfrm>
          <a:prstGeom prst="ellipse">
            <a:avLst/>
          </a:prstGeom>
          <a:solidFill>
            <a:srgbClr val="4886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altLang="zh-CN" sz="3100">
              <a:solidFill>
                <a:srgbClr val="FFFFFF"/>
              </a:solidFill>
            </a:endParaRPr>
          </a:p>
        </p:txBody>
      </p:sp>
      <p:sp>
        <p:nvSpPr>
          <p:cNvPr id="21516" name="Freeform 59"/>
          <p:cNvSpPr>
            <a:spLocks noEditPoints="1"/>
          </p:cNvSpPr>
          <p:nvPr/>
        </p:nvSpPr>
        <p:spPr bwMode="auto">
          <a:xfrm>
            <a:off x="8097838" y="2251075"/>
            <a:ext cx="384175" cy="328613"/>
          </a:xfrm>
          <a:custGeom>
            <a:avLst/>
            <a:gdLst>
              <a:gd name="T0" fmla="*/ 2147483647 w 64"/>
              <a:gd name="T1" fmla="*/ 2147483647 h 55"/>
              <a:gd name="T2" fmla="*/ 2147483647 w 64"/>
              <a:gd name="T3" fmla="*/ 2147483647 h 55"/>
              <a:gd name="T4" fmla="*/ 2147483647 w 64"/>
              <a:gd name="T5" fmla="*/ 2147483647 h 55"/>
              <a:gd name="T6" fmla="*/ 2147483647 w 64"/>
              <a:gd name="T7" fmla="*/ 2147483647 h 55"/>
              <a:gd name="T8" fmla="*/ 2147483647 w 64"/>
              <a:gd name="T9" fmla="*/ 2147483647 h 55"/>
              <a:gd name="T10" fmla="*/ 2147483647 w 64"/>
              <a:gd name="T11" fmla="*/ 2147483647 h 55"/>
              <a:gd name="T12" fmla="*/ 2147483647 w 64"/>
              <a:gd name="T13" fmla="*/ 2147483647 h 55"/>
              <a:gd name="T14" fmla="*/ 2147483647 w 64"/>
              <a:gd name="T15" fmla="*/ 2147483647 h 55"/>
              <a:gd name="T16" fmla="*/ 2147483647 w 64"/>
              <a:gd name="T17" fmla="*/ 2147483647 h 55"/>
              <a:gd name="T18" fmla="*/ 0 w 64"/>
              <a:gd name="T19" fmla="*/ 2147483647 h 55"/>
              <a:gd name="T20" fmla="*/ 2147483647 w 64"/>
              <a:gd name="T21" fmla="*/ 0 h 55"/>
              <a:gd name="T22" fmla="*/ 2147483647 w 64"/>
              <a:gd name="T23" fmla="*/ 2147483647 h 55"/>
              <a:gd name="T24" fmla="*/ 2147483647 w 64"/>
              <a:gd name="T25" fmla="*/ 2147483647 h 55"/>
              <a:gd name="T26" fmla="*/ 2147483647 w 64"/>
              <a:gd name="T27" fmla="*/ 2147483647 h 55"/>
              <a:gd name="T28" fmla="*/ 2147483647 w 64"/>
              <a:gd name="T29" fmla="*/ 2147483647 h 55"/>
              <a:gd name="T30" fmla="*/ 2147483647 w 64"/>
              <a:gd name="T31" fmla="*/ 2147483647 h 55"/>
              <a:gd name="T32" fmla="*/ 2147483647 w 64"/>
              <a:gd name="T33" fmla="*/ 2147483647 h 55"/>
              <a:gd name="T34" fmla="*/ 2147483647 w 64"/>
              <a:gd name="T35" fmla="*/ 2147483647 h 55"/>
              <a:gd name="T36" fmla="*/ 2147483647 w 64"/>
              <a:gd name="T37" fmla="*/ 2147483647 h 55"/>
              <a:gd name="T38" fmla="*/ 2147483647 w 64"/>
              <a:gd name="T39" fmla="*/ 2147483647 h 55"/>
              <a:gd name="T40" fmla="*/ 2147483647 w 64"/>
              <a:gd name="T41" fmla="*/ 2147483647 h 55"/>
              <a:gd name="T42" fmla="*/ 2147483647 w 64"/>
              <a:gd name="T43" fmla="*/ 2147483647 h 55"/>
              <a:gd name="T44" fmla="*/ 2147483647 w 64"/>
              <a:gd name="T45" fmla="*/ 2147483647 h 55"/>
              <a:gd name="T46" fmla="*/ 2147483647 w 64"/>
              <a:gd name="T47" fmla="*/ 2147483647 h 55"/>
              <a:gd name="T48" fmla="*/ 2147483647 w 64"/>
              <a:gd name="T49" fmla="*/ 2147483647 h 55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w 64"/>
              <a:gd name="T76" fmla="*/ 0 h 55"/>
              <a:gd name="T77" fmla="*/ 64 w 64"/>
              <a:gd name="T78" fmla="*/ 55 h 55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T75" t="T76" r="T77" b="T78"/>
            <a:pathLst>
              <a:path w="64" h="55">
                <a:moveTo>
                  <a:pt x="32" y="46"/>
                </a:moveTo>
                <a:cubicBezTo>
                  <a:pt x="30" y="46"/>
                  <a:pt x="28" y="46"/>
                  <a:pt x="27" y="46"/>
                </a:cubicBezTo>
                <a:cubicBezTo>
                  <a:pt x="22" y="50"/>
                  <a:pt x="16" y="53"/>
                  <a:pt x="10" y="55"/>
                </a:cubicBezTo>
                <a:cubicBezTo>
                  <a:pt x="9" y="55"/>
                  <a:pt x="7" y="55"/>
                  <a:pt x="6" y="55"/>
                </a:cubicBezTo>
                <a:cubicBezTo>
                  <a:pt x="6" y="55"/>
                  <a:pt x="6" y="55"/>
                  <a:pt x="6" y="55"/>
                </a:cubicBezTo>
                <a:cubicBezTo>
                  <a:pt x="5" y="55"/>
                  <a:pt x="5" y="55"/>
                  <a:pt x="4" y="54"/>
                </a:cubicBezTo>
                <a:cubicBezTo>
                  <a:pt x="4" y="54"/>
                  <a:pt x="4" y="54"/>
                  <a:pt x="4" y="54"/>
                </a:cubicBezTo>
                <a:cubicBezTo>
                  <a:pt x="4" y="53"/>
                  <a:pt x="5" y="53"/>
                  <a:pt x="5" y="52"/>
                </a:cubicBezTo>
                <a:cubicBezTo>
                  <a:pt x="8" y="49"/>
                  <a:pt x="10" y="47"/>
                  <a:pt x="12" y="41"/>
                </a:cubicBezTo>
                <a:cubicBezTo>
                  <a:pt x="4" y="37"/>
                  <a:pt x="0" y="31"/>
                  <a:pt x="0" y="23"/>
                </a:cubicBezTo>
                <a:cubicBezTo>
                  <a:pt x="0" y="11"/>
                  <a:pt x="14" y="0"/>
                  <a:pt x="32" y="0"/>
                </a:cubicBezTo>
                <a:cubicBezTo>
                  <a:pt x="49" y="0"/>
                  <a:pt x="64" y="11"/>
                  <a:pt x="64" y="23"/>
                </a:cubicBezTo>
                <a:cubicBezTo>
                  <a:pt x="64" y="36"/>
                  <a:pt x="49" y="46"/>
                  <a:pt x="32" y="46"/>
                </a:cubicBezTo>
                <a:close/>
                <a:moveTo>
                  <a:pt x="4" y="23"/>
                </a:moveTo>
                <a:cubicBezTo>
                  <a:pt x="4" y="29"/>
                  <a:pt x="8" y="34"/>
                  <a:pt x="14" y="37"/>
                </a:cubicBezTo>
                <a:cubicBezTo>
                  <a:pt x="17" y="39"/>
                  <a:pt x="17" y="39"/>
                  <a:pt x="17" y="39"/>
                </a:cubicBezTo>
                <a:cubicBezTo>
                  <a:pt x="16" y="42"/>
                  <a:pt x="16" y="42"/>
                  <a:pt x="16" y="42"/>
                </a:cubicBezTo>
                <a:cubicBezTo>
                  <a:pt x="16" y="45"/>
                  <a:pt x="15" y="47"/>
                  <a:pt x="14" y="49"/>
                </a:cubicBezTo>
                <a:cubicBezTo>
                  <a:pt x="17" y="47"/>
                  <a:pt x="21" y="45"/>
                  <a:pt x="24" y="42"/>
                </a:cubicBezTo>
                <a:cubicBezTo>
                  <a:pt x="25" y="41"/>
                  <a:pt x="25" y="41"/>
                  <a:pt x="25" y="41"/>
                </a:cubicBezTo>
                <a:cubicBezTo>
                  <a:pt x="27" y="41"/>
                  <a:pt x="27" y="41"/>
                  <a:pt x="27" y="41"/>
                </a:cubicBezTo>
                <a:cubicBezTo>
                  <a:pt x="29" y="42"/>
                  <a:pt x="30" y="42"/>
                  <a:pt x="32" y="42"/>
                </a:cubicBezTo>
                <a:cubicBezTo>
                  <a:pt x="47" y="42"/>
                  <a:pt x="59" y="33"/>
                  <a:pt x="59" y="23"/>
                </a:cubicBezTo>
                <a:cubicBezTo>
                  <a:pt x="59" y="13"/>
                  <a:pt x="47" y="5"/>
                  <a:pt x="32" y="5"/>
                </a:cubicBezTo>
                <a:cubicBezTo>
                  <a:pt x="17" y="5"/>
                  <a:pt x="4" y="13"/>
                  <a:pt x="4" y="2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21517" name="矩形 15"/>
          <p:cNvSpPr>
            <a:spLocks noChangeArrowheads="1"/>
          </p:cNvSpPr>
          <p:nvPr/>
        </p:nvSpPr>
        <p:spPr bwMode="auto">
          <a:xfrm>
            <a:off x="4368800" y="3149600"/>
            <a:ext cx="3609975" cy="1033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rgbClr val="44546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400">
              <a:solidFill>
                <a:srgbClr val="44546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518" name="TextBox 13"/>
          <p:cNvSpPr txBox="1">
            <a:spLocks noChangeArrowheads="1"/>
          </p:cNvSpPr>
          <p:nvPr/>
        </p:nvSpPr>
        <p:spPr bwMode="auto">
          <a:xfrm>
            <a:off x="1876425" y="5310188"/>
            <a:ext cx="140017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519" name="TextBox 13"/>
          <p:cNvSpPr txBox="1">
            <a:spLocks noChangeArrowheads="1"/>
          </p:cNvSpPr>
          <p:nvPr/>
        </p:nvSpPr>
        <p:spPr bwMode="auto">
          <a:xfrm>
            <a:off x="1879600" y="5595938"/>
            <a:ext cx="23336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520" name="TextBox 13"/>
          <p:cNvSpPr txBox="1">
            <a:spLocks noChangeArrowheads="1"/>
          </p:cNvSpPr>
          <p:nvPr/>
        </p:nvSpPr>
        <p:spPr bwMode="auto">
          <a:xfrm>
            <a:off x="5345113" y="5310188"/>
            <a:ext cx="140017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521" name="TextBox 13"/>
          <p:cNvSpPr txBox="1">
            <a:spLocks noChangeArrowheads="1"/>
          </p:cNvSpPr>
          <p:nvPr/>
        </p:nvSpPr>
        <p:spPr bwMode="auto">
          <a:xfrm>
            <a:off x="5349875" y="5595938"/>
            <a:ext cx="23336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522" name="TextBox 13"/>
          <p:cNvSpPr txBox="1">
            <a:spLocks noChangeArrowheads="1"/>
          </p:cNvSpPr>
          <p:nvPr/>
        </p:nvSpPr>
        <p:spPr bwMode="auto">
          <a:xfrm>
            <a:off x="8920163" y="5310188"/>
            <a:ext cx="140017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523" name="TextBox 13"/>
          <p:cNvSpPr txBox="1">
            <a:spLocks noChangeArrowheads="1"/>
          </p:cNvSpPr>
          <p:nvPr/>
        </p:nvSpPr>
        <p:spPr bwMode="auto">
          <a:xfrm>
            <a:off x="8924925" y="5595938"/>
            <a:ext cx="23336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文本框 10"/>
          <p:cNvSpPr txBox="1">
            <a:spLocks noChangeArrowheads="1"/>
          </p:cNvSpPr>
          <p:nvPr/>
        </p:nvSpPr>
        <p:spPr bwMode="auto">
          <a:xfrm>
            <a:off x="174625" y="220663"/>
            <a:ext cx="26416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22531" name="矩形 1"/>
          <p:cNvSpPr>
            <a:spLocks noChangeArrowheads="1"/>
          </p:cNvSpPr>
          <p:nvPr/>
        </p:nvSpPr>
        <p:spPr bwMode="auto">
          <a:xfrm>
            <a:off x="0" y="188913"/>
            <a:ext cx="144463" cy="463550"/>
          </a:xfrm>
          <a:prstGeom prst="rect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2532" name="TextBox 13"/>
          <p:cNvSpPr txBox="1">
            <a:spLocks noChangeArrowheads="1"/>
          </p:cNvSpPr>
          <p:nvPr/>
        </p:nvSpPr>
        <p:spPr bwMode="auto">
          <a:xfrm>
            <a:off x="930275" y="5013325"/>
            <a:ext cx="23368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533" name="TextBox 13"/>
          <p:cNvSpPr txBox="1">
            <a:spLocks noChangeArrowheads="1"/>
          </p:cNvSpPr>
          <p:nvPr/>
        </p:nvSpPr>
        <p:spPr bwMode="auto">
          <a:xfrm>
            <a:off x="1479550" y="5362575"/>
            <a:ext cx="1384300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534" name="TextBox 13"/>
          <p:cNvSpPr txBox="1">
            <a:spLocks noChangeArrowheads="1"/>
          </p:cNvSpPr>
          <p:nvPr/>
        </p:nvSpPr>
        <p:spPr bwMode="auto">
          <a:xfrm>
            <a:off x="4610100" y="5013325"/>
            <a:ext cx="2338388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535" name="TextBox 13"/>
          <p:cNvSpPr txBox="1">
            <a:spLocks noChangeArrowheads="1"/>
          </p:cNvSpPr>
          <p:nvPr/>
        </p:nvSpPr>
        <p:spPr bwMode="auto">
          <a:xfrm>
            <a:off x="5160963" y="5362575"/>
            <a:ext cx="1384300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536" name="TextBox 13"/>
          <p:cNvSpPr txBox="1">
            <a:spLocks noChangeArrowheads="1"/>
          </p:cNvSpPr>
          <p:nvPr/>
        </p:nvSpPr>
        <p:spPr bwMode="auto">
          <a:xfrm>
            <a:off x="6450013" y="5013325"/>
            <a:ext cx="2338387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537" name="TextBox 13"/>
          <p:cNvSpPr txBox="1">
            <a:spLocks noChangeArrowheads="1"/>
          </p:cNvSpPr>
          <p:nvPr/>
        </p:nvSpPr>
        <p:spPr bwMode="auto">
          <a:xfrm>
            <a:off x="7000875" y="5362575"/>
            <a:ext cx="1384300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538" name="TextBox 13"/>
          <p:cNvSpPr txBox="1">
            <a:spLocks noChangeArrowheads="1"/>
          </p:cNvSpPr>
          <p:nvPr/>
        </p:nvSpPr>
        <p:spPr bwMode="auto">
          <a:xfrm>
            <a:off x="8289925" y="5013325"/>
            <a:ext cx="2338388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539" name="TextBox 13"/>
          <p:cNvSpPr txBox="1">
            <a:spLocks noChangeArrowheads="1"/>
          </p:cNvSpPr>
          <p:nvPr/>
        </p:nvSpPr>
        <p:spPr bwMode="auto">
          <a:xfrm>
            <a:off x="8840788" y="5362575"/>
            <a:ext cx="1384300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540" name="Oval 17"/>
          <p:cNvSpPr>
            <a:spLocks noChangeArrowheads="1"/>
          </p:cNvSpPr>
          <p:nvPr/>
        </p:nvSpPr>
        <p:spPr bwMode="auto">
          <a:xfrm>
            <a:off x="1620838" y="2751138"/>
            <a:ext cx="1360487" cy="1362075"/>
          </a:xfrm>
          <a:prstGeom prst="ellipse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ru-RU" altLang="en-US" sz="28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541" name="Oval 18"/>
          <p:cNvSpPr>
            <a:spLocks noChangeArrowheads="1"/>
          </p:cNvSpPr>
          <p:nvPr/>
        </p:nvSpPr>
        <p:spPr bwMode="auto">
          <a:xfrm>
            <a:off x="2636838" y="2817813"/>
            <a:ext cx="1663700" cy="1663700"/>
          </a:xfrm>
          <a:prstGeom prst="ellipse">
            <a:avLst/>
          </a:prstGeom>
          <a:solidFill>
            <a:srgbClr val="4886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ru-RU" altLang="en-US" sz="36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542" name="Oval 19"/>
          <p:cNvSpPr>
            <a:spLocks noChangeArrowheads="1"/>
          </p:cNvSpPr>
          <p:nvPr/>
        </p:nvSpPr>
        <p:spPr bwMode="auto">
          <a:xfrm>
            <a:off x="3997325" y="2582863"/>
            <a:ext cx="2132013" cy="2133600"/>
          </a:xfrm>
          <a:prstGeom prst="ellipse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ru-RU" altLang="en-US" sz="44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543" name="Oval 20"/>
          <p:cNvSpPr>
            <a:spLocks noChangeArrowheads="1"/>
          </p:cNvSpPr>
          <p:nvPr/>
        </p:nvSpPr>
        <p:spPr bwMode="auto">
          <a:xfrm flipH="1">
            <a:off x="5662613" y="2259013"/>
            <a:ext cx="2346325" cy="2346325"/>
          </a:xfrm>
          <a:prstGeom prst="ellipse">
            <a:avLst/>
          </a:prstGeom>
          <a:solidFill>
            <a:srgbClr val="4886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ru-RU" altLang="en-US" sz="40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544" name="Oval 21"/>
          <p:cNvSpPr>
            <a:spLocks noChangeArrowheads="1"/>
          </p:cNvSpPr>
          <p:nvPr/>
        </p:nvSpPr>
        <p:spPr bwMode="auto">
          <a:xfrm flipH="1">
            <a:off x="7566025" y="1498600"/>
            <a:ext cx="2982913" cy="2982913"/>
          </a:xfrm>
          <a:prstGeom prst="ellipse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ru-RU" altLang="en-US" sz="60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545" name="Freeform 270"/>
          <p:cNvSpPr>
            <a:spLocks noEditPoints="1"/>
          </p:cNvSpPr>
          <p:nvPr/>
        </p:nvSpPr>
        <p:spPr bwMode="auto">
          <a:xfrm>
            <a:off x="2028825" y="3327400"/>
            <a:ext cx="404813" cy="312738"/>
          </a:xfrm>
          <a:custGeom>
            <a:avLst/>
            <a:gdLst>
              <a:gd name="T0" fmla="*/ 2147483647 w 87"/>
              <a:gd name="T1" fmla="*/ 0 h 67"/>
              <a:gd name="T2" fmla="*/ 2147483647 w 87"/>
              <a:gd name="T3" fmla="*/ 0 h 67"/>
              <a:gd name="T4" fmla="*/ 0 w 87"/>
              <a:gd name="T5" fmla="*/ 2147483647 h 67"/>
              <a:gd name="T6" fmla="*/ 0 w 87"/>
              <a:gd name="T7" fmla="*/ 2147483647 h 67"/>
              <a:gd name="T8" fmla="*/ 2147483647 w 87"/>
              <a:gd name="T9" fmla="*/ 2147483647 h 67"/>
              <a:gd name="T10" fmla="*/ 2147483647 w 87"/>
              <a:gd name="T11" fmla="*/ 2147483647 h 67"/>
              <a:gd name="T12" fmla="*/ 2147483647 w 87"/>
              <a:gd name="T13" fmla="*/ 2147483647 h 67"/>
              <a:gd name="T14" fmla="*/ 2147483647 w 87"/>
              <a:gd name="T15" fmla="*/ 2147483647 h 67"/>
              <a:gd name="T16" fmla="*/ 2147483647 w 87"/>
              <a:gd name="T17" fmla="*/ 0 h 67"/>
              <a:gd name="T18" fmla="*/ 2147483647 w 87"/>
              <a:gd name="T19" fmla="*/ 2147483647 h 67"/>
              <a:gd name="T20" fmla="*/ 2147483647 w 87"/>
              <a:gd name="T21" fmla="*/ 2147483647 h 67"/>
              <a:gd name="T22" fmla="*/ 2147483647 w 87"/>
              <a:gd name="T23" fmla="*/ 2147483647 h 67"/>
              <a:gd name="T24" fmla="*/ 2147483647 w 87"/>
              <a:gd name="T25" fmla="*/ 2147483647 h 67"/>
              <a:gd name="T26" fmla="*/ 2147483647 w 87"/>
              <a:gd name="T27" fmla="*/ 2147483647 h 67"/>
              <a:gd name="T28" fmla="*/ 2147483647 w 87"/>
              <a:gd name="T29" fmla="*/ 2147483647 h 67"/>
              <a:gd name="T30" fmla="*/ 2147483647 w 87"/>
              <a:gd name="T31" fmla="*/ 2147483647 h 67"/>
              <a:gd name="T32" fmla="*/ 2147483647 w 87"/>
              <a:gd name="T33" fmla="*/ 2147483647 h 67"/>
              <a:gd name="T34" fmla="*/ 2147483647 w 87"/>
              <a:gd name="T35" fmla="*/ 2147483647 h 67"/>
              <a:gd name="T36" fmla="*/ 2147483647 w 87"/>
              <a:gd name="T37" fmla="*/ 2147483647 h 67"/>
              <a:gd name="T38" fmla="*/ 2147483647 w 87"/>
              <a:gd name="T39" fmla="*/ 2147483647 h 67"/>
              <a:gd name="T40" fmla="*/ 2147483647 w 87"/>
              <a:gd name="T41" fmla="*/ 2147483647 h 67"/>
              <a:gd name="T42" fmla="*/ 2147483647 w 87"/>
              <a:gd name="T43" fmla="*/ 2147483647 h 67"/>
              <a:gd name="T44" fmla="*/ 2147483647 w 87"/>
              <a:gd name="T45" fmla="*/ 2147483647 h 67"/>
              <a:gd name="T46" fmla="*/ 2147483647 w 87"/>
              <a:gd name="T47" fmla="*/ 2147483647 h 67"/>
              <a:gd name="T48" fmla="*/ 2147483647 w 87"/>
              <a:gd name="T49" fmla="*/ 2147483647 h 67"/>
              <a:gd name="T50" fmla="*/ 2147483647 w 87"/>
              <a:gd name="T51" fmla="*/ 2147483647 h 67"/>
              <a:gd name="T52" fmla="*/ 2147483647 w 87"/>
              <a:gd name="T53" fmla="*/ 2147483647 h 67"/>
              <a:gd name="T54" fmla="*/ 2147483647 w 87"/>
              <a:gd name="T55" fmla="*/ 2147483647 h 67"/>
              <a:gd name="T56" fmla="*/ 2147483647 w 87"/>
              <a:gd name="T57" fmla="*/ 2147483647 h 67"/>
              <a:gd name="T58" fmla="*/ 2147483647 w 87"/>
              <a:gd name="T59" fmla="*/ 2147483647 h 67"/>
              <a:gd name="T60" fmla="*/ 2147483647 w 87"/>
              <a:gd name="T61" fmla="*/ 2147483647 h 67"/>
              <a:gd name="T62" fmla="*/ 2147483647 w 87"/>
              <a:gd name="T63" fmla="*/ 2147483647 h 67"/>
              <a:gd name="T64" fmla="*/ 2147483647 w 87"/>
              <a:gd name="T65" fmla="*/ 2147483647 h 67"/>
              <a:gd name="T66" fmla="*/ 2147483647 w 87"/>
              <a:gd name="T67" fmla="*/ 2147483647 h 67"/>
              <a:gd name="T68" fmla="*/ 2147483647 w 87"/>
              <a:gd name="T69" fmla="*/ 2147483647 h 67"/>
              <a:gd name="T70" fmla="*/ 2147483647 w 87"/>
              <a:gd name="T71" fmla="*/ 2147483647 h 67"/>
              <a:gd name="T72" fmla="*/ 2147483647 w 87"/>
              <a:gd name="T73" fmla="*/ 2147483647 h 67"/>
              <a:gd name="T74" fmla="*/ 2147483647 w 87"/>
              <a:gd name="T75" fmla="*/ 2147483647 h 67"/>
              <a:gd name="T76" fmla="*/ 2147483647 w 87"/>
              <a:gd name="T77" fmla="*/ 2147483647 h 67"/>
              <a:gd name="T78" fmla="*/ 2147483647 w 87"/>
              <a:gd name="T79" fmla="*/ 2147483647 h 67"/>
              <a:gd name="T80" fmla="*/ 2147483647 w 87"/>
              <a:gd name="T81" fmla="*/ 2147483647 h 67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87"/>
              <a:gd name="T124" fmla="*/ 0 h 67"/>
              <a:gd name="T125" fmla="*/ 87 w 87"/>
              <a:gd name="T126" fmla="*/ 67 h 67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87" h="67">
                <a:moveTo>
                  <a:pt x="10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49"/>
                  <a:pt x="1" y="49"/>
                  <a:pt x="2" y="49"/>
                </a:cubicBezTo>
                <a:cubicBezTo>
                  <a:pt x="10" y="49"/>
                  <a:pt x="10" y="49"/>
                  <a:pt x="10" y="49"/>
                </a:cubicBezTo>
                <a:cubicBezTo>
                  <a:pt x="10" y="49"/>
                  <a:pt x="11" y="49"/>
                  <a:pt x="11" y="48"/>
                </a:cubicBezTo>
                <a:cubicBezTo>
                  <a:pt x="11" y="1"/>
                  <a:pt x="11" y="1"/>
                  <a:pt x="11" y="1"/>
                </a:cubicBezTo>
                <a:cubicBezTo>
                  <a:pt x="11" y="0"/>
                  <a:pt x="10" y="0"/>
                  <a:pt x="10" y="0"/>
                </a:cubicBezTo>
                <a:close/>
                <a:moveTo>
                  <a:pt x="23" y="52"/>
                </a:moveTo>
                <a:cubicBezTo>
                  <a:pt x="19" y="52"/>
                  <a:pt x="19" y="52"/>
                  <a:pt x="19" y="52"/>
                </a:cubicBezTo>
                <a:cubicBezTo>
                  <a:pt x="18" y="52"/>
                  <a:pt x="18" y="53"/>
                  <a:pt x="18" y="54"/>
                </a:cubicBezTo>
                <a:cubicBezTo>
                  <a:pt x="18" y="64"/>
                  <a:pt x="18" y="64"/>
                  <a:pt x="18" y="64"/>
                </a:cubicBezTo>
                <a:cubicBezTo>
                  <a:pt x="18" y="66"/>
                  <a:pt x="18" y="67"/>
                  <a:pt x="19" y="67"/>
                </a:cubicBezTo>
                <a:cubicBezTo>
                  <a:pt x="23" y="67"/>
                  <a:pt x="23" y="67"/>
                  <a:pt x="23" y="67"/>
                </a:cubicBezTo>
                <a:cubicBezTo>
                  <a:pt x="24" y="67"/>
                  <a:pt x="25" y="66"/>
                  <a:pt x="25" y="64"/>
                </a:cubicBezTo>
                <a:cubicBezTo>
                  <a:pt x="25" y="54"/>
                  <a:pt x="25" y="54"/>
                  <a:pt x="25" y="54"/>
                </a:cubicBezTo>
                <a:cubicBezTo>
                  <a:pt x="25" y="53"/>
                  <a:pt x="24" y="52"/>
                  <a:pt x="23" y="52"/>
                </a:cubicBezTo>
                <a:close/>
                <a:moveTo>
                  <a:pt x="81" y="52"/>
                </a:moveTo>
                <a:cubicBezTo>
                  <a:pt x="77" y="52"/>
                  <a:pt x="77" y="52"/>
                  <a:pt x="77" y="52"/>
                </a:cubicBezTo>
                <a:cubicBezTo>
                  <a:pt x="76" y="52"/>
                  <a:pt x="75" y="53"/>
                  <a:pt x="75" y="54"/>
                </a:cubicBezTo>
                <a:cubicBezTo>
                  <a:pt x="75" y="64"/>
                  <a:pt x="75" y="64"/>
                  <a:pt x="75" y="64"/>
                </a:cubicBezTo>
                <a:cubicBezTo>
                  <a:pt x="75" y="66"/>
                  <a:pt x="76" y="67"/>
                  <a:pt x="77" y="67"/>
                </a:cubicBezTo>
                <a:cubicBezTo>
                  <a:pt x="81" y="67"/>
                  <a:pt x="81" y="67"/>
                  <a:pt x="81" y="67"/>
                </a:cubicBezTo>
                <a:cubicBezTo>
                  <a:pt x="82" y="67"/>
                  <a:pt x="82" y="66"/>
                  <a:pt x="82" y="6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53"/>
                  <a:pt x="82" y="52"/>
                  <a:pt x="81" y="52"/>
                </a:cubicBezTo>
                <a:close/>
                <a:moveTo>
                  <a:pt x="81" y="25"/>
                </a:moveTo>
                <a:cubicBezTo>
                  <a:pt x="19" y="25"/>
                  <a:pt x="19" y="25"/>
                  <a:pt x="19" y="25"/>
                </a:cubicBezTo>
                <a:cubicBezTo>
                  <a:pt x="16" y="25"/>
                  <a:pt x="13" y="27"/>
                  <a:pt x="13" y="31"/>
                </a:cubicBezTo>
                <a:cubicBezTo>
                  <a:pt x="13" y="45"/>
                  <a:pt x="13" y="45"/>
                  <a:pt x="13" y="45"/>
                </a:cubicBezTo>
                <a:cubicBezTo>
                  <a:pt x="13" y="48"/>
                  <a:pt x="16" y="51"/>
                  <a:pt x="19" y="51"/>
                </a:cubicBezTo>
                <a:cubicBezTo>
                  <a:pt x="81" y="51"/>
                  <a:pt x="81" y="51"/>
                  <a:pt x="81" y="51"/>
                </a:cubicBezTo>
                <a:cubicBezTo>
                  <a:pt x="84" y="51"/>
                  <a:pt x="87" y="48"/>
                  <a:pt x="87" y="45"/>
                </a:cubicBezTo>
                <a:cubicBezTo>
                  <a:pt x="87" y="31"/>
                  <a:pt x="87" y="31"/>
                  <a:pt x="87" y="31"/>
                </a:cubicBezTo>
                <a:cubicBezTo>
                  <a:pt x="87" y="27"/>
                  <a:pt x="84" y="25"/>
                  <a:pt x="81" y="25"/>
                </a:cubicBezTo>
                <a:close/>
                <a:moveTo>
                  <a:pt x="24" y="24"/>
                </a:moveTo>
                <a:cubicBezTo>
                  <a:pt x="31" y="24"/>
                  <a:pt x="36" y="22"/>
                  <a:pt x="36" y="19"/>
                </a:cubicBezTo>
                <a:cubicBezTo>
                  <a:pt x="36" y="17"/>
                  <a:pt x="31" y="14"/>
                  <a:pt x="24" y="14"/>
                </a:cubicBezTo>
                <a:cubicBezTo>
                  <a:pt x="18" y="14"/>
                  <a:pt x="13" y="17"/>
                  <a:pt x="13" y="19"/>
                </a:cubicBezTo>
                <a:cubicBezTo>
                  <a:pt x="13" y="22"/>
                  <a:pt x="18" y="24"/>
                  <a:pt x="24" y="2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22546" name="Freeform 271"/>
          <p:cNvSpPr>
            <a:spLocks/>
          </p:cNvSpPr>
          <p:nvPr/>
        </p:nvSpPr>
        <p:spPr bwMode="auto">
          <a:xfrm>
            <a:off x="3238500" y="3490913"/>
            <a:ext cx="438150" cy="493712"/>
          </a:xfrm>
          <a:custGeom>
            <a:avLst/>
            <a:gdLst>
              <a:gd name="T0" fmla="*/ 2147483647 w 69"/>
              <a:gd name="T1" fmla="*/ 2147483647 h 78"/>
              <a:gd name="T2" fmla="*/ 2147483647 w 69"/>
              <a:gd name="T3" fmla="*/ 2147483647 h 78"/>
              <a:gd name="T4" fmla="*/ 2147483647 w 69"/>
              <a:gd name="T5" fmla="*/ 2147483647 h 78"/>
              <a:gd name="T6" fmla="*/ 2147483647 w 69"/>
              <a:gd name="T7" fmla="*/ 0 h 78"/>
              <a:gd name="T8" fmla="*/ 2147483647 w 69"/>
              <a:gd name="T9" fmla="*/ 0 h 78"/>
              <a:gd name="T10" fmla="*/ 2147483647 w 69"/>
              <a:gd name="T11" fmla="*/ 2147483647 h 78"/>
              <a:gd name="T12" fmla="*/ 2147483647 w 69"/>
              <a:gd name="T13" fmla="*/ 2147483647 h 78"/>
              <a:gd name="T14" fmla="*/ 2147483647 w 69"/>
              <a:gd name="T15" fmla="*/ 2147483647 h 78"/>
              <a:gd name="T16" fmla="*/ 0 w 69"/>
              <a:gd name="T17" fmla="*/ 2147483647 h 78"/>
              <a:gd name="T18" fmla="*/ 0 w 69"/>
              <a:gd name="T19" fmla="*/ 2147483647 h 78"/>
              <a:gd name="T20" fmla="*/ 2147483647 w 69"/>
              <a:gd name="T21" fmla="*/ 2147483647 h 78"/>
              <a:gd name="T22" fmla="*/ 2147483647 w 69"/>
              <a:gd name="T23" fmla="*/ 2147483647 h 78"/>
              <a:gd name="T24" fmla="*/ 2147483647 w 69"/>
              <a:gd name="T25" fmla="*/ 2147483647 h 78"/>
              <a:gd name="T26" fmla="*/ 2147483647 w 69"/>
              <a:gd name="T27" fmla="*/ 2147483647 h 78"/>
              <a:gd name="T28" fmla="*/ 2147483647 w 69"/>
              <a:gd name="T29" fmla="*/ 2147483647 h 78"/>
              <a:gd name="T30" fmla="*/ 2147483647 w 69"/>
              <a:gd name="T31" fmla="*/ 2147483647 h 78"/>
              <a:gd name="T32" fmla="*/ 2147483647 w 69"/>
              <a:gd name="T33" fmla="*/ 2147483647 h 78"/>
              <a:gd name="T34" fmla="*/ 2147483647 w 69"/>
              <a:gd name="T35" fmla="*/ 2147483647 h 78"/>
              <a:gd name="T36" fmla="*/ 2147483647 w 69"/>
              <a:gd name="T37" fmla="*/ 2147483647 h 78"/>
              <a:gd name="T38" fmla="*/ 2147483647 w 69"/>
              <a:gd name="T39" fmla="*/ 2147483647 h 78"/>
              <a:gd name="T40" fmla="*/ 2147483647 w 69"/>
              <a:gd name="T41" fmla="*/ 2147483647 h 78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69"/>
              <a:gd name="T64" fmla="*/ 0 h 78"/>
              <a:gd name="T65" fmla="*/ 69 w 69"/>
              <a:gd name="T66" fmla="*/ 78 h 78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69" h="78">
                <a:moveTo>
                  <a:pt x="66" y="7"/>
                </a:moveTo>
                <a:cubicBezTo>
                  <a:pt x="41" y="7"/>
                  <a:pt x="41" y="7"/>
                  <a:pt x="41" y="7"/>
                </a:cubicBezTo>
                <a:cubicBezTo>
                  <a:pt x="41" y="1"/>
                  <a:pt x="41" y="1"/>
                  <a:pt x="41" y="1"/>
                </a:cubicBezTo>
                <a:cubicBezTo>
                  <a:pt x="41" y="0"/>
                  <a:pt x="40" y="0"/>
                  <a:pt x="40" y="0"/>
                </a:cubicBezTo>
                <a:cubicBezTo>
                  <a:pt x="29" y="0"/>
                  <a:pt x="29" y="0"/>
                  <a:pt x="29" y="0"/>
                </a:cubicBezTo>
                <a:cubicBezTo>
                  <a:pt x="28" y="0"/>
                  <a:pt x="27" y="0"/>
                  <a:pt x="27" y="1"/>
                </a:cubicBezTo>
                <a:cubicBezTo>
                  <a:pt x="27" y="7"/>
                  <a:pt x="27" y="7"/>
                  <a:pt x="27" y="7"/>
                </a:cubicBezTo>
                <a:cubicBezTo>
                  <a:pt x="2" y="7"/>
                  <a:pt x="2" y="7"/>
                  <a:pt x="2" y="7"/>
                </a:cubicBezTo>
                <a:cubicBezTo>
                  <a:pt x="1" y="7"/>
                  <a:pt x="0" y="8"/>
                  <a:pt x="0" y="9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30"/>
                  <a:pt x="1" y="31"/>
                  <a:pt x="2" y="31"/>
                </a:cubicBezTo>
                <a:cubicBezTo>
                  <a:pt x="27" y="31"/>
                  <a:pt x="27" y="31"/>
                  <a:pt x="27" y="31"/>
                </a:cubicBezTo>
                <a:cubicBezTo>
                  <a:pt x="27" y="77"/>
                  <a:pt x="27" y="77"/>
                  <a:pt x="27" y="77"/>
                </a:cubicBezTo>
                <a:cubicBezTo>
                  <a:pt x="27" y="77"/>
                  <a:pt x="28" y="78"/>
                  <a:pt x="29" y="78"/>
                </a:cubicBezTo>
                <a:cubicBezTo>
                  <a:pt x="40" y="78"/>
                  <a:pt x="40" y="78"/>
                  <a:pt x="40" y="78"/>
                </a:cubicBezTo>
                <a:cubicBezTo>
                  <a:pt x="40" y="78"/>
                  <a:pt x="41" y="77"/>
                  <a:pt x="41" y="77"/>
                </a:cubicBezTo>
                <a:cubicBezTo>
                  <a:pt x="41" y="31"/>
                  <a:pt x="41" y="31"/>
                  <a:pt x="41" y="31"/>
                </a:cubicBezTo>
                <a:cubicBezTo>
                  <a:pt x="66" y="31"/>
                  <a:pt x="66" y="31"/>
                  <a:pt x="66" y="31"/>
                </a:cubicBezTo>
                <a:cubicBezTo>
                  <a:pt x="67" y="31"/>
                  <a:pt x="69" y="30"/>
                  <a:pt x="69" y="28"/>
                </a:cubicBezTo>
                <a:cubicBezTo>
                  <a:pt x="69" y="9"/>
                  <a:pt x="69" y="9"/>
                  <a:pt x="69" y="9"/>
                </a:cubicBezTo>
                <a:cubicBezTo>
                  <a:pt x="69" y="8"/>
                  <a:pt x="67" y="7"/>
                  <a:pt x="66" y="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22547" name="Freeform 272"/>
          <p:cNvSpPr>
            <a:spLocks noEditPoints="1"/>
          </p:cNvSpPr>
          <p:nvPr/>
        </p:nvSpPr>
        <p:spPr bwMode="auto">
          <a:xfrm>
            <a:off x="4811713" y="3432175"/>
            <a:ext cx="504825" cy="522288"/>
          </a:xfrm>
          <a:custGeom>
            <a:avLst/>
            <a:gdLst>
              <a:gd name="T0" fmla="*/ 2147483647 w 105"/>
              <a:gd name="T1" fmla="*/ 2147483647 h 109"/>
              <a:gd name="T2" fmla="*/ 2147483647 w 105"/>
              <a:gd name="T3" fmla="*/ 2147483647 h 109"/>
              <a:gd name="T4" fmla="*/ 2147483647 w 105"/>
              <a:gd name="T5" fmla="*/ 2147483647 h 109"/>
              <a:gd name="T6" fmla="*/ 2147483647 w 105"/>
              <a:gd name="T7" fmla="*/ 2147483647 h 109"/>
              <a:gd name="T8" fmla="*/ 2147483647 w 105"/>
              <a:gd name="T9" fmla="*/ 2147483647 h 109"/>
              <a:gd name="T10" fmla="*/ 2147483647 w 105"/>
              <a:gd name="T11" fmla="*/ 2147483647 h 109"/>
              <a:gd name="T12" fmla="*/ 2147483647 w 105"/>
              <a:gd name="T13" fmla="*/ 2147483647 h 109"/>
              <a:gd name="T14" fmla="*/ 2147483647 w 105"/>
              <a:gd name="T15" fmla="*/ 2147483647 h 109"/>
              <a:gd name="T16" fmla="*/ 2147483647 w 105"/>
              <a:gd name="T17" fmla="*/ 2147483647 h 109"/>
              <a:gd name="T18" fmla="*/ 2147483647 w 105"/>
              <a:gd name="T19" fmla="*/ 2147483647 h 109"/>
              <a:gd name="T20" fmla="*/ 2147483647 w 105"/>
              <a:gd name="T21" fmla="*/ 2147483647 h 109"/>
              <a:gd name="T22" fmla="*/ 2147483647 w 105"/>
              <a:gd name="T23" fmla="*/ 2147483647 h 109"/>
              <a:gd name="T24" fmla="*/ 2147483647 w 105"/>
              <a:gd name="T25" fmla="*/ 2147483647 h 109"/>
              <a:gd name="T26" fmla="*/ 2147483647 w 105"/>
              <a:gd name="T27" fmla="*/ 2147483647 h 109"/>
              <a:gd name="T28" fmla="*/ 2147483647 w 105"/>
              <a:gd name="T29" fmla="*/ 2147483647 h 109"/>
              <a:gd name="T30" fmla="*/ 2147483647 w 105"/>
              <a:gd name="T31" fmla="*/ 2147483647 h 109"/>
              <a:gd name="T32" fmla="*/ 2147483647 w 105"/>
              <a:gd name="T33" fmla="*/ 2147483647 h 109"/>
              <a:gd name="T34" fmla="*/ 2147483647 w 105"/>
              <a:gd name="T35" fmla="*/ 2147483647 h 109"/>
              <a:gd name="T36" fmla="*/ 2147483647 w 105"/>
              <a:gd name="T37" fmla="*/ 2147483647 h 109"/>
              <a:gd name="T38" fmla="*/ 2147483647 w 105"/>
              <a:gd name="T39" fmla="*/ 2147483647 h 109"/>
              <a:gd name="T40" fmla="*/ 2147483647 w 105"/>
              <a:gd name="T41" fmla="*/ 2147483647 h 109"/>
              <a:gd name="T42" fmla="*/ 2147483647 w 105"/>
              <a:gd name="T43" fmla="*/ 2147483647 h 109"/>
              <a:gd name="T44" fmla="*/ 2147483647 w 105"/>
              <a:gd name="T45" fmla="*/ 2147483647 h 109"/>
              <a:gd name="T46" fmla="*/ 2147483647 w 105"/>
              <a:gd name="T47" fmla="*/ 2147483647 h 109"/>
              <a:gd name="T48" fmla="*/ 2147483647 w 105"/>
              <a:gd name="T49" fmla="*/ 2147483647 h 109"/>
              <a:gd name="T50" fmla="*/ 0 w 105"/>
              <a:gd name="T51" fmla="*/ 2147483647 h 109"/>
              <a:gd name="T52" fmla="*/ 2147483647 w 105"/>
              <a:gd name="T53" fmla="*/ 2147483647 h 109"/>
              <a:gd name="T54" fmla="*/ 2147483647 w 105"/>
              <a:gd name="T55" fmla="*/ 2147483647 h 109"/>
              <a:gd name="T56" fmla="*/ 2147483647 w 105"/>
              <a:gd name="T57" fmla="*/ 2147483647 h 109"/>
              <a:gd name="T58" fmla="*/ 2147483647 w 105"/>
              <a:gd name="T59" fmla="*/ 2147483647 h 109"/>
              <a:gd name="T60" fmla="*/ 2147483647 w 105"/>
              <a:gd name="T61" fmla="*/ 2147483647 h 109"/>
              <a:gd name="T62" fmla="*/ 2147483647 w 105"/>
              <a:gd name="T63" fmla="*/ 2147483647 h 109"/>
              <a:gd name="T64" fmla="*/ 2147483647 w 105"/>
              <a:gd name="T65" fmla="*/ 2147483647 h 109"/>
              <a:gd name="T66" fmla="*/ 2147483647 w 105"/>
              <a:gd name="T67" fmla="*/ 2147483647 h 109"/>
              <a:gd name="T68" fmla="*/ 2147483647 w 105"/>
              <a:gd name="T69" fmla="*/ 2147483647 h 109"/>
              <a:gd name="T70" fmla="*/ 2147483647 w 105"/>
              <a:gd name="T71" fmla="*/ 2147483647 h 109"/>
              <a:gd name="T72" fmla="*/ 2147483647 w 105"/>
              <a:gd name="T73" fmla="*/ 2147483647 h 109"/>
              <a:gd name="T74" fmla="*/ 2147483647 w 105"/>
              <a:gd name="T75" fmla="*/ 2147483647 h 109"/>
              <a:gd name="T76" fmla="*/ 2147483647 w 105"/>
              <a:gd name="T77" fmla="*/ 2147483647 h 109"/>
              <a:gd name="T78" fmla="*/ 2147483647 w 105"/>
              <a:gd name="T79" fmla="*/ 2147483647 h 109"/>
              <a:gd name="T80" fmla="*/ 2147483647 w 105"/>
              <a:gd name="T81" fmla="*/ 2147483647 h 109"/>
              <a:gd name="T82" fmla="*/ 2147483647 w 105"/>
              <a:gd name="T83" fmla="*/ 2147483647 h 109"/>
              <a:gd name="T84" fmla="*/ 2147483647 w 105"/>
              <a:gd name="T85" fmla="*/ 2147483647 h 109"/>
              <a:gd name="T86" fmla="*/ 2147483647 w 105"/>
              <a:gd name="T87" fmla="*/ 2147483647 h 109"/>
              <a:gd name="T88" fmla="*/ 2147483647 w 105"/>
              <a:gd name="T89" fmla="*/ 2147483647 h 109"/>
              <a:gd name="T90" fmla="*/ 2147483647 w 105"/>
              <a:gd name="T91" fmla="*/ 2147483647 h 109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105"/>
              <a:gd name="T139" fmla="*/ 0 h 109"/>
              <a:gd name="T140" fmla="*/ 105 w 105"/>
              <a:gd name="T141" fmla="*/ 109 h 109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105" h="109">
                <a:moveTo>
                  <a:pt x="29" y="37"/>
                </a:moveTo>
                <a:cubicBezTo>
                  <a:pt x="29" y="37"/>
                  <a:pt x="30" y="37"/>
                  <a:pt x="31" y="37"/>
                </a:cubicBezTo>
                <a:cubicBezTo>
                  <a:pt x="33" y="37"/>
                  <a:pt x="35" y="37"/>
                  <a:pt x="37" y="36"/>
                </a:cubicBezTo>
                <a:cubicBezTo>
                  <a:pt x="39" y="35"/>
                  <a:pt x="40" y="35"/>
                  <a:pt x="41" y="35"/>
                </a:cubicBezTo>
                <a:cubicBezTo>
                  <a:pt x="40" y="36"/>
                  <a:pt x="37" y="37"/>
                  <a:pt x="34" y="38"/>
                </a:cubicBezTo>
                <a:cubicBezTo>
                  <a:pt x="33" y="39"/>
                  <a:pt x="32" y="39"/>
                  <a:pt x="30" y="40"/>
                </a:cubicBezTo>
                <a:cubicBezTo>
                  <a:pt x="30" y="41"/>
                  <a:pt x="29" y="41"/>
                  <a:pt x="29" y="42"/>
                </a:cubicBezTo>
                <a:cubicBezTo>
                  <a:pt x="28" y="42"/>
                  <a:pt x="28" y="43"/>
                  <a:pt x="28" y="44"/>
                </a:cubicBezTo>
                <a:cubicBezTo>
                  <a:pt x="28" y="44"/>
                  <a:pt x="28" y="45"/>
                  <a:pt x="28" y="45"/>
                </a:cubicBezTo>
                <a:cubicBezTo>
                  <a:pt x="28" y="46"/>
                  <a:pt x="29" y="47"/>
                  <a:pt x="30" y="47"/>
                </a:cubicBezTo>
                <a:cubicBezTo>
                  <a:pt x="31" y="48"/>
                  <a:pt x="32" y="48"/>
                  <a:pt x="34" y="48"/>
                </a:cubicBezTo>
                <a:cubicBezTo>
                  <a:pt x="36" y="48"/>
                  <a:pt x="38" y="48"/>
                  <a:pt x="40" y="49"/>
                </a:cubicBezTo>
                <a:cubicBezTo>
                  <a:pt x="41" y="49"/>
                  <a:pt x="41" y="49"/>
                  <a:pt x="42" y="49"/>
                </a:cubicBezTo>
                <a:cubicBezTo>
                  <a:pt x="41" y="49"/>
                  <a:pt x="40" y="50"/>
                  <a:pt x="39" y="50"/>
                </a:cubicBezTo>
                <a:cubicBezTo>
                  <a:pt x="37" y="51"/>
                  <a:pt x="34" y="52"/>
                  <a:pt x="32" y="53"/>
                </a:cubicBezTo>
                <a:cubicBezTo>
                  <a:pt x="29" y="53"/>
                  <a:pt x="27" y="54"/>
                  <a:pt x="27" y="54"/>
                </a:cubicBezTo>
                <a:cubicBezTo>
                  <a:pt x="28" y="58"/>
                  <a:pt x="28" y="58"/>
                  <a:pt x="28" y="58"/>
                </a:cubicBezTo>
                <a:cubicBezTo>
                  <a:pt x="28" y="58"/>
                  <a:pt x="28" y="58"/>
                  <a:pt x="28" y="58"/>
                </a:cubicBezTo>
                <a:cubicBezTo>
                  <a:pt x="28" y="58"/>
                  <a:pt x="32" y="57"/>
                  <a:pt x="36" y="56"/>
                </a:cubicBezTo>
                <a:cubicBezTo>
                  <a:pt x="38" y="55"/>
                  <a:pt x="41" y="54"/>
                  <a:pt x="42" y="53"/>
                </a:cubicBezTo>
                <a:cubicBezTo>
                  <a:pt x="43" y="53"/>
                  <a:pt x="44" y="52"/>
                  <a:pt x="45" y="51"/>
                </a:cubicBezTo>
                <a:cubicBezTo>
                  <a:pt x="45" y="51"/>
                  <a:pt x="46" y="50"/>
                  <a:pt x="46" y="49"/>
                </a:cubicBezTo>
                <a:cubicBezTo>
                  <a:pt x="46" y="48"/>
                  <a:pt x="46" y="48"/>
                  <a:pt x="46" y="48"/>
                </a:cubicBezTo>
                <a:cubicBezTo>
                  <a:pt x="46" y="48"/>
                  <a:pt x="46" y="48"/>
                  <a:pt x="46" y="48"/>
                </a:cubicBezTo>
                <a:cubicBezTo>
                  <a:pt x="46" y="48"/>
                  <a:pt x="46" y="48"/>
                  <a:pt x="46" y="48"/>
                </a:cubicBezTo>
                <a:cubicBezTo>
                  <a:pt x="46" y="47"/>
                  <a:pt x="45" y="46"/>
                  <a:pt x="44" y="46"/>
                </a:cubicBezTo>
                <a:cubicBezTo>
                  <a:pt x="43" y="45"/>
                  <a:pt x="42" y="45"/>
                  <a:pt x="40" y="45"/>
                </a:cubicBezTo>
                <a:cubicBezTo>
                  <a:pt x="38" y="44"/>
                  <a:pt x="36" y="44"/>
                  <a:pt x="34" y="44"/>
                </a:cubicBezTo>
                <a:cubicBezTo>
                  <a:pt x="33" y="44"/>
                  <a:pt x="33" y="44"/>
                  <a:pt x="32" y="44"/>
                </a:cubicBezTo>
                <a:cubicBezTo>
                  <a:pt x="32" y="44"/>
                  <a:pt x="32" y="44"/>
                  <a:pt x="32" y="44"/>
                </a:cubicBezTo>
                <a:cubicBezTo>
                  <a:pt x="34" y="43"/>
                  <a:pt x="37" y="42"/>
                  <a:pt x="40" y="40"/>
                </a:cubicBezTo>
                <a:cubicBezTo>
                  <a:pt x="41" y="40"/>
                  <a:pt x="42" y="39"/>
                  <a:pt x="43" y="38"/>
                </a:cubicBezTo>
                <a:cubicBezTo>
                  <a:pt x="44" y="38"/>
                  <a:pt x="45" y="37"/>
                  <a:pt x="45" y="37"/>
                </a:cubicBezTo>
                <a:cubicBezTo>
                  <a:pt x="45" y="36"/>
                  <a:pt x="46" y="35"/>
                  <a:pt x="46" y="35"/>
                </a:cubicBezTo>
                <a:cubicBezTo>
                  <a:pt x="46" y="34"/>
                  <a:pt x="46" y="34"/>
                  <a:pt x="46" y="34"/>
                </a:cubicBezTo>
                <a:cubicBezTo>
                  <a:pt x="45" y="33"/>
                  <a:pt x="45" y="32"/>
                  <a:pt x="44" y="31"/>
                </a:cubicBezTo>
                <a:cubicBezTo>
                  <a:pt x="43" y="31"/>
                  <a:pt x="42" y="31"/>
                  <a:pt x="42" y="31"/>
                </a:cubicBezTo>
                <a:cubicBezTo>
                  <a:pt x="40" y="31"/>
                  <a:pt x="38" y="32"/>
                  <a:pt x="36" y="32"/>
                </a:cubicBezTo>
                <a:cubicBezTo>
                  <a:pt x="34" y="33"/>
                  <a:pt x="32" y="33"/>
                  <a:pt x="31" y="33"/>
                </a:cubicBezTo>
                <a:cubicBezTo>
                  <a:pt x="31" y="33"/>
                  <a:pt x="30" y="33"/>
                  <a:pt x="30" y="33"/>
                </a:cubicBezTo>
                <a:cubicBezTo>
                  <a:pt x="30" y="33"/>
                  <a:pt x="31" y="32"/>
                  <a:pt x="32" y="31"/>
                </a:cubicBezTo>
                <a:cubicBezTo>
                  <a:pt x="33" y="29"/>
                  <a:pt x="35" y="27"/>
                  <a:pt x="37" y="26"/>
                </a:cubicBezTo>
                <a:cubicBezTo>
                  <a:pt x="38" y="25"/>
                  <a:pt x="39" y="24"/>
                  <a:pt x="40" y="24"/>
                </a:cubicBezTo>
                <a:cubicBezTo>
                  <a:pt x="41" y="23"/>
                  <a:pt x="41" y="23"/>
                  <a:pt x="41" y="23"/>
                </a:cubicBezTo>
                <a:cubicBezTo>
                  <a:pt x="39" y="20"/>
                  <a:pt x="39" y="20"/>
                  <a:pt x="39" y="20"/>
                </a:cubicBezTo>
                <a:cubicBezTo>
                  <a:pt x="39" y="20"/>
                  <a:pt x="36" y="22"/>
                  <a:pt x="33" y="24"/>
                </a:cubicBezTo>
                <a:cubicBezTo>
                  <a:pt x="31" y="25"/>
                  <a:pt x="30" y="27"/>
                  <a:pt x="29" y="28"/>
                </a:cubicBezTo>
                <a:cubicBezTo>
                  <a:pt x="28" y="30"/>
                  <a:pt x="26" y="31"/>
                  <a:pt x="26" y="33"/>
                </a:cubicBezTo>
                <a:cubicBezTo>
                  <a:pt x="26" y="34"/>
                  <a:pt x="27" y="34"/>
                  <a:pt x="27" y="35"/>
                </a:cubicBezTo>
                <a:cubicBezTo>
                  <a:pt x="27" y="36"/>
                  <a:pt x="28" y="36"/>
                  <a:pt x="29" y="37"/>
                </a:cubicBezTo>
                <a:close/>
                <a:moveTo>
                  <a:pt x="53" y="0"/>
                </a:moveTo>
                <a:cubicBezTo>
                  <a:pt x="24" y="0"/>
                  <a:pt x="0" y="24"/>
                  <a:pt x="0" y="54"/>
                </a:cubicBezTo>
                <a:cubicBezTo>
                  <a:pt x="0" y="84"/>
                  <a:pt x="24" y="109"/>
                  <a:pt x="53" y="109"/>
                </a:cubicBezTo>
                <a:cubicBezTo>
                  <a:pt x="82" y="109"/>
                  <a:pt x="105" y="84"/>
                  <a:pt x="105" y="54"/>
                </a:cubicBezTo>
                <a:cubicBezTo>
                  <a:pt x="105" y="24"/>
                  <a:pt x="82" y="0"/>
                  <a:pt x="53" y="0"/>
                </a:cubicBezTo>
                <a:close/>
                <a:moveTo>
                  <a:pt x="18" y="80"/>
                </a:moveTo>
                <a:cubicBezTo>
                  <a:pt x="13" y="73"/>
                  <a:pt x="10" y="64"/>
                  <a:pt x="10" y="54"/>
                </a:cubicBezTo>
                <a:cubicBezTo>
                  <a:pt x="10" y="42"/>
                  <a:pt x="15" y="31"/>
                  <a:pt x="23" y="23"/>
                </a:cubicBezTo>
                <a:cubicBezTo>
                  <a:pt x="30" y="15"/>
                  <a:pt x="41" y="10"/>
                  <a:pt x="53" y="10"/>
                </a:cubicBezTo>
                <a:cubicBezTo>
                  <a:pt x="62" y="10"/>
                  <a:pt x="70" y="14"/>
                  <a:pt x="77" y="19"/>
                </a:cubicBezTo>
                <a:cubicBezTo>
                  <a:pt x="37" y="60"/>
                  <a:pt x="37" y="60"/>
                  <a:pt x="37" y="60"/>
                </a:cubicBezTo>
                <a:cubicBezTo>
                  <a:pt x="37" y="60"/>
                  <a:pt x="37" y="60"/>
                  <a:pt x="37" y="60"/>
                </a:cubicBezTo>
                <a:cubicBezTo>
                  <a:pt x="36" y="60"/>
                  <a:pt x="35" y="61"/>
                  <a:pt x="35" y="62"/>
                </a:cubicBezTo>
                <a:cubicBezTo>
                  <a:pt x="35" y="63"/>
                  <a:pt x="35" y="63"/>
                  <a:pt x="35" y="63"/>
                </a:cubicBezTo>
                <a:cubicBezTo>
                  <a:pt x="35" y="63"/>
                  <a:pt x="35" y="63"/>
                  <a:pt x="35" y="63"/>
                </a:cubicBezTo>
                <a:cubicBezTo>
                  <a:pt x="35" y="62"/>
                  <a:pt x="35" y="62"/>
                  <a:pt x="35" y="62"/>
                </a:cubicBezTo>
                <a:cubicBezTo>
                  <a:pt x="35" y="62"/>
                  <a:pt x="35" y="61"/>
                  <a:pt x="35" y="61"/>
                </a:cubicBezTo>
                <a:cubicBezTo>
                  <a:pt x="26" y="61"/>
                  <a:pt x="26" y="61"/>
                  <a:pt x="26" y="61"/>
                </a:cubicBezTo>
                <a:cubicBezTo>
                  <a:pt x="25" y="61"/>
                  <a:pt x="25" y="61"/>
                  <a:pt x="25" y="62"/>
                </a:cubicBezTo>
                <a:cubicBezTo>
                  <a:pt x="25" y="72"/>
                  <a:pt x="25" y="72"/>
                  <a:pt x="25" y="72"/>
                </a:cubicBezTo>
                <a:cubicBezTo>
                  <a:pt x="25" y="72"/>
                  <a:pt x="25" y="73"/>
                  <a:pt x="25" y="73"/>
                </a:cubicBezTo>
                <a:lnTo>
                  <a:pt x="18" y="80"/>
                </a:lnTo>
                <a:close/>
                <a:moveTo>
                  <a:pt x="25" y="72"/>
                </a:moveTo>
                <a:cubicBezTo>
                  <a:pt x="25" y="62"/>
                  <a:pt x="25" y="62"/>
                  <a:pt x="25" y="62"/>
                </a:cubicBezTo>
                <a:cubicBezTo>
                  <a:pt x="25" y="62"/>
                  <a:pt x="26" y="61"/>
                  <a:pt x="26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4" y="61"/>
                  <a:pt x="34" y="62"/>
                  <a:pt x="34" y="62"/>
                </a:cubicBezTo>
                <a:cubicBezTo>
                  <a:pt x="34" y="64"/>
                  <a:pt x="34" y="64"/>
                  <a:pt x="34" y="64"/>
                </a:cubicBezTo>
                <a:cubicBezTo>
                  <a:pt x="26" y="73"/>
                  <a:pt x="26" y="73"/>
                  <a:pt x="26" y="73"/>
                </a:cubicBezTo>
                <a:cubicBezTo>
                  <a:pt x="26" y="72"/>
                  <a:pt x="25" y="72"/>
                  <a:pt x="25" y="72"/>
                </a:cubicBezTo>
                <a:close/>
                <a:moveTo>
                  <a:pt x="82" y="85"/>
                </a:moveTo>
                <a:cubicBezTo>
                  <a:pt x="75" y="93"/>
                  <a:pt x="64" y="98"/>
                  <a:pt x="53" y="98"/>
                </a:cubicBezTo>
                <a:cubicBezTo>
                  <a:pt x="43" y="98"/>
                  <a:pt x="35" y="95"/>
                  <a:pt x="28" y="90"/>
                </a:cubicBezTo>
                <a:cubicBezTo>
                  <a:pt x="43" y="74"/>
                  <a:pt x="43" y="74"/>
                  <a:pt x="43" y="74"/>
                </a:cubicBezTo>
                <a:cubicBezTo>
                  <a:pt x="79" y="74"/>
                  <a:pt x="79" y="74"/>
                  <a:pt x="79" y="74"/>
                </a:cubicBezTo>
                <a:cubicBezTo>
                  <a:pt x="79" y="74"/>
                  <a:pt x="80" y="73"/>
                  <a:pt x="80" y="72"/>
                </a:cubicBezTo>
                <a:cubicBezTo>
                  <a:pt x="80" y="62"/>
                  <a:pt x="80" y="62"/>
                  <a:pt x="80" y="62"/>
                </a:cubicBezTo>
                <a:cubicBezTo>
                  <a:pt x="80" y="61"/>
                  <a:pt x="79" y="60"/>
                  <a:pt x="79" y="60"/>
                </a:cubicBezTo>
                <a:cubicBezTo>
                  <a:pt x="56" y="60"/>
                  <a:pt x="56" y="60"/>
                  <a:pt x="56" y="60"/>
                </a:cubicBezTo>
                <a:cubicBezTo>
                  <a:pt x="87" y="28"/>
                  <a:pt x="87" y="28"/>
                  <a:pt x="87" y="28"/>
                </a:cubicBezTo>
                <a:cubicBezTo>
                  <a:pt x="92" y="36"/>
                  <a:pt x="95" y="45"/>
                  <a:pt x="95" y="54"/>
                </a:cubicBezTo>
                <a:cubicBezTo>
                  <a:pt x="95" y="66"/>
                  <a:pt x="90" y="77"/>
                  <a:pt x="82" y="8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22548" name="Freeform 543"/>
          <p:cNvSpPr>
            <a:spLocks noEditPoints="1"/>
          </p:cNvSpPr>
          <p:nvPr/>
        </p:nvSpPr>
        <p:spPr bwMode="auto">
          <a:xfrm>
            <a:off x="8601075" y="2660650"/>
            <a:ext cx="979488" cy="733425"/>
          </a:xfrm>
          <a:custGeom>
            <a:avLst/>
            <a:gdLst>
              <a:gd name="T0" fmla="*/ 0 w 95"/>
              <a:gd name="T1" fmla="*/ 2147483647 h 71"/>
              <a:gd name="T2" fmla="*/ 2147483647 w 95"/>
              <a:gd name="T3" fmla="*/ 2147483647 h 71"/>
              <a:gd name="T4" fmla="*/ 2147483647 w 95"/>
              <a:gd name="T5" fmla="*/ 2147483647 h 71"/>
              <a:gd name="T6" fmla="*/ 0 w 95"/>
              <a:gd name="T7" fmla="*/ 2147483647 h 71"/>
              <a:gd name="T8" fmla="*/ 2147483647 w 95"/>
              <a:gd name="T9" fmla="*/ 2147483647 h 71"/>
              <a:gd name="T10" fmla="*/ 2147483647 w 95"/>
              <a:gd name="T11" fmla="*/ 2147483647 h 71"/>
              <a:gd name="T12" fmla="*/ 2147483647 w 95"/>
              <a:gd name="T13" fmla="*/ 0 h 71"/>
              <a:gd name="T14" fmla="*/ 2147483647 w 95"/>
              <a:gd name="T15" fmla="*/ 2147483647 h 71"/>
              <a:gd name="T16" fmla="*/ 2147483647 w 95"/>
              <a:gd name="T17" fmla="*/ 2147483647 h 71"/>
              <a:gd name="T18" fmla="*/ 2147483647 w 95"/>
              <a:gd name="T19" fmla="*/ 2147483647 h 71"/>
              <a:gd name="T20" fmla="*/ 2147483647 w 95"/>
              <a:gd name="T21" fmla="*/ 2147483647 h 71"/>
              <a:gd name="T22" fmla="*/ 2147483647 w 95"/>
              <a:gd name="T23" fmla="*/ 2147483647 h 71"/>
              <a:gd name="T24" fmla="*/ 2147483647 w 95"/>
              <a:gd name="T25" fmla="*/ 2147483647 h 71"/>
              <a:gd name="T26" fmla="*/ 2147483647 w 95"/>
              <a:gd name="T27" fmla="*/ 2147483647 h 71"/>
              <a:gd name="T28" fmla="*/ 2147483647 w 95"/>
              <a:gd name="T29" fmla="*/ 2147483647 h 71"/>
              <a:gd name="T30" fmla="*/ 2147483647 w 95"/>
              <a:gd name="T31" fmla="*/ 0 h 71"/>
              <a:gd name="T32" fmla="*/ 2147483647 w 95"/>
              <a:gd name="T33" fmla="*/ 2147483647 h 71"/>
              <a:gd name="T34" fmla="*/ 2147483647 w 95"/>
              <a:gd name="T35" fmla="*/ 2147483647 h 71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95"/>
              <a:gd name="T55" fmla="*/ 0 h 71"/>
              <a:gd name="T56" fmla="*/ 95 w 95"/>
              <a:gd name="T57" fmla="*/ 71 h 71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95" h="71">
                <a:moveTo>
                  <a:pt x="0" y="71"/>
                </a:moveTo>
                <a:cubicBezTo>
                  <a:pt x="44" y="71"/>
                  <a:pt x="44" y="71"/>
                  <a:pt x="44" y="71"/>
                </a:cubicBezTo>
                <a:cubicBezTo>
                  <a:pt x="22" y="33"/>
                  <a:pt x="22" y="33"/>
                  <a:pt x="22" y="33"/>
                </a:cubicBezTo>
                <a:lnTo>
                  <a:pt x="0" y="71"/>
                </a:lnTo>
                <a:close/>
                <a:moveTo>
                  <a:pt x="22" y="27"/>
                </a:moveTo>
                <a:cubicBezTo>
                  <a:pt x="30" y="27"/>
                  <a:pt x="36" y="21"/>
                  <a:pt x="36" y="14"/>
                </a:cubicBezTo>
                <a:cubicBezTo>
                  <a:pt x="36" y="6"/>
                  <a:pt x="30" y="0"/>
                  <a:pt x="22" y="0"/>
                </a:cubicBezTo>
                <a:cubicBezTo>
                  <a:pt x="15" y="0"/>
                  <a:pt x="9" y="6"/>
                  <a:pt x="9" y="14"/>
                </a:cubicBezTo>
                <a:cubicBezTo>
                  <a:pt x="9" y="21"/>
                  <a:pt x="15" y="27"/>
                  <a:pt x="22" y="27"/>
                </a:cubicBezTo>
                <a:close/>
                <a:moveTo>
                  <a:pt x="51" y="33"/>
                </a:moveTo>
                <a:cubicBezTo>
                  <a:pt x="73" y="71"/>
                  <a:pt x="73" y="71"/>
                  <a:pt x="73" y="71"/>
                </a:cubicBezTo>
                <a:cubicBezTo>
                  <a:pt x="95" y="33"/>
                  <a:pt x="95" y="33"/>
                  <a:pt x="95" y="33"/>
                </a:cubicBezTo>
                <a:lnTo>
                  <a:pt x="51" y="33"/>
                </a:lnTo>
                <a:close/>
                <a:moveTo>
                  <a:pt x="73" y="27"/>
                </a:moveTo>
                <a:cubicBezTo>
                  <a:pt x="81" y="27"/>
                  <a:pt x="87" y="21"/>
                  <a:pt x="87" y="14"/>
                </a:cubicBezTo>
                <a:cubicBezTo>
                  <a:pt x="87" y="6"/>
                  <a:pt x="81" y="0"/>
                  <a:pt x="73" y="0"/>
                </a:cubicBezTo>
                <a:cubicBezTo>
                  <a:pt x="66" y="0"/>
                  <a:pt x="59" y="6"/>
                  <a:pt x="59" y="14"/>
                </a:cubicBezTo>
                <a:cubicBezTo>
                  <a:pt x="59" y="21"/>
                  <a:pt x="66" y="27"/>
                  <a:pt x="73" y="2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22549" name="Freeform 547"/>
          <p:cNvSpPr>
            <a:spLocks noEditPoints="1"/>
          </p:cNvSpPr>
          <p:nvPr/>
        </p:nvSpPr>
        <p:spPr bwMode="auto">
          <a:xfrm>
            <a:off x="6523038" y="3273425"/>
            <a:ext cx="649287" cy="465138"/>
          </a:xfrm>
          <a:custGeom>
            <a:avLst/>
            <a:gdLst>
              <a:gd name="T0" fmla="*/ 2147483647 w 102"/>
              <a:gd name="T1" fmla="*/ 2147483647 h 73"/>
              <a:gd name="T2" fmla="*/ 2147483647 w 102"/>
              <a:gd name="T3" fmla="*/ 2147483647 h 73"/>
              <a:gd name="T4" fmla="*/ 2147483647 w 102"/>
              <a:gd name="T5" fmla="*/ 2147483647 h 73"/>
              <a:gd name="T6" fmla="*/ 2147483647 w 102"/>
              <a:gd name="T7" fmla="*/ 2147483647 h 73"/>
              <a:gd name="T8" fmla="*/ 2147483647 w 102"/>
              <a:gd name="T9" fmla="*/ 2147483647 h 73"/>
              <a:gd name="T10" fmla="*/ 2147483647 w 102"/>
              <a:gd name="T11" fmla="*/ 2147483647 h 73"/>
              <a:gd name="T12" fmla="*/ 2147483647 w 102"/>
              <a:gd name="T13" fmla="*/ 2147483647 h 73"/>
              <a:gd name="T14" fmla="*/ 2147483647 w 102"/>
              <a:gd name="T15" fmla="*/ 2147483647 h 73"/>
              <a:gd name="T16" fmla="*/ 2147483647 w 102"/>
              <a:gd name="T17" fmla="*/ 2147483647 h 73"/>
              <a:gd name="T18" fmla="*/ 2147483647 w 102"/>
              <a:gd name="T19" fmla="*/ 2147483647 h 73"/>
              <a:gd name="T20" fmla="*/ 2147483647 w 102"/>
              <a:gd name="T21" fmla="*/ 2147483647 h 73"/>
              <a:gd name="T22" fmla="*/ 2147483647 w 102"/>
              <a:gd name="T23" fmla="*/ 2147483647 h 73"/>
              <a:gd name="T24" fmla="*/ 2147483647 w 102"/>
              <a:gd name="T25" fmla="*/ 2147483647 h 73"/>
              <a:gd name="T26" fmla="*/ 2147483647 w 102"/>
              <a:gd name="T27" fmla="*/ 0 h 73"/>
              <a:gd name="T28" fmla="*/ 2147483647 w 102"/>
              <a:gd name="T29" fmla="*/ 0 h 73"/>
              <a:gd name="T30" fmla="*/ 0 w 102"/>
              <a:gd name="T31" fmla="*/ 2147483647 h 73"/>
              <a:gd name="T32" fmla="*/ 0 w 102"/>
              <a:gd name="T33" fmla="*/ 2147483647 h 73"/>
              <a:gd name="T34" fmla="*/ 2147483647 w 102"/>
              <a:gd name="T35" fmla="*/ 2147483647 h 73"/>
              <a:gd name="T36" fmla="*/ 2147483647 w 102"/>
              <a:gd name="T37" fmla="*/ 2147483647 h 73"/>
              <a:gd name="T38" fmla="*/ 2147483647 w 102"/>
              <a:gd name="T39" fmla="*/ 2147483647 h 73"/>
              <a:gd name="T40" fmla="*/ 2147483647 w 102"/>
              <a:gd name="T41" fmla="*/ 2147483647 h 73"/>
              <a:gd name="T42" fmla="*/ 2147483647 w 102"/>
              <a:gd name="T43" fmla="*/ 2147483647 h 73"/>
              <a:gd name="T44" fmla="*/ 2147483647 w 102"/>
              <a:gd name="T45" fmla="*/ 2147483647 h 73"/>
              <a:gd name="T46" fmla="*/ 2147483647 w 102"/>
              <a:gd name="T47" fmla="*/ 2147483647 h 73"/>
              <a:gd name="T48" fmla="*/ 2147483647 w 102"/>
              <a:gd name="T49" fmla="*/ 2147483647 h 73"/>
              <a:gd name="T50" fmla="*/ 2147483647 w 102"/>
              <a:gd name="T51" fmla="*/ 2147483647 h 73"/>
              <a:gd name="T52" fmla="*/ 2147483647 w 102"/>
              <a:gd name="T53" fmla="*/ 2147483647 h 73"/>
              <a:gd name="T54" fmla="*/ 2147483647 w 102"/>
              <a:gd name="T55" fmla="*/ 2147483647 h 73"/>
              <a:gd name="T56" fmla="*/ 2147483647 w 102"/>
              <a:gd name="T57" fmla="*/ 2147483647 h 73"/>
              <a:gd name="T58" fmla="*/ 2147483647 w 102"/>
              <a:gd name="T59" fmla="*/ 2147483647 h 73"/>
              <a:gd name="T60" fmla="*/ 2147483647 w 102"/>
              <a:gd name="T61" fmla="*/ 2147483647 h 73"/>
              <a:gd name="T62" fmla="*/ 2147483647 w 102"/>
              <a:gd name="T63" fmla="*/ 2147483647 h 73"/>
              <a:gd name="T64" fmla="*/ 2147483647 w 102"/>
              <a:gd name="T65" fmla="*/ 2147483647 h 73"/>
              <a:gd name="T66" fmla="*/ 2147483647 w 102"/>
              <a:gd name="T67" fmla="*/ 2147483647 h 73"/>
              <a:gd name="T68" fmla="*/ 2147483647 w 102"/>
              <a:gd name="T69" fmla="*/ 2147483647 h 73"/>
              <a:gd name="T70" fmla="*/ 2147483647 w 102"/>
              <a:gd name="T71" fmla="*/ 2147483647 h 73"/>
              <a:gd name="T72" fmla="*/ 2147483647 w 102"/>
              <a:gd name="T73" fmla="*/ 2147483647 h 73"/>
              <a:gd name="T74" fmla="*/ 2147483647 w 102"/>
              <a:gd name="T75" fmla="*/ 2147483647 h 73"/>
              <a:gd name="T76" fmla="*/ 2147483647 w 102"/>
              <a:gd name="T77" fmla="*/ 0 h 73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w 102"/>
              <a:gd name="T118" fmla="*/ 0 h 73"/>
              <a:gd name="T119" fmla="*/ 102 w 102"/>
              <a:gd name="T120" fmla="*/ 73 h 73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T117" t="T118" r="T119" b="T120"/>
            <a:pathLst>
              <a:path w="102" h="73">
                <a:moveTo>
                  <a:pt x="58" y="47"/>
                </a:moveTo>
                <a:cubicBezTo>
                  <a:pt x="57" y="47"/>
                  <a:pt x="57" y="46"/>
                  <a:pt x="56" y="46"/>
                </a:cubicBezTo>
                <a:cubicBezTo>
                  <a:pt x="55" y="47"/>
                  <a:pt x="53" y="47"/>
                  <a:pt x="51" y="47"/>
                </a:cubicBezTo>
                <a:cubicBezTo>
                  <a:pt x="51" y="47"/>
                  <a:pt x="51" y="47"/>
                  <a:pt x="51" y="47"/>
                </a:cubicBezTo>
                <a:cubicBezTo>
                  <a:pt x="49" y="47"/>
                  <a:pt x="48" y="47"/>
                  <a:pt x="46" y="46"/>
                </a:cubicBezTo>
                <a:cubicBezTo>
                  <a:pt x="46" y="46"/>
                  <a:pt x="45" y="47"/>
                  <a:pt x="45" y="47"/>
                </a:cubicBezTo>
                <a:cubicBezTo>
                  <a:pt x="6" y="73"/>
                  <a:pt x="6" y="73"/>
                  <a:pt x="6" y="73"/>
                </a:cubicBezTo>
                <a:cubicBezTo>
                  <a:pt x="6" y="73"/>
                  <a:pt x="5" y="73"/>
                  <a:pt x="5" y="73"/>
                </a:cubicBezTo>
                <a:cubicBezTo>
                  <a:pt x="6" y="73"/>
                  <a:pt x="6" y="73"/>
                  <a:pt x="7" y="73"/>
                </a:cubicBezTo>
                <a:cubicBezTo>
                  <a:pt x="95" y="73"/>
                  <a:pt x="95" y="73"/>
                  <a:pt x="95" y="73"/>
                </a:cubicBezTo>
                <a:cubicBezTo>
                  <a:pt x="96" y="73"/>
                  <a:pt x="96" y="73"/>
                  <a:pt x="97" y="73"/>
                </a:cubicBezTo>
                <a:cubicBezTo>
                  <a:pt x="97" y="73"/>
                  <a:pt x="97" y="73"/>
                  <a:pt x="97" y="73"/>
                </a:cubicBezTo>
                <a:lnTo>
                  <a:pt x="58" y="47"/>
                </a:lnTo>
                <a:close/>
                <a:moveTo>
                  <a:pt x="95" y="0"/>
                </a:moveTo>
                <a:cubicBezTo>
                  <a:pt x="7" y="0"/>
                  <a:pt x="7" y="0"/>
                  <a:pt x="7" y="0"/>
                </a:cubicBezTo>
                <a:cubicBezTo>
                  <a:pt x="3" y="0"/>
                  <a:pt x="0" y="3"/>
                  <a:pt x="0" y="7"/>
                </a:cubicBezTo>
                <a:cubicBezTo>
                  <a:pt x="0" y="66"/>
                  <a:pt x="0" y="66"/>
                  <a:pt x="0" y="66"/>
                </a:cubicBezTo>
                <a:cubicBezTo>
                  <a:pt x="0" y="69"/>
                  <a:pt x="1" y="71"/>
                  <a:pt x="3" y="72"/>
                </a:cubicBezTo>
                <a:cubicBezTo>
                  <a:pt x="3" y="71"/>
                  <a:pt x="3" y="70"/>
                  <a:pt x="4" y="70"/>
                </a:cubicBezTo>
                <a:cubicBezTo>
                  <a:pt x="42" y="44"/>
                  <a:pt x="42" y="44"/>
                  <a:pt x="42" y="44"/>
                </a:cubicBezTo>
                <a:cubicBezTo>
                  <a:pt x="3" y="13"/>
                  <a:pt x="3" y="13"/>
                  <a:pt x="3" y="13"/>
                </a:cubicBezTo>
                <a:cubicBezTo>
                  <a:pt x="3" y="12"/>
                  <a:pt x="3" y="11"/>
                  <a:pt x="3" y="10"/>
                </a:cubicBezTo>
                <a:cubicBezTo>
                  <a:pt x="4" y="9"/>
                  <a:pt x="5" y="9"/>
                  <a:pt x="6" y="10"/>
                </a:cubicBezTo>
                <a:cubicBezTo>
                  <a:pt x="45" y="41"/>
                  <a:pt x="45" y="41"/>
                  <a:pt x="45" y="41"/>
                </a:cubicBezTo>
                <a:cubicBezTo>
                  <a:pt x="45" y="41"/>
                  <a:pt x="46" y="42"/>
                  <a:pt x="46" y="42"/>
                </a:cubicBezTo>
                <a:cubicBezTo>
                  <a:pt x="48" y="43"/>
                  <a:pt x="49" y="43"/>
                  <a:pt x="51" y="43"/>
                </a:cubicBezTo>
                <a:cubicBezTo>
                  <a:pt x="53" y="43"/>
                  <a:pt x="55" y="43"/>
                  <a:pt x="56" y="42"/>
                </a:cubicBezTo>
                <a:cubicBezTo>
                  <a:pt x="57" y="42"/>
                  <a:pt x="57" y="41"/>
                  <a:pt x="57" y="41"/>
                </a:cubicBezTo>
                <a:cubicBezTo>
                  <a:pt x="96" y="10"/>
                  <a:pt x="96" y="10"/>
                  <a:pt x="96" y="10"/>
                </a:cubicBezTo>
                <a:cubicBezTo>
                  <a:pt x="96" y="10"/>
                  <a:pt x="96" y="10"/>
                  <a:pt x="96" y="10"/>
                </a:cubicBezTo>
                <a:cubicBezTo>
                  <a:pt x="97" y="9"/>
                  <a:pt x="98" y="9"/>
                  <a:pt x="99" y="10"/>
                </a:cubicBezTo>
                <a:cubicBezTo>
                  <a:pt x="100" y="11"/>
                  <a:pt x="100" y="12"/>
                  <a:pt x="99" y="13"/>
                </a:cubicBezTo>
                <a:cubicBezTo>
                  <a:pt x="60" y="44"/>
                  <a:pt x="60" y="44"/>
                  <a:pt x="60" y="44"/>
                </a:cubicBezTo>
                <a:cubicBezTo>
                  <a:pt x="99" y="70"/>
                  <a:pt x="99" y="70"/>
                  <a:pt x="99" y="70"/>
                </a:cubicBezTo>
                <a:cubicBezTo>
                  <a:pt x="99" y="70"/>
                  <a:pt x="99" y="70"/>
                  <a:pt x="99" y="70"/>
                </a:cubicBezTo>
                <a:cubicBezTo>
                  <a:pt x="99" y="70"/>
                  <a:pt x="100" y="71"/>
                  <a:pt x="99" y="72"/>
                </a:cubicBezTo>
                <a:cubicBezTo>
                  <a:pt x="101" y="70"/>
                  <a:pt x="102" y="69"/>
                  <a:pt x="102" y="66"/>
                </a:cubicBezTo>
                <a:cubicBezTo>
                  <a:pt x="102" y="7"/>
                  <a:pt x="102" y="7"/>
                  <a:pt x="102" y="7"/>
                </a:cubicBezTo>
                <a:cubicBezTo>
                  <a:pt x="102" y="3"/>
                  <a:pt x="99" y="0"/>
                  <a:pt x="9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22550" name="TextBox 13"/>
          <p:cNvSpPr txBox="1">
            <a:spLocks noChangeArrowheads="1"/>
          </p:cNvSpPr>
          <p:nvPr/>
        </p:nvSpPr>
        <p:spPr bwMode="auto">
          <a:xfrm>
            <a:off x="2770188" y="5013325"/>
            <a:ext cx="2338387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551" name="TextBox 13"/>
          <p:cNvSpPr txBox="1">
            <a:spLocks noChangeArrowheads="1"/>
          </p:cNvSpPr>
          <p:nvPr/>
        </p:nvSpPr>
        <p:spPr bwMode="auto">
          <a:xfrm>
            <a:off x="3319463" y="5362575"/>
            <a:ext cx="1384300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文本框 10"/>
          <p:cNvSpPr txBox="1">
            <a:spLocks noChangeArrowheads="1"/>
          </p:cNvSpPr>
          <p:nvPr/>
        </p:nvSpPr>
        <p:spPr bwMode="auto">
          <a:xfrm>
            <a:off x="174625" y="220663"/>
            <a:ext cx="26416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23555" name="矩形 1"/>
          <p:cNvSpPr>
            <a:spLocks noChangeArrowheads="1"/>
          </p:cNvSpPr>
          <p:nvPr/>
        </p:nvSpPr>
        <p:spPr bwMode="auto">
          <a:xfrm>
            <a:off x="0" y="188913"/>
            <a:ext cx="144463" cy="463550"/>
          </a:xfrm>
          <a:prstGeom prst="rect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25604" name="Picture 5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913563" y="1243013"/>
            <a:ext cx="6253162" cy="669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228601" dir="4679996" sx="99001" sy="99001" algn="t" rotWithShape="0">
              <a:srgbClr val="000000">
                <a:alpha val="9998"/>
              </a:srgbClr>
            </a:outerShdw>
          </a:effectLst>
        </p:spPr>
      </p:pic>
      <p:pic>
        <p:nvPicPr>
          <p:cNvPr id="23557" name="图片占位符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80325" y="1931988"/>
            <a:ext cx="2622550" cy="274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8" name="直角三角形 3"/>
          <p:cNvSpPr>
            <a:spLocks/>
          </p:cNvSpPr>
          <p:nvPr/>
        </p:nvSpPr>
        <p:spPr bwMode="auto">
          <a:xfrm rot="-245120">
            <a:off x="7742238" y="1935163"/>
            <a:ext cx="2505075" cy="2522537"/>
          </a:xfrm>
          <a:custGeom>
            <a:avLst/>
            <a:gdLst>
              <a:gd name="T0" fmla="*/ 0 w 2505824"/>
              <a:gd name="T1" fmla="*/ 168213 h 2522400"/>
              <a:gd name="T2" fmla="*/ 2503575 w 2505824"/>
              <a:gd name="T3" fmla="*/ 2522809 h 2522400"/>
              <a:gd name="T4" fmla="*/ 1333938 w 2505824"/>
              <a:gd name="T5" fmla="*/ 0 h 2522400"/>
              <a:gd name="T6" fmla="*/ 0 w 2505824"/>
              <a:gd name="T7" fmla="*/ 168213 h 2522400"/>
              <a:gd name="T8" fmla="*/ 0 60000 65536"/>
              <a:gd name="T9" fmla="*/ 0 60000 65536"/>
              <a:gd name="T10" fmla="*/ 0 60000 65536"/>
              <a:gd name="T11" fmla="*/ 0 60000 65536"/>
              <a:gd name="T12" fmla="*/ 0 w 2505824"/>
              <a:gd name="T13" fmla="*/ 0 h 2522400"/>
              <a:gd name="T14" fmla="*/ 2505824 w 2505824"/>
              <a:gd name="T15" fmla="*/ 2522400 h 25224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505824" h="2522400">
                <a:moveTo>
                  <a:pt x="0" y="168186"/>
                </a:moveTo>
                <a:lnTo>
                  <a:pt x="2505824" y="2522400"/>
                </a:lnTo>
                <a:lnTo>
                  <a:pt x="1335135" y="0"/>
                </a:lnTo>
                <a:lnTo>
                  <a:pt x="0" y="168186"/>
                </a:lnTo>
                <a:close/>
              </a:path>
            </a:pathLst>
          </a:custGeom>
          <a:solidFill>
            <a:srgbClr val="4886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23559" name="直角三角形 3"/>
          <p:cNvSpPr>
            <a:spLocks/>
          </p:cNvSpPr>
          <p:nvPr/>
        </p:nvSpPr>
        <p:spPr bwMode="auto">
          <a:xfrm>
            <a:off x="7673975" y="2200275"/>
            <a:ext cx="2640013" cy="2498725"/>
          </a:xfrm>
          <a:custGeom>
            <a:avLst/>
            <a:gdLst>
              <a:gd name="T0" fmla="*/ 1347897 w 2639568"/>
              <a:gd name="T1" fmla="*/ 2499137 h 2498519"/>
              <a:gd name="T2" fmla="*/ 0 w 2639568"/>
              <a:gd name="T3" fmla="*/ 0 h 2498519"/>
              <a:gd name="T4" fmla="*/ 2640901 w 2639568"/>
              <a:gd name="T5" fmla="*/ 2145484 h 2498519"/>
              <a:gd name="T6" fmla="*/ 1347897 w 2639568"/>
              <a:gd name="T7" fmla="*/ 2499137 h 2498519"/>
              <a:gd name="T8" fmla="*/ 0 60000 65536"/>
              <a:gd name="T9" fmla="*/ 0 60000 65536"/>
              <a:gd name="T10" fmla="*/ 0 60000 65536"/>
              <a:gd name="T11" fmla="*/ 0 60000 65536"/>
              <a:gd name="T12" fmla="*/ 0 w 2639568"/>
              <a:gd name="T13" fmla="*/ 0 h 2498519"/>
              <a:gd name="T14" fmla="*/ 2639568 w 2639568"/>
              <a:gd name="T15" fmla="*/ 2498519 h 249851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639568" h="2498519">
                <a:moveTo>
                  <a:pt x="1347216" y="2498519"/>
                </a:moveTo>
                <a:lnTo>
                  <a:pt x="0" y="0"/>
                </a:lnTo>
                <a:lnTo>
                  <a:pt x="2639568" y="2144951"/>
                </a:lnTo>
                <a:lnTo>
                  <a:pt x="1347216" y="2498519"/>
                </a:lnTo>
                <a:close/>
              </a:path>
            </a:pathLst>
          </a:cu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23560" name="Freeform 251"/>
          <p:cNvSpPr>
            <a:spLocks noEditPoints="1"/>
          </p:cNvSpPr>
          <p:nvPr/>
        </p:nvSpPr>
        <p:spPr bwMode="auto">
          <a:xfrm>
            <a:off x="8724900" y="3038475"/>
            <a:ext cx="531813" cy="496888"/>
          </a:xfrm>
          <a:custGeom>
            <a:avLst/>
            <a:gdLst>
              <a:gd name="T0" fmla="*/ 2147483647 w 301"/>
              <a:gd name="T1" fmla="*/ 2147483647 h 282"/>
              <a:gd name="T2" fmla="*/ 2147483647 w 301"/>
              <a:gd name="T3" fmla="*/ 2147483647 h 282"/>
              <a:gd name="T4" fmla="*/ 2147483647 w 301"/>
              <a:gd name="T5" fmla="*/ 2147483647 h 282"/>
              <a:gd name="T6" fmla="*/ 2147483647 w 301"/>
              <a:gd name="T7" fmla="*/ 2147483647 h 282"/>
              <a:gd name="T8" fmla="*/ 2147483647 w 301"/>
              <a:gd name="T9" fmla="*/ 2147483647 h 282"/>
              <a:gd name="T10" fmla="*/ 2147483647 w 301"/>
              <a:gd name="T11" fmla="*/ 2147483647 h 282"/>
              <a:gd name="T12" fmla="*/ 2147483647 w 301"/>
              <a:gd name="T13" fmla="*/ 2147483647 h 282"/>
              <a:gd name="T14" fmla="*/ 2147483647 w 301"/>
              <a:gd name="T15" fmla="*/ 2147483647 h 282"/>
              <a:gd name="T16" fmla="*/ 2147483647 w 301"/>
              <a:gd name="T17" fmla="*/ 2147483647 h 282"/>
              <a:gd name="T18" fmla="*/ 2147483647 w 301"/>
              <a:gd name="T19" fmla="*/ 2147483647 h 282"/>
              <a:gd name="T20" fmla="*/ 2147483647 w 301"/>
              <a:gd name="T21" fmla="*/ 2147483647 h 282"/>
              <a:gd name="T22" fmla="*/ 2147483647 w 301"/>
              <a:gd name="T23" fmla="*/ 2147483647 h 282"/>
              <a:gd name="T24" fmla="*/ 2147483647 w 301"/>
              <a:gd name="T25" fmla="*/ 2147483647 h 282"/>
              <a:gd name="T26" fmla="*/ 2147483647 w 301"/>
              <a:gd name="T27" fmla="*/ 2147483647 h 282"/>
              <a:gd name="T28" fmla="*/ 2147483647 w 301"/>
              <a:gd name="T29" fmla="*/ 2147483647 h 282"/>
              <a:gd name="T30" fmla="*/ 2147483647 w 301"/>
              <a:gd name="T31" fmla="*/ 2147483647 h 282"/>
              <a:gd name="T32" fmla="*/ 2147483647 w 301"/>
              <a:gd name="T33" fmla="*/ 2147483647 h 282"/>
              <a:gd name="T34" fmla="*/ 2147483647 w 301"/>
              <a:gd name="T35" fmla="*/ 2147483647 h 282"/>
              <a:gd name="T36" fmla="*/ 2147483647 w 301"/>
              <a:gd name="T37" fmla="*/ 2147483647 h 282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301"/>
              <a:gd name="T58" fmla="*/ 0 h 282"/>
              <a:gd name="T59" fmla="*/ 301 w 301"/>
              <a:gd name="T60" fmla="*/ 282 h 282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301" h="282">
                <a:moveTo>
                  <a:pt x="266" y="192"/>
                </a:moveTo>
                <a:cubicBezTo>
                  <a:pt x="268" y="152"/>
                  <a:pt x="252" y="95"/>
                  <a:pt x="234" y="69"/>
                </a:cubicBezTo>
                <a:cubicBezTo>
                  <a:pt x="197" y="16"/>
                  <a:pt x="116" y="0"/>
                  <a:pt x="81" y="36"/>
                </a:cubicBezTo>
                <a:cubicBezTo>
                  <a:pt x="74" y="43"/>
                  <a:pt x="32" y="3"/>
                  <a:pt x="32" y="3"/>
                </a:cubicBezTo>
                <a:cubicBezTo>
                  <a:pt x="12" y="13"/>
                  <a:pt x="12" y="13"/>
                  <a:pt x="12" y="13"/>
                </a:cubicBezTo>
                <a:cubicBezTo>
                  <a:pt x="61" y="57"/>
                  <a:pt x="61" y="57"/>
                  <a:pt x="61" y="57"/>
                </a:cubicBezTo>
                <a:cubicBezTo>
                  <a:pt x="61" y="57"/>
                  <a:pt x="0" y="152"/>
                  <a:pt x="132" y="249"/>
                </a:cubicBezTo>
                <a:cubicBezTo>
                  <a:pt x="177" y="282"/>
                  <a:pt x="241" y="269"/>
                  <a:pt x="301" y="260"/>
                </a:cubicBezTo>
                <a:cubicBezTo>
                  <a:pt x="301" y="260"/>
                  <a:pt x="265" y="248"/>
                  <a:pt x="266" y="192"/>
                </a:cubicBezTo>
                <a:close/>
                <a:moveTo>
                  <a:pt x="242" y="232"/>
                </a:moveTo>
                <a:cubicBezTo>
                  <a:pt x="241" y="233"/>
                  <a:pt x="241" y="233"/>
                  <a:pt x="240" y="233"/>
                </a:cubicBezTo>
                <a:cubicBezTo>
                  <a:pt x="240" y="233"/>
                  <a:pt x="239" y="232"/>
                  <a:pt x="238" y="232"/>
                </a:cubicBezTo>
                <a:cubicBezTo>
                  <a:pt x="238" y="232"/>
                  <a:pt x="198" y="182"/>
                  <a:pt x="159" y="138"/>
                </a:cubicBezTo>
                <a:cubicBezTo>
                  <a:pt x="115" y="89"/>
                  <a:pt x="106" y="75"/>
                  <a:pt x="106" y="75"/>
                </a:cubicBezTo>
                <a:cubicBezTo>
                  <a:pt x="105" y="74"/>
                  <a:pt x="105" y="72"/>
                  <a:pt x="106" y="71"/>
                </a:cubicBezTo>
                <a:cubicBezTo>
                  <a:pt x="107" y="71"/>
                  <a:pt x="108" y="70"/>
                  <a:pt x="109" y="71"/>
                </a:cubicBezTo>
                <a:cubicBezTo>
                  <a:pt x="109" y="71"/>
                  <a:pt x="144" y="87"/>
                  <a:pt x="178" y="122"/>
                </a:cubicBezTo>
                <a:cubicBezTo>
                  <a:pt x="210" y="156"/>
                  <a:pt x="243" y="229"/>
                  <a:pt x="243" y="229"/>
                </a:cubicBezTo>
                <a:cubicBezTo>
                  <a:pt x="243" y="230"/>
                  <a:pt x="243" y="232"/>
                  <a:pt x="242" y="23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23561" name="矩形 8"/>
          <p:cNvSpPr>
            <a:spLocks noChangeArrowheads="1"/>
          </p:cNvSpPr>
          <p:nvPr/>
        </p:nvSpPr>
        <p:spPr bwMode="auto">
          <a:xfrm>
            <a:off x="1366838" y="2798763"/>
            <a:ext cx="5392737" cy="2589212"/>
          </a:xfrm>
          <a:prstGeom prst="rect">
            <a:avLst/>
          </a:prstGeom>
          <a:solidFill>
            <a:srgbClr val="FFFFFF"/>
          </a:solidFill>
          <a:ln w="25400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310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562" name="矩形 9"/>
          <p:cNvSpPr>
            <a:spLocks noChangeArrowheads="1"/>
          </p:cNvSpPr>
          <p:nvPr/>
        </p:nvSpPr>
        <p:spPr bwMode="auto">
          <a:xfrm>
            <a:off x="2549525" y="2557463"/>
            <a:ext cx="3065463" cy="481012"/>
          </a:xfrm>
          <a:prstGeom prst="rect">
            <a:avLst/>
          </a:prstGeom>
          <a:solidFill>
            <a:srgbClr val="4886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563" name="文本框 11"/>
          <p:cNvSpPr txBox="1">
            <a:spLocks noChangeArrowheads="1"/>
          </p:cNvSpPr>
          <p:nvPr/>
        </p:nvSpPr>
        <p:spPr bwMode="auto">
          <a:xfrm>
            <a:off x="3424238" y="2647950"/>
            <a:ext cx="219075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564" name="矩形 12"/>
          <p:cNvSpPr>
            <a:spLocks noChangeArrowheads="1"/>
          </p:cNvSpPr>
          <p:nvPr/>
        </p:nvSpPr>
        <p:spPr bwMode="auto">
          <a:xfrm>
            <a:off x="2152650" y="3576638"/>
            <a:ext cx="4076700" cy="1033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40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411756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2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2075" y="354013"/>
            <a:ext cx="7481888" cy="3743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9" name="矩形 6"/>
          <p:cNvSpPr>
            <a:spLocks noChangeArrowheads="1"/>
          </p:cNvSpPr>
          <p:nvPr/>
        </p:nvSpPr>
        <p:spPr bwMode="auto">
          <a:xfrm>
            <a:off x="0" y="4902200"/>
            <a:ext cx="12192000" cy="1955800"/>
          </a:xfrm>
          <a:prstGeom prst="rect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100" name="文本框 8"/>
          <p:cNvSpPr txBox="1">
            <a:spLocks noChangeArrowheads="1"/>
          </p:cNvSpPr>
          <p:nvPr/>
        </p:nvSpPr>
        <p:spPr bwMode="auto">
          <a:xfrm>
            <a:off x="0" y="1571625"/>
            <a:ext cx="1495425" cy="538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4400" b="1">
                <a:solidFill>
                  <a:srgbClr val="1C488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34400" b="1">
              <a:solidFill>
                <a:srgbClr val="1C488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01" name="文本框 12"/>
          <p:cNvSpPr txBox="1">
            <a:spLocks noChangeArrowheads="1"/>
          </p:cNvSpPr>
          <p:nvPr/>
        </p:nvSpPr>
        <p:spPr bwMode="auto">
          <a:xfrm>
            <a:off x="2762250" y="3632200"/>
            <a:ext cx="3919538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7200" b="1">
                <a:solidFill>
                  <a:srgbClr val="1C488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市场分析</a:t>
            </a:r>
          </a:p>
        </p:txBody>
      </p:sp>
      <p:grpSp>
        <p:nvGrpSpPr>
          <p:cNvPr id="4102" name="组合 13"/>
          <p:cNvGrpSpPr>
            <a:grpSpLocks noChangeAspect="1"/>
          </p:cNvGrpSpPr>
          <p:nvPr/>
        </p:nvGrpSpPr>
        <p:grpSpPr bwMode="auto">
          <a:xfrm>
            <a:off x="6804025" y="3178175"/>
            <a:ext cx="5578475" cy="3481388"/>
            <a:chOff x="0" y="0"/>
            <a:chExt cx="5324473" cy="3322983"/>
          </a:xfrm>
        </p:grpSpPr>
        <p:pic>
          <p:nvPicPr>
            <p:cNvPr id="4105" name="图片 14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52040"/>
            <a:stretch>
              <a:fillRect/>
            </a:stretch>
          </p:blipFill>
          <p:spPr bwMode="auto">
            <a:xfrm>
              <a:off x="6344" y="0"/>
              <a:ext cx="5318129" cy="16424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106" name="图片 15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0633" r="2628"/>
            <a:stretch>
              <a:fillRect/>
            </a:stretch>
          </p:blipFill>
          <p:spPr bwMode="auto">
            <a:xfrm>
              <a:off x="0" y="1632435"/>
              <a:ext cx="5178427" cy="16905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4103" name="矩形 16"/>
          <p:cNvSpPr>
            <a:spLocks noChangeArrowheads="1"/>
          </p:cNvSpPr>
          <p:nvPr/>
        </p:nvSpPr>
        <p:spPr bwMode="auto">
          <a:xfrm>
            <a:off x="2886075" y="5011738"/>
            <a:ext cx="4978400" cy="868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04" name="文本框 19"/>
          <p:cNvSpPr>
            <a:spLocks/>
          </p:cNvSpPr>
          <p:nvPr/>
        </p:nvSpPr>
        <p:spPr bwMode="auto">
          <a:xfrm>
            <a:off x="490538" y="4902200"/>
            <a:ext cx="2063750" cy="915988"/>
          </a:xfrm>
          <a:custGeom>
            <a:avLst/>
            <a:gdLst>
              <a:gd name="T0" fmla="*/ 688967 w 2064307"/>
              <a:gd name="T1" fmla="*/ 0 h 916126"/>
              <a:gd name="T2" fmla="*/ 1377935 w 2064307"/>
              <a:gd name="T3" fmla="*/ 0 h 916126"/>
              <a:gd name="T4" fmla="*/ 1377935 w 2064307"/>
              <a:gd name="T5" fmla="*/ 367329 h 916126"/>
              <a:gd name="T6" fmla="*/ 2062636 w 2064307"/>
              <a:gd name="T7" fmla="*/ 367329 h 916126"/>
              <a:gd name="T8" fmla="*/ 2062636 w 2064307"/>
              <a:gd name="T9" fmla="*/ 915712 h 916126"/>
              <a:gd name="T10" fmla="*/ 0 w 2064307"/>
              <a:gd name="T11" fmla="*/ 915712 h 916126"/>
              <a:gd name="T12" fmla="*/ 0 w 2064307"/>
              <a:gd name="T13" fmla="*/ 367329 h 916126"/>
              <a:gd name="T14" fmla="*/ 688967 w 2064307"/>
              <a:gd name="T15" fmla="*/ 367329 h 916126"/>
              <a:gd name="T16" fmla="*/ 688967 w 2064307"/>
              <a:gd name="T17" fmla="*/ 0 h 91612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2064307"/>
              <a:gd name="T28" fmla="*/ 0 h 916126"/>
              <a:gd name="T29" fmla="*/ 2064307 w 2064307"/>
              <a:gd name="T30" fmla="*/ 916126 h 91612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2064307" h="916126">
                <a:moveTo>
                  <a:pt x="689525" y="0"/>
                </a:moveTo>
                <a:lnTo>
                  <a:pt x="1379051" y="0"/>
                </a:lnTo>
                <a:lnTo>
                  <a:pt x="1379051" y="367494"/>
                </a:lnTo>
                <a:lnTo>
                  <a:pt x="2064307" y="367494"/>
                </a:lnTo>
                <a:lnTo>
                  <a:pt x="2064307" y="916126"/>
                </a:lnTo>
                <a:lnTo>
                  <a:pt x="0" y="916126"/>
                </a:lnTo>
                <a:lnTo>
                  <a:pt x="0" y="367494"/>
                </a:lnTo>
                <a:lnTo>
                  <a:pt x="689525" y="367494"/>
                </a:lnTo>
                <a:lnTo>
                  <a:pt x="689525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文本框 10"/>
          <p:cNvSpPr txBox="1">
            <a:spLocks noChangeArrowheads="1"/>
          </p:cNvSpPr>
          <p:nvPr/>
        </p:nvSpPr>
        <p:spPr bwMode="auto">
          <a:xfrm>
            <a:off x="174625" y="220663"/>
            <a:ext cx="26416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5123" name="矩形 1"/>
          <p:cNvSpPr>
            <a:spLocks noChangeArrowheads="1"/>
          </p:cNvSpPr>
          <p:nvPr/>
        </p:nvSpPr>
        <p:spPr bwMode="auto">
          <a:xfrm>
            <a:off x="0" y="188913"/>
            <a:ext cx="144463" cy="463550"/>
          </a:xfrm>
          <a:prstGeom prst="rect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cxnSp>
        <p:nvCxnSpPr>
          <p:cNvPr id="5124" name="Connector 749"/>
          <p:cNvCxnSpPr>
            <a:cxnSpLocks noChangeShapeType="1"/>
            <a:stCxn id="5145" idx="0"/>
            <a:endCxn id="5136" idx="0"/>
          </p:cNvCxnSpPr>
          <p:nvPr/>
        </p:nvCxnSpPr>
        <p:spPr bwMode="auto">
          <a:xfrm>
            <a:off x="2806700" y="2360613"/>
            <a:ext cx="3279775" cy="1177925"/>
          </a:xfrm>
          <a:prstGeom prst="straightConnector1">
            <a:avLst/>
          </a:prstGeom>
          <a:noFill/>
          <a:ln w="12700" cap="sq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125" name="Connector 750"/>
          <p:cNvCxnSpPr>
            <a:cxnSpLocks noChangeShapeType="1"/>
            <a:stCxn id="5139" idx="0"/>
            <a:endCxn id="5136" idx="0"/>
          </p:cNvCxnSpPr>
          <p:nvPr/>
        </p:nvCxnSpPr>
        <p:spPr bwMode="auto">
          <a:xfrm>
            <a:off x="4968875" y="2478088"/>
            <a:ext cx="1117600" cy="1060450"/>
          </a:xfrm>
          <a:prstGeom prst="straightConnector1">
            <a:avLst/>
          </a:prstGeom>
          <a:noFill/>
          <a:ln w="12700" cap="sq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126" name="Connector 751"/>
          <p:cNvCxnSpPr>
            <a:cxnSpLocks noChangeShapeType="1"/>
            <a:stCxn id="5148" idx="0"/>
            <a:endCxn id="5136" idx="0"/>
          </p:cNvCxnSpPr>
          <p:nvPr/>
        </p:nvCxnSpPr>
        <p:spPr bwMode="auto">
          <a:xfrm>
            <a:off x="6086475" y="2198688"/>
            <a:ext cx="0" cy="1339850"/>
          </a:xfrm>
          <a:prstGeom prst="straightConnector1">
            <a:avLst/>
          </a:prstGeom>
          <a:noFill/>
          <a:ln w="12700" cap="sq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127" name="Connector 752"/>
          <p:cNvCxnSpPr>
            <a:cxnSpLocks noChangeShapeType="1"/>
            <a:stCxn id="5140" idx="0"/>
            <a:endCxn id="5136" idx="0"/>
          </p:cNvCxnSpPr>
          <p:nvPr/>
        </p:nvCxnSpPr>
        <p:spPr bwMode="auto">
          <a:xfrm flipH="1">
            <a:off x="6086475" y="2608263"/>
            <a:ext cx="1425575" cy="930275"/>
          </a:xfrm>
          <a:prstGeom prst="straightConnector1">
            <a:avLst/>
          </a:prstGeom>
          <a:noFill/>
          <a:ln w="12700" cap="sq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128" name="Connector 753"/>
          <p:cNvCxnSpPr>
            <a:cxnSpLocks noChangeShapeType="1"/>
            <a:stCxn id="5136" idx="0"/>
            <a:endCxn id="5142" idx="0"/>
          </p:cNvCxnSpPr>
          <p:nvPr/>
        </p:nvCxnSpPr>
        <p:spPr bwMode="auto">
          <a:xfrm>
            <a:off x="6086475" y="3538538"/>
            <a:ext cx="2397125" cy="200025"/>
          </a:xfrm>
          <a:prstGeom prst="straightConnector1">
            <a:avLst/>
          </a:prstGeom>
          <a:noFill/>
          <a:ln w="12700" cap="sq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129" name="Connector 754"/>
          <p:cNvCxnSpPr>
            <a:cxnSpLocks noChangeShapeType="1"/>
            <a:stCxn id="5143" idx="0"/>
            <a:endCxn id="5136" idx="0"/>
          </p:cNvCxnSpPr>
          <p:nvPr/>
        </p:nvCxnSpPr>
        <p:spPr bwMode="auto">
          <a:xfrm flipH="1">
            <a:off x="6086475" y="2757488"/>
            <a:ext cx="2838450" cy="781050"/>
          </a:xfrm>
          <a:prstGeom prst="straightConnector1">
            <a:avLst/>
          </a:prstGeom>
          <a:noFill/>
          <a:ln w="12700" cap="sq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130" name="Connector 755"/>
          <p:cNvCxnSpPr>
            <a:cxnSpLocks noChangeShapeType="1"/>
            <a:stCxn id="5136" idx="0"/>
            <a:endCxn id="5144" idx="0"/>
          </p:cNvCxnSpPr>
          <p:nvPr/>
        </p:nvCxnSpPr>
        <p:spPr bwMode="auto">
          <a:xfrm>
            <a:off x="6086475" y="3538538"/>
            <a:ext cx="3559175" cy="638175"/>
          </a:xfrm>
          <a:prstGeom prst="straightConnector1">
            <a:avLst/>
          </a:prstGeom>
          <a:noFill/>
          <a:ln w="12700" cap="sq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131" name="Connector 756"/>
          <p:cNvCxnSpPr>
            <a:cxnSpLocks noChangeShapeType="1"/>
            <a:stCxn id="5136" idx="0"/>
            <a:endCxn id="5141" idx="0"/>
          </p:cNvCxnSpPr>
          <p:nvPr/>
        </p:nvCxnSpPr>
        <p:spPr bwMode="auto">
          <a:xfrm>
            <a:off x="6086475" y="3538538"/>
            <a:ext cx="1143000" cy="1130300"/>
          </a:xfrm>
          <a:prstGeom prst="straightConnector1">
            <a:avLst/>
          </a:prstGeom>
          <a:noFill/>
          <a:ln w="12700" cap="sq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132" name="Connector 757"/>
          <p:cNvCxnSpPr>
            <a:cxnSpLocks noChangeShapeType="1"/>
            <a:stCxn id="5136" idx="0"/>
            <a:endCxn id="5147" idx="0"/>
          </p:cNvCxnSpPr>
          <p:nvPr/>
        </p:nvCxnSpPr>
        <p:spPr bwMode="auto">
          <a:xfrm flipH="1">
            <a:off x="6086475" y="3538538"/>
            <a:ext cx="0" cy="1517650"/>
          </a:xfrm>
          <a:prstGeom prst="straightConnector1">
            <a:avLst/>
          </a:prstGeom>
          <a:noFill/>
          <a:ln w="12700" cap="sq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133" name="Connector 758"/>
          <p:cNvCxnSpPr>
            <a:cxnSpLocks noChangeShapeType="1"/>
            <a:stCxn id="5136" idx="0"/>
            <a:endCxn id="5138" idx="0"/>
          </p:cNvCxnSpPr>
          <p:nvPr/>
        </p:nvCxnSpPr>
        <p:spPr bwMode="auto">
          <a:xfrm flipH="1">
            <a:off x="4679950" y="3538538"/>
            <a:ext cx="1406525" cy="1000125"/>
          </a:xfrm>
          <a:prstGeom prst="straightConnector1">
            <a:avLst/>
          </a:prstGeom>
          <a:noFill/>
          <a:ln w="12700" cap="sq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134" name="Connector 759"/>
          <p:cNvCxnSpPr>
            <a:cxnSpLocks noChangeShapeType="1"/>
            <a:stCxn id="5136" idx="0"/>
            <a:endCxn id="5146" idx="0"/>
          </p:cNvCxnSpPr>
          <p:nvPr/>
        </p:nvCxnSpPr>
        <p:spPr bwMode="auto">
          <a:xfrm flipH="1">
            <a:off x="3203575" y="3538538"/>
            <a:ext cx="2882900" cy="723900"/>
          </a:xfrm>
          <a:prstGeom prst="straightConnector1">
            <a:avLst/>
          </a:prstGeom>
          <a:noFill/>
          <a:ln w="12700" cap="sq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135" name="Connector 760"/>
          <p:cNvCxnSpPr>
            <a:cxnSpLocks noChangeShapeType="1"/>
            <a:stCxn id="5137" idx="0"/>
            <a:endCxn id="5136" idx="0"/>
          </p:cNvCxnSpPr>
          <p:nvPr/>
        </p:nvCxnSpPr>
        <p:spPr bwMode="auto">
          <a:xfrm>
            <a:off x="3689350" y="3243263"/>
            <a:ext cx="2397125" cy="295275"/>
          </a:xfrm>
          <a:prstGeom prst="straightConnector1">
            <a:avLst/>
          </a:prstGeom>
          <a:noFill/>
          <a:ln w="12700" cap="sq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136" name="Shape 761"/>
          <p:cNvSpPr>
            <a:spLocks/>
          </p:cNvSpPr>
          <p:nvPr/>
        </p:nvSpPr>
        <p:spPr bwMode="auto">
          <a:xfrm>
            <a:off x="5375275" y="2827338"/>
            <a:ext cx="1422400" cy="1422400"/>
          </a:xfrm>
          <a:custGeom>
            <a:avLst/>
            <a:gdLst>
              <a:gd name="T0" fmla="*/ 2147483647 w 19679"/>
              <a:gd name="T1" fmla="*/ 1088302174 h 19679"/>
              <a:gd name="T2" fmla="*/ 2147483647 w 19679"/>
              <a:gd name="T3" fmla="*/ 2147483647 h 19679"/>
              <a:gd name="T4" fmla="*/ 1088302174 w 19679"/>
              <a:gd name="T5" fmla="*/ 2147483647 h 19679"/>
              <a:gd name="T6" fmla="*/ 1088302174 w 19679"/>
              <a:gd name="T7" fmla="*/ 1088302174 h 19679"/>
              <a:gd name="T8" fmla="*/ 2147483647 w 19679"/>
              <a:gd name="T9" fmla="*/ 1088302174 h 1967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9679"/>
              <a:gd name="T16" fmla="*/ 0 h 19679"/>
              <a:gd name="T17" fmla="*/ 19679 w 19679"/>
              <a:gd name="T18" fmla="*/ 19679 h 1967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5137" name="Shape 762"/>
          <p:cNvSpPr>
            <a:spLocks/>
          </p:cNvSpPr>
          <p:nvPr/>
        </p:nvSpPr>
        <p:spPr bwMode="auto">
          <a:xfrm>
            <a:off x="3248025" y="2801938"/>
            <a:ext cx="882650" cy="882650"/>
          </a:xfrm>
          <a:custGeom>
            <a:avLst/>
            <a:gdLst>
              <a:gd name="T0" fmla="*/ 1515522590 w 19679"/>
              <a:gd name="T1" fmla="*/ 260046913 h 19679"/>
              <a:gd name="T2" fmla="*/ 1515522590 w 19679"/>
              <a:gd name="T3" fmla="*/ 1515522590 h 19679"/>
              <a:gd name="T4" fmla="*/ 260046913 w 19679"/>
              <a:gd name="T5" fmla="*/ 1515522590 h 19679"/>
              <a:gd name="T6" fmla="*/ 260046913 w 19679"/>
              <a:gd name="T7" fmla="*/ 260046913 h 19679"/>
              <a:gd name="T8" fmla="*/ 1515522590 w 19679"/>
              <a:gd name="T9" fmla="*/ 260046913 h 1967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9679"/>
              <a:gd name="T16" fmla="*/ 0 h 19679"/>
              <a:gd name="T17" fmla="*/ 19679 w 19679"/>
              <a:gd name="T18" fmla="*/ 19679 h 1967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4886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5138" name="Shape 763"/>
          <p:cNvSpPr>
            <a:spLocks/>
          </p:cNvSpPr>
          <p:nvPr/>
        </p:nvSpPr>
        <p:spPr bwMode="auto">
          <a:xfrm>
            <a:off x="3990975" y="3849688"/>
            <a:ext cx="1377950" cy="1377950"/>
          </a:xfrm>
          <a:custGeom>
            <a:avLst/>
            <a:gdLst>
              <a:gd name="T0" fmla="*/ 2147483647 w 19679"/>
              <a:gd name="T1" fmla="*/ 989432267 h 19679"/>
              <a:gd name="T2" fmla="*/ 2147483647 w 19679"/>
              <a:gd name="T3" fmla="*/ 2147483647 h 19679"/>
              <a:gd name="T4" fmla="*/ 989432267 w 19679"/>
              <a:gd name="T5" fmla="*/ 2147483647 h 19679"/>
              <a:gd name="T6" fmla="*/ 989432267 w 19679"/>
              <a:gd name="T7" fmla="*/ 989432267 h 19679"/>
              <a:gd name="T8" fmla="*/ 2147483647 w 19679"/>
              <a:gd name="T9" fmla="*/ 989432267 h 1967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9679"/>
              <a:gd name="T16" fmla="*/ 0 h 19679"/>
              <a:gd name="T17" fmla="*/ 19679 w 19679"/>
              <a:gd name="T18" fmla="*/ 19679 h 1967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4886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5139" name="Shape 764"/>
          <p:cNvSpPr>
            <a:spLocks/>
          </p:cNvSpPr>
          <p:nvPr/>
        </p:nvSpPr>
        <p:spPr bwMode="auto">
          <a:xfrm>
            <a:off x="4410075" y="1919288"/>
            <a:ext cx="1117600" cy="1117600"/>
          </a:xfrm>
          <a:custGeom>
            <a:avLst/>
            <a:gdLst>
              <a:gd name="T0" fmla="*/ 2147483647 w 19679"/>
              <a:gd name="T1" fmla="*/ 527890219 h 19679"/>
              <a:gd name="T2" fmla="*/ 2147483647 w 19679"/>
              <a:gd name="T3" fmla="*/ 2147483647 h 19679"/>
              <a:gd name="T4" fmla="*/ 527890219 w 19679"/>
              <a:gd name="T5" fmla="*/ 2147483647 h 19679"/>
              <a:gd name="T6" fmla="*/ 527890219 w 19679"/>
              <a:gd name="T7" fmla="*/ 527890219 h 19679"/>
              <a:gd name="T8" fmla="*/ 2147483647 w 19679"/>
              <a:gd name="T9" fmla="*/ 527890219 h 1967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9679"/>
              <a:gd name="T16" fmla="*/ 0 h 19679"/>
              <a:gd name="T17" fmla="*/ 19679 w 19679"/>
              <a:gd name="T18" fmla="*/ 19679 h 1967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4886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5140" name="Shape 765"/>
          <p:cNvSpPr>
            <a:spLocks/>
          </p:cNvSpPr>
          <p:nvPr/>
        </p:nvSpPr>
        <p:spPr bwMode="auto">
          <a:xfrm>
            <a:off x="6823075" y="1919288"/>
            <a:ext cx="1377950" cy="1377950"/>
          </a:xfrm>
          <a:custGeom>
            <a:avLst/>
            <a:gdLst>
              <a:gd name="T0" fmla="*/ 2147483647 w 19679"/>
              <a:gd name="T1" fmla="*/ 989432267 h 19679"/>
              <a:gd name="T2" fmla="*/ 2147483647 w 19679"/>
              <a:gd name="T3" fmla="*/ 2147483647 h 19679"/>
              <a:gd name="T4" fmla="*/ 989432267 w 19679"/>
              <a:gd name="T5" fmla="*/ 2147483647 h 19679"/>
              <a:gd name="T6" fmla="*/ 989432267 w 19679"/>
              <a:gd name="T7" fmla="*/ 989432267 h 19679"/>
              <a:gd name="T8" fmla="*/ 2147483647 w 19679"/>
              <a:gd name="T9" fmla="*/ 989432267 h 1967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9679"/>
              <a:gd name="T16" fmla="*/ 0 h 19679"/>
              <a:gd name="T17" fmla="*/ 19679 w 19679"/>
              <a:gd name="T18" fmla="*/ 19679 h 1967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4886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5141" name="Shape 766"/>
          <p:cNvSpPr>
            <a:spLocks/>
          </p:cNvSpPr>
          <p:nvPr/>
        </p:nvSpPr>
        <p:spPr bwMode="auto">
          <a:xfrm>
            <a:off x="6670675" y="4110038"/>
            <a:ext cx="1117600" cy="1117600"/>
          </a:xfrm>
          <a:custGeom>
            <a:avLst/>
            <a:gdLst>
              <a:gd name="T0" fmla="*/ 2147483647 w 19679"/>
              <a:gd name="T1" fmla="*/ 527890219 h 19679"/>
              <a:gd name="T2" fmla="*/ 2147483647 w 19679"/>
              <a:gd name="T3" fmla="*/ 2147483647 h 19679"/>
              <a:gd name="T4" fmla="*/ 527890219 w 19679"/>
              <a:gd name="T5" fmla="*/ 2147483647 h 19679"/>
              <a:gd name="T6" fmla="*/ 527890219 w 19679"/>
              <a:gd name="T7" fmla="*/ 527890219 h 19679"/>
              <a:gd name="T8" fmla="*/ 2147483647 w 19679"/>
              <a:gd name="T9" fmla="*/ 527890219 h 1967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9679"/>
              <a:gd name="T16" fmla="*/ 0 h 19679"/>
              <a:gd name="T17" fmla="*/ 19679 w 19679"/>
              <a:gd name="T18" fmla="*/ 19679 h 1967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4886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5142" name="Shape 767"/>
          <p:cNvSpPr>
            <a:spLocks/>
          </p:cNvSpPr>
          <p:nvPr/>
        </p:nvSpPr>
        <p:spPr bwMode="auto">
          <a:xfrm>
            <a:off x="8042275" y="3297238"/>
            <a:ext cx="882650" cy="882650"/>
          </a:xfrm>
          <a:custGeom>
            <a:avLst/>
            <a:gdLst>
              <a:gd name="T0" fmla="*/ 1515522590 w 19679"/>
              <a:gd name="T1" fmla="*/ 260046913 h 19679"/>
              <a:gd name="T2" fmla="*/ 1515522590 w 19679"/>
              <a:gd name="T3" fmla="*/ 1515522590 h 19679"/>
              <a:gd name="T4" fmla="*/ 260046913 w 19679"/>
              <a:gd name="T5" fmla="*/ 1515522590 h 19679"/>
              <a:gd name="T6" fmla="*/ 260046913 w 19679"/>
              <a:gd name="T7" fmla="*/ 260046913 h 19679"/>
              <a:gd name="T8" fmla="*/ 1515522590 w 19679"/>
              <a:gd name="T9" fmla="*/ 260046913 h 1967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9679"/>
              <a:gd name="T16" fmla="*/ 0 h 19679"/>
              <a:gd name="T17" fmla="*/ 19679 w 19679"/>
              <a:gd name="T18" fmla="*/ 19679 h 1967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4886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5143" name="Shape 768"/>
          <p:cNvSpPr>
            <a:spLocks/>
          </p:cNvSpPr>
          <p:nvPr/>
        </p:nvSpPr>
        <p:spPr bwMode="auto">
          <a:xfrm>
            <a:off x="8645525" y="2478088"/>
            <a:ext cx="558800" cy="558800"/>
          </a:xfrm>
          <a:custGeom>
            <a:avLst/>
            <a:gdLst>
              <a:gd name="T0" fmla="*/ 384561356 w 19679"/>
              <a:gd name="T1" fmla="*/ 65986675 h 19679"/>
              <a:gd name="T2" fmla="*/ 384561356 w 19679"/>
              <a:gd name="T3" fmla="*/ 384561356 h 19679"/>
              <a:gd name="T4" fmla="*/ 65986675 w 19679"/>
              <a:gd name="T5" fmla="*/ 384561356 h 19679"/>
              <a:gd name="T6" fmla="*/ 65986675 w 19679"/>
              <a:gd name="T7" fmla="*/ 65986675 h 19679"/>
              <a:gd name="T8" fmla="*/ 384561356 w 19679"/>
              <a:gd name="T9" fmla="*/ 65986675 h 1967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9679"/>
              <a:gd name="T16" fmla="*/ 0 h 19679"/>
              <a:gd name="T17" fmla="*/ 19679 w 19679"/>
              <a:gd name="T18" fmla="*/ 19679 h 1967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4886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5144" name="Shape 769"/>
          <p:cNvSpPr>
            <a:spLocks/>
          </p:cNvSpPr>
          <p:nvPr/>
        </p:nvSpPr>
        <p:spPr bwMode="auto">
          <a:xfrm>
            <a:off x="9204325" y="3735388"/>
            <a:ext cx="882650" cy="882650"/>
          </a:xfrm>
          <a:custGeom>
            <a:avLst/>
            <a:gdLst>
              <a:gd name="T0" fmla="*/ 1515522590 w 19679"/>
              <a:gd name="T1" fmla="*/ 260046913 h 19679"/>
              <a:gd name="T2" fmla="*/ 1515522590 w 19679"/>
              <a:gd name="T3" fmla="*/ 1515522590 h 19679"/>
              <a:gd name="T4" fmla="*/ 260046913 w 19679"/>
              <a:gd name="T5" fmla="*/ 1515522590 h 19679"/>
              <a:gd name="T6" fmla="*/ 260046913 w 19679"/>
              <a:gd name="T7" fmla="*/ 260046913 h 19679"/>
              <a:gd name="T8" fmla="*/ 1515522590 w 19679"/>
              <a:gd name="T9" fmla="*/ 260046913 h 1967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9679"/>
              <a:gd name="T16" fmla="*/ 0 h 19679"/>
              <a:gd name="T17" fmla="*/ 19679 w 19679"/>
              <a:gd name="T18" fmla="*/ 19679 h 1967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4886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5145" name="Shape 770"/>
          <p:cNvSpPr>
            <a:spLocks/>
          </p:cNvSpPr>
          <p:nvPr/>
        </p:nvSpPr>
        <p:spPr bwMode="auto">
          <a:xfrm>
            <a:off x="2365375" y="1919288"/>
            <a:ext cx="882650" cy="882650"/>
          </a:xfrm>
          <a:custGeom>
            <a:avLst/>
            <a:gdLst>
              <a:gd name="T0" fmla="*/ 1515522590 w 19679"/>
              <a:gd name="T1" fmla="*/ 260046913 h 19679"/>
              <a:gd name="T2" fmla="*/ 1515522590 w 19679"/>
              <a:gd name="T3" fmla="*/ 1515522590 h 19679"/>
              <a:gd name="T4" fmla="*/ 260046913 w 19679"/>
              <a:gd name="T5" fmla="*/ 1515522590 h 19679"/>
              <a:gd name="T6" fmla="*/ 260046913 w 19679"/>
              <a:gd name="T7" fmla="*/ 260046913 h 19679"/>
              <a:gd name="T8" fmla="*/ 1515522590 w 19679"/>
              <a:gd name="T9" fmla="*/ 260046913 h 1967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9679"/>
              <a:gd name="T16" fmla="*/ 0 h 19679"/>
              <a:gd name="T17" fmla="*/ 19679 w 19679"/>
              <a:gd name="T18" fmla="*/ 19679 h 1967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4886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5146" name="Shape 771"/>
          <p:cNvSpPr>
            <a:spLocks/>
          </p:cNvSpPr>
          <p:nvPr/>
        </p:nvSpPr>
        <p:spPr bwMode="auto">
          <a:xfrm>
            <a:off x="2924175" y="3983038"/>
            <a:ext cx="558800" cy="558800"/>
          </a:xfrm>
          <a:custGeom>
            <a:avLst/>
            <a:gdLst>
              <a:gd name="T0" fmla="*/ 384561356 w 19679"/>
              <a:gd name="T1" fmla="*/ 65986675 h 19679"/>
              <a:gd name="T2" fmla="*/ 384561356 w 19679"/>
              <a:gd name="T3" fmla="*/ 384561356 h 19679"/>
              <a:gd name="T4" fmla="*/ 65986675 w 19679"/>
              <a:gd name="T5" fmla="*/ 384561356 h 19679"/>
              <a:gd name="T6" fmla="*/ 65986675 w 19679"/>
              <a:gd name="T7" fmla="*/ 65986675 h 19679"/>
              <a:gd name="T8" fmla="*/ 384561356 w 19679"/>
              <a:gd name="T9" fmla="*/ 65986675 h 1967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9679"/>
              <a:gd name="T16" fmla="*/ 0 h 19679"/>
              <a:gd name="T17" fmla="*/ 19679 w 19679"/>
              <a:gd name="T18" fmla="*/ 19679 h 1967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4886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5147" name="Shape 772"/>
          <p:cNvSpPr>
            <a:spLocks/>
          </p:cNvSpPr>
          <p:nvPr/>
        </p:nvSpPr>
        <p:spPr bwMode="auto">
          <a:xfrm>
            <a:off x="5807075" y="4776788"/>
            <a:ext cx="558800" cy="558800"/>
          </a:xfrm>
          <a:custGeom>
            <a:avLst/>
            <a:gdLst>
              <a:gd name="T0" fmla="*/ 384561356 w 19679"/>
              <a:gd name="T1" fmla="*/ 65986675 h 19679"/>
              <a:gd name="T2" fmla="*/ 384561356 w 19679"/>
              <a:gd name="T3" fmla="*/ 384561356 h 19679"/>
              <a:gd name="T4" fmla="*/ 65986675 w 19679"/>
              <a:gd name="T5" fmla="*/ 384561356 h 19679"/>
              <a:gd name="T6" fmla="*/ 65986675 w 19679"/>
              <a:gd name="T7" fmla="*/ 65986675 h 19679"/>
              <a:gd name="T8" fmla="*/ 384561356 w 19679"/>
              <a:gd name="T9" fmla="*/ 65986675 h 1967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9679"/>
              <a:gd name="T16" fmla="*/ 0 h 19679"/>
              <a:gd name="T17" fmla="*/ 19679 w 19679"/>
              <a:gd name="T18" fmla="*/ 19679 h 1967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4886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5148" name="Shape 773"/>
          <p:cNvSpPr>
            <a:spLocks/>
          </p:cNvSpPr>
          <p:nvPr/>
        </p:nvSpPr>
        <p:spPr bwMode="auto">
          <a:xfrm>
            <a:off x="5807075" y="1919288"/>
            <a:ext cx="558800" cy="558800"/>
          </a:xfrm>
          <a:custGeom>
            <a:avLst/>
            <a:gdLst>
              <a:gd name="T0" fmla="*/ 384561356 w 19679"/>
              <a:gd name="T1" fmla="*/ 65986675 h 19679"/>
              <a:gd name="T2" fmla="*/ 384561356 w 19679"/>
              <a:gd name="T3" fmla="*/ 384561356 h 19679"/>
              <a:gd name="T4" fmla="*/ 65986675 w 19679"/>
              <a:gd name="T5" fmla="*/ 384561356 h 19679"/>
              <a:gd name="T6" fmla="*/ 65986675 w 19679"/>
              <a:gd name="T7" fmla="*/ 65986675 h 19679"/>
              <a:gd name="T8" fmla="*/ 384561356 w 19679"/>
              <a:gd name="T9" fmla="*/ 65986675 h 1967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9679"/>
              <a:gd name="T16" fmla="*/ 0 h 19679"/>
              <a:gd name="T17" fmla="*/ 19679 w 19679"/>
              <a:gd name="T18" fmla="*/ 19679 h 1967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4886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5149" name="Shape 775"/>
          <p:cNvSpPr>
            <a:spLocks noChangeArrowheads="1"/>
          </p:cNvSpPr>
          <p:nvPr/>
        </p:nvSpPr>
        <p:spPr bwMode="auto">
          <a:xfrm>
            <a:off x="4486275" y="2239963"/>
            <a:ext cx="952500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412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412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412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412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412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1275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1275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1275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1275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4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</a:t>
            </a:r>
            <a:endParaRPr lang="en-US" altLang="zh-CN" sz="14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ctr" eaLnBrk="1" hangingPunct="1"/>
            <a:r>
              <a:rPr lang="zh-CN" altLang="en-US" sz="14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编辑标题</a:t>
            </a:r>
          </a:p>
        </p:txBody>
      </p:sp>
      <p:sp>
        <p:nvSpPr>
          <p:cNvPr id="5150" name="Shape 779"/>
          <p:cNvSpPr>
            <a:spLocks noChangeArrowheads="1"/>
          </p:cNvSpPr>
          <p:nvPr/>
        </p:nvSpPr>
        <p:spPr bwMode="auto">
          <a:xfrm>
            <a:off x="8010525" y="3643313"/>
            <a:ext cx="95250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412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412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412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412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412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1275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1275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1275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1275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编辑标题</a:t>
            </a:r>
          </a:p>
        </p:txBody>
      </p:sp>
      <p:sp>
        <p:nvSpPr>
          <p:cNvPr id="5151" name="Shape 780"/>
          <p:cNvSpPr>
            <a:spLocks noChangeArrowheads="1"/>
          </p:cNvSpPr>
          <p:nvPr/>
        </p:nvSpPr>
        <p:spPr bwMode="auto">
          <a:xfrm>
            <a:off x="9172575" y="4081463"/>
            <a:ext cx="95250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412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412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412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412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412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1275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1275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1275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1275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编辑标题</a:t>
            </a:r>
          </a:p>
        </p:txBody>
      </p:sp>
      <p:sp>
        <p:nvSpPr>
          <p:cNvPr id="5152" name="Shape 781"/>
          <p:cNvSpPr>
            <a:spLocks noChangeArrowheads="1"/>
          </p:cNvSpPr>
          <p:nvPr/>
        </p:nvSpPr>
        <p:spPr bwMode="auto">
          <a:xfrm>
            <a:off x="3217863" y="3149600"/>
            <a:ext cx="952500" cy="185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412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412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412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412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412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1275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1275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1275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1275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编辑标题</a:t>
            </a:r>
          </a:p>
        </p:txBody>
      </p:sp>
      <p:sp>
        <p:nvSpPr>
          <p:cNvPr id="5153" name="Shape 782"/>
          <p:cNvSpPr>
            <a:spLocks noChangeArrowheads="1"/>
          </p:cNvSpPr>
          <p:nvPr/>
        </p:nvSpPr>
        <p:spPr bwMode="auto">
          <a:xfrm>
            <a:off x="2333625" y="2273300"/>
            <a:ext cx="952500" cy="185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412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412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412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412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412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1275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1275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1275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1275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编辑标题</a:t>
            </a:r>
          </a:p>
        </p:txBody>
      </p:sp>
      <p:sp>
        <p:nvSpPr>
          <p:cNvPr id="5154" name="Shape 783"/>
          <p:cNvSpPr>
            <a:spLocks noChangeArrowheads="1"/>
          </p:cNvSpPr>
          <p:nvPr/>
        </p:nvSpPr>
        <p:spPr bwMode="auto">
          <a:xfrm>
            <a:off x="5610225" y="2117725"/>
            <a:ext cx="95250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412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412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412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412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412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1275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1275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1275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1275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标题</a:t>
            </a:r>
          </a:p>
        </p:txBody>
      </p:sp>
      <p:sp>
        <p:nvSpPr>
          <p:cNvPr id="5155" name="Shape 784"/>
          <p:cNvSpPr>
            <a:spLocks noChangeArrowheads="1"/>
          </p:cNvSpPr>
          <p:nvPr/>
        </p:nvSpPr>
        <p:spPr bwMode="auto">
          <a:xfrm>
            <a:off x="5616575" y="4972050"/>
            <a:ext cx="952500" cy="185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412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412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412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412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412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1275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1275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1275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1275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标题</a:t>
            </a:r>
          </a:p>
        </p:txBody>
      </p:sp>
      <p:sp>
        <p:nvSpPr>
          <p:cNvPr id="5156" name="Shape 785"/>
          <p:cNvSpPr>
            <a:spLocks noChangeArrowheads="1"/>
          </p:cNvSpPr>
          <p:nvPr/>
        </p:nvSpPr>
        <p:spPr bwMode="auto">
          <a:xfrm>
            <a:off x="8448675" y="2670175"/>
            <a:ext cx="95250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412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412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412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412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412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1275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1275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1275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1275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标题</a:t>
            </a:r>
          </a:p>
        </p:txBody>
      </p:sp>
      <p:sp>
        <p:nvSpPr>
          <p:cNvPr id="5157" name="Shape 786"/>
          <p:cNvSpPr>
            <a:spLocks noChangeArrowheads="1"/>
          </p:cNvSpPr>
          <p:nvPr/>
        </p:nvSpPr>
        <p:spPr bwMode="auto">
          <a:xfrm>
            <a:off x="2727325" y="4168775"/>
            <a:ext cx="95250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412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412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412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412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412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1275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1275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1275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1275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标题</a:t>
            </a:r>
          </a:p>
        </p:txBody>
      </p:sp>
      <p:pic>
        <p:nvPicPr>
          <p:cNvPr id="5158" name="组合 58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1038" y="3267075"/>
            <a:ext cx="652462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59" name="TextBox 13"/>
          <p:cNvSpPr txBox="1">
            <a:spLocks noChangeArrowheads="1"/>
          </p:cNvSpPr>
          <p:nvPr/>
        </p:nvSpPr>
        <p:spPr bwMode="auto">
          <a:xfrm>
            <a:off x="6894513" y="2484438"/>
            <a:ext cx="1954212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60" name="TextBox 13"/>
          <p:cNvSpPr txBox="1">
            <a:spLocks noChangeArrowheads="1"/>
          </p:cNvSpPr>
          <p:nvPr/>
        </p:nvSpPr>
        <p:spPr bwMode="auto">
          <a:xfrm>
            <a:off x="6853238" y="4397375"/>
            <a:ext cx="1952625" cy="54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  单击</a:t>
            </a:r>
            <a:endParaRPr lang="en-US" altLang="zh-CN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编辑标题</a:t>
            </a:r>
            <a:endParaRPr lang="en-US" altLang="zh-CN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61" name="TextBox 13"/>
          <p:cNvSpPr txBox="1">
            <a:spLocks noChangeArrowheads="1"/>
          </p:cNvSpPr>
          <p:nvPr/>
        </p:nvSpPr>
        <p:spPr bwMode="auto">
          <a:xfrm>
            <a:off x="4287838" y="4267200"/>
            <a:ext cx="1952625" cy="54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  单击</a:t>
            </a:r>
            <a:endParaRPr lang="en-US" altLang="zh-CN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编辑标题</a:t>
            </a:r>
            <a:endParaRPr lang="en-US" altLang="zh-CN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图片 2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2075" y="354013"/>
            <a:ext cx="7481888" cy="3743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7" name="矩形 6"/>
          <p:cNvSpPr>
            <a:spLocks noChangeArrowheads="1"/>
          </p:cNvSpPr>
          <p:nvPr/>
        </p:nvSpPr>
        <p:spPr bwMode="auto">
          <a:xfrm>
            <a:off x="0" y="4902200"/>
            <a:ext cx="12192000" cy="1955800"/>
          </a:xfrm>
          <a:prstGeom prst="rect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148" name="文本框 8"/>
          <p:cNvSpPr txBox="1">
            <a:spLocks noChangeArrowheads="1"/>
          </p:cNvSpPr>
          <p:nvPr/>
        </p:nvSpPr>
        <p:spPr bwMode="auto">
          <a:xfrm>
            <a:off x="0" y="1571625"/>
            <a:ext cx="1495425" cy="538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4400" b="1">
                <a:solidFill>
                  <a:srgbClr val="1C488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34400" b="1">
              <a:solidFill>
                <a:srgbClr val="1C488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49" name="文本框 12"/>
          <p:cNvSpPr txBox="1">
            <a:spLocks noChangeArrowheads="1"/>
          </p:cNvSpPr>
          <p:nvPr/>
        </p:nvSpPr>
        <p:spPr bwMode="auto">
          <a:xfrm>
            <a:off x="2762250" y="3632200"/>
            <a:ext cx="3919538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7200" b="1">
                <a:solidFill>
                  <a:srgbClr val="1C488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商业模式</a:t>
            </a:r>
          </a:p>
        </p:txBody>
      </p:sp>
      <p:grpSp>
        <p:nvGrpSpPr>
          <p:cNvPr id="6150" name="组合 13"/>
          <p:cNvGrpSpPr>
            <a:grpSpLocks noChangeAspect="1"/>
          </p:cNvGrpSpPr>
          <p:nvPr/>
        </p:nvGrpSpPr>
        <p:grpSpPr bwMode="auto">
          <a:xfrm>
            <a:off x="6804025" y="3178175"/>
            <a:ext cx="5578475" cy="3481388"/>
            <a:chOff x="0" y="0"/>
            <a:chExt cx="5324473" cy="3322983"/>
          </a:xfrm>
        </p:grpSpPr>
        <p:pic>
          <p:nvPicPr>
            <p:cNvPr id="6153" name="图片 14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52040"/>
            <a:stretch>
              <a:fillRect/>
            </a:stretch>
          </p:blipFill>
          <p:spPr bwMode="auto">
            <a:xfrm>
              <a:off x="6344" y="0"/>
              <a:ext cx="5318129" cy="16424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154" name="图片 15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0633" r="2628"/>
            <a:stretch>
              <a:fillRect/>
            </a:stretch>
          </p:blipFill>
          <p:spPr bwMode="auto">
            <a:xfrm>
              <a:off x="0" y="1632435"/>
              <a:ext cx="5178427" cy="16905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6151" name="矩形 16"/>
          <p:cNvSpPr>
            <a:spLocks noChangeArrowheads="1"/>
          </p:cNvSpPr>
          <p:nvPr/>
        </p:nvSpPr>
        <p:spPr bwMode="auto">
          <a:xfrm>
            <a:off x="2886075" y="5011738"/>
            <a:ext cx="4978400" cy="868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152" name="文本框 17"/>
          <p:cNvSpPr>
            <a:spLocks/>
          </p:cNvSpPr>
          <p:nvPr/>
        </p:nvSpPr>
        <p:spPr bwMode="auto">
          <a:xfrm>
            <a:off x="341313" y="4933950"/>
            <a:ext cx="2155825" cy="881063"/>
          </a:xfrm>
          <a:custGeom>
            <a:avLst/>
            <a:gdLst>
              <a:gd name="T0" fmla="*/ 352051 w 2156102"/>
              <a:gd name="T1" fmla="*/ 0 h 880167"/>
              <a:gd name="T2" fmla="*/ 1116904 w 2156102"/>
              <a:gd name="T3" fmla="*/ 0 h 880167"/>
              <a:gd name="T4" fmla="*/ 791688 w 2156102"/>
              <a:gd name="T5" fmla="*/ 294006 h 880167"/>
              <a:gd name="T6" fmla="*/ 791688 w 2156102"/>
              <a:gd name="T7" fmla="*/ 306853 h 880167"/>
              <a:gd name="T8" fmla="*/ 2155269 w 2156102"/>
              <a:gd name="T9" fmla="*/ 306853 h 880167"/>
              <a:gd name="T10" fmla="*/ 2155269 w 2156102"/>
              <a:gd name="T11" fmla="*/ 882858 h 880167"/>
              <a:gd name="T12" fmla="*/ 0 w 2156102"/>
              <a:gd name="T13" fmla="*/ 882858 h 880167"/>
              <a:gd name="T14" fmla="*/ 0 w 2156102"/>
              <a:gd name="T15" fmla="*/ 338973 h 880167"/>
              <a:gd name="T16" fmla="*/ 352051 w 2156102"/>
              <a:gd name="T17" fmla="*/ 0 h 88016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2156102"/>
              <a:gd name="T28" fmla="*/ 0 h 880167"/>
              <a:gd name="T29" fmla="*/ 2156102 w 2156102"/>
              <a:gd name="T30" fmla="*/ 880167 h 88016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2156102" h="880167">
                <a:moveTo>
                  <a:pt x="352186" y="0"/>
                </a:moveTo>
                <a:lnTo>
                  <a:pt x="1117336" y="0"/>
                </a:lnTo>
                <a:lnTo>
                  <a:pt x="791994" y="293110"/>
                </a:lnTo>
                <a:lnTo>
                  <a:pt x="791994" y="305918"/>
                </a:lnTo>
                <a:lnTo>
                  <a:pt x="2156102" y="305918"/>
                </a:lnTo>
                <a:lnTo>
                  <a:pt x="2156102" y="880167"/>
                </a:lnTo>
                <a:lnTo>
                  <a:pt x="0" y="880167"/>
                </a:lnTo>
                <a:lnTo>
                  <a:pt x="0" y="337940"/>
                </a:lnTo>
                <a:lnTo>
                  <a:pt x="352186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文本框 10"/>
          <p:cNvSpPr txBox="1">
            <a:spLocks noChangeArrowheads="1"/>
          </p:cNvSpPr>
          <p:nvPr/>
        </p:nvSpPr>
        <p:spPr bwMode="auto">
          <a:xfrm>
            <a:off x="174625" y="220663"/>
            <a:ext cx="26416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7171" name="矩形 1"/>
          <p:cNvSpPr>
            <a:spLocks noChangeArrowheads="1"/>
          </p:cNvSpPr>
          <p:nvPr/>
        </p:nvSpPr>
        <p:spPr bwMode="auto">
          <a:xfrm>
            <a:off x="0" y="188913"/>
            <a:ext cx="144463" cy="463550"/>
          </a:xfrm>
          <a:prstGeom prst="rect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7172" name="图片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258888" y="2332539"/>
            <a:ext cx="4522787" cy="28564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3" name="半闭框 4"/>
          <p:cNvSpPr>
            <a:spLocks/>
          </p:cNvSpPr>
          <p:nvPr/>
        </p:nvSpPr>
        <p:spPr bwMode="auto">
          <a:xfrm rot="10800000">
            <a:off x="5564188" y="5019675"/>
            <a:ext cx="433387" cy="339725"/>
          </a:xfrm>
          <a:custGeom>
            <a:avLst/>
            <a:gdLst>
              <a:gd name="T0" fmla="*/ 0 w 434745"/>
              <a:gd name="T1" fmla="*/ 0 h 340467"/>
              <a:gd name="T2" fmla="*/ 430683 w 434745"/>
              <a:gd name="T3" fmla="*/ 0 h 340467"/>
              <a:gd name="T4" fmla="*/ 311733 w 434745"/>
              <a:gd name="T5" fmla="*/ 93421 h 340467"/>
              <a:gd name="T6" fmla="*/ 112429 w 434745"/>
              <a:gd name="T7" fmla="*/ 93421 h 340467"/>
              <a:gd name="T8" fmla="*/ 112429 w 434745"/>
              <a:gd name="T9" fmla="*/ 249949 h 340467"/>
              <a:gd name="T10" fmla="*/ 0 w 434745"/>
              <a:gd name="T11" fmla="*/ 338246 h 340467"/>
              <a:gd name="T12" fmla="*/ 0 w 434745"/>
              <a:gd name="T13" fmla="*/ 0 h 340467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434745"/>
              <a:gd name="T22" fmla="*/ 0 h 340467"/>
              <a:gd name="T23" fmla="*/ 434745 w 434745"/>
              <a:gd name="T24" fmla="*/ 340467 h 340467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434745" h="340467">
                <a:moveTo>
                  <a:pt x="0" y="0"/>
                </a:moveTo>
                <a:lnTo>
                  <a:pt x="434745" y="0"/>
                </a:lnTo>
                <a:lnTo>
                  <a:pt x="314673" y="94034"/>
                </a:lnTo>
                <a:lnTo>
                  <a:pt x="113488" y="94034"/>
                </a:lnTo>
                <a:lnTo>
                  <a:pt x="113488" y="251590"/>
                </a:lnTo>
                <a:lnTo>
                  <a:pt x="0" y="340467"/>
                </a:lnTo>
                <a:lnTo>
                  <a:pt x="0" y="0"/>
                </a:lnTo>
                <a:close/>
              </a:path>
            </a:pathLst>
          </a:cu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7174" name="半闭框 5"/>
          <p:cNvSpPr>
            <a:spLocks/>
          </p:cNvSpPr>
          <p:nvPr/>
        </p:nvSpPr>
        <p:spPr bwMode="auto">
          <a:xfrm rot="10800000">
            <a:off x="5626100" y="5068888"/>
            <a:ext cx="563563" cy="442912"/>
          </a:xfrm>
          <a:custGeom>
            <a:avLst/>
            <a:gdLst>
              <a:gd name="T0" fmla="*/ 0 w 564153"/>
              <a:gd name="T1" fmla="*/ 0 h 441812"/>
              <a:gd name="T2" fmla="*/ 562385 w 564153"/>
              <a:gd name="T3" fmla="*/ 0 h 441812"/>
              <a:gd name="T4" fmla="*/ 407060 w 564153"/>
              <a:gd name="T5" fmla="*/ 122938 h 441812"/>
              <a:gd name="T6" fmla="*/ 146807 w 564153"/>
              <a:gd name="T7" fmla="*/ 122938 h 441812"/>
              <a:gd name="T8" fmla="*/ 146807 w 564153"/>
              <a:gd name="T9" fmla="*/ 328924 h 441812"/>
              <a:gd name="T10" fmla="*/ 0 w 564153"/>
              <a:gd name="T11" fmla="*/ 445120 h 441812"/>
              <a:gd name="T12" fmla="*/ 0 w 564153"/>
              <a:gd name="T13" fmla="*/ 0 h 44181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564153"/>
              <a:gd name="T22" fmla="*/ 0 h 441812"/>
              <a:gd name="T23" fmla="*/ 564153 w 564153"/>
              <a:gd name="T24" fmla="*/ 441812 h 441812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564153" h="441812">
                <a:moveTo>
                  <a:pt x="0" y="0"/>
                </a:moveTo>
                <a:lnTo>
                  <a:pt x="564153" y="0"/>
                </a:lnTo>
                <a:lnTo>
                  <a:pt x="408340" y="122024"/>
                </a:lnTo>
                <a:lnTo>
                  <a:pt x="147269" y="122024"/>
                </a:lnTo>
                <a:lnTo>
                  <a:pt x="147269" y="326479"/>
                </a:lnTo>
                <a:lnTo>
                  <a:pt x="0" y="441812"/>
                </a:lnTo>
                <a:lnTo>
                  <a:pt x="0" y="0"/>
                </a:lnTo>
                <a:close/>
              </a:path>
            </a:pathLst>
          </a:custGeom>
          <a:solidFill>
            <a:srgbClr val="ADBACA"/>
          </a:solidFill>
          <a:ln w="12700">
            <a:solidFill>
              <a:srgbClr val="ADBACA"/>
            </a:solidFill>
            <a:round/>
            <a:headEnd/>
            <a:tailEnd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7175" name="矩形 6"/>
          <p:cNvSpPr>
            <a:spLocks noChangeArrowheads="1"/>
          </p:cNvSpPr>
          <p:nvPr/>
        </p:nvSpPr>
        <p:spPr bwMode="auto">
          <a:xfrm>
            <a:off x="6635750" y="4414838"/>
            <a:ext cx="4749800" cy="774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rgbClr val="44546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400">
              <a:solidFill>
                <a:srgbClr val="44546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176" name="TextBox 13"/>
          <p:cNvSpPr txBox="1">
            <a:spLocks noChangeArrowheads="1"/>
          </p:cNvSpPr>
          <p:nvPr/>
        </p:nvSpPr>
        <p:spPr bwMode="auto">
          <a:xfrm>
            <a:off x="6635750" y="4092575"/>
            <a:ext cx="27527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文本框 10"/>
          <p:cNvSpPr txBox="1">
            <a:spLocks noChangeArrowheads="1"/>
          </p:cNvSpPr>
          <p:nvPr/>
        </p:nvSpPr>
        <p:spPr bwMode="auto">
          <a:xfrm>
            <a:off x="174625" y="220663"/>
            <a:ext cx="26416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8195" name="矩形 1"/>
          <p:cNvSpPr>
            <a:spLocks noChangeArrowheads="1"/>
          </p:cNvSpPr>
          <p:nvPr/>
        </p:nvSpPr>
        <p:spPr bwMode="auto">
          <a:xfrm>
            <a:off x="0" y="188913"/>
            <a:ext cx="144463" cy="463550"/>
          </a:xfrm>
          <a:prstGeom prst="rect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cxnSp>
        <p:nvCxnSpPr>
          <p:cNvPr id="8196" name="Straight Connector 154"/>
          <p:cNvCxnSpPr>
            <a:cxnSpLocks noChangeShapeType="1"/>
          </p:cNvCxnSpPr>
          <p:nvPr/>
        </p:nvCxnSpPr>
        <p:spPr bwMode="auto">
          <a:xfrm>
            <a:off x="3987800" y="2609850"/>
            <a:ext cx="1104900" cy="0"/>
          </a:xfrm>
          <a:prstGeom prst="line">
            <a:avLst/>
          </a:prstGeom>
          <a:noFill/>
          <a:ln w="19050">
            <a:solidFill>
              <a:srgbClr val="4886D8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197" name="Straight Connector 164"/>
          <p:cNvCxnSpPr>
            <a:cxnSpLocks noChangeShapeType="1"/>
          </p:cNvCxnSpPr>
          <p:nvPr/>
        </p:nvCxnSpPr>
        <p:spPr bwMode="auto">
          <a:xfrm>
            <a:off x="7318375" y="4979988"/>
            <a:ext cx="1057275" cy="0"/>
          </a:xfrm>
          <a:prstGeom prst="line">
            <a:avLst/>
          </a:prstGeom>
          <a:noFill/>
          <a:ln w="19050">
            <a:solidFill>
              <a:srgbClr val="7F7F7F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198" name="Straight Connector 163"/>
          <p:cNvCxnSpPr>
            <a:cxnSpLocks noChangeShapeType="1"/>
          </p:cNvCxnSpPr>
          <p:nvPr/>
        </p:nvCxnSpPr>
        <p:spPr bwMode="auto">
          <a:xfrm>
            <a:off x="3987800" y="4979988"/>
            <a:ext cx="1104900" cy="0"/>
          </a:xfrm>
          <a:prstGeom prst="line">
            <a:avLst/>
          </a:prstGeom>
          <a:noFill/>
          <a:ln w="19050">
            <a:solidFill>
              <a:srgbClr val="7F7F7F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199" name="Straight Connector 162"/>
          <p:cNvCxnSpPr>
            <a:cxnSpLocks noChangeShapeType="1"/>
          </p:cNvCxnSpPr>
          <p:nvPr/>
        </p:nvCxnSpPr>
        <p:spPr bwMode="auto">
          <a:xfrm>
            <a:off x="7788275" y="3792538"/>
            <a:ext cx="1063625" cy="0"/>
          </a:xfrm>
          <a:prstGeom prst="line">
            <a:avLst/>
          </a:prstGeom>
          <a:noFill/>
          <a:ln w="19050">
            <a:solidFill>
              <a:srgbClr val="1C4885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200" name="Straight Connector 161"/>
          <p:cNvCxnSpPr>
            <a:cxnSpLocks noChangeShapeType="1"/>
          </p:cNvCxnSpPr>
          <p:nvPr/>
        </p:nvCxnSpPr>
        <p:spPr bwMode="auto">
          <a:xfrm>
            <a:off x="3509963" y="3792538"/>
            <a:ext cx="1112837" cy="0"/>
          </a:xfrm>
          <a:prstGeom prst="line">
            <a:avLst/>
          </a:prstGeom>
          <a:noFill/>
          <a:ln w="19050">
            <a:solidFill>
              <a:srgbClr val="1C4885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201" name="Straight Connector 160"/>
          <p:cNvCxnSpPr>
            <a:cxnSpLocks noChangeShapeType="1"/>
          </p:cNvCxnSpPr>
          <p:nvPr/>
        </p:nvCxnSpPr>
        <p:spPr bwMode="auto">
          <a:xfrm>
            <a:off x="7318375" y="2609850"/>
            <a:ext cx="1068388" cy="0"/>
          </a:xfrm>
          <a:prstGeom prst="line">
            <a:avLst/>
          </a:prstGeom>
          <a:noFill/>
          <a:ln w="19050">
            <a:solidFill>
              <a:srgbClr val="4886D8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8202" name="Oval 101"/>
          <p:cNvSpPr>
            <a:spLocks noChangeArrowheads="1"/>
          </p:cNvSpPr>
          <p:nvPr/>
        </p:nvSpPr>
        <p:spPr bwMode="auto">
          <a:xfrm>
            <a:off x="4622800" y="2209800"/>
            <a:ext cx="3165475" cy="3165475"/>
          </a:xfrm>
          <a:prstGeom prst="ellipse">
            <a:avLst/>
          </a:prstGeom>
          <a:noFill/>
          <a:ln w="19050">
            <a:solidFill>
              <a:srgbClr val="C1C7D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defTabSz="137477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37477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37477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37477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37477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3747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3747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3747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3747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altLang="zh-CN" sz="36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8203" name="Group 135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75650" y="1762125"/>
            <a:ext cx="1566863" cy="1646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4" name="Group 138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3963" y="1792288"/>
            <a:ext cx="1560512" cy="1633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5" name="Group 141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3900" y="2981325"/>
            <a:ext cx="1566863" cy="1620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6" name="Group 144"/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3963" y="4170363"/>
            <a:ext cx="1560512" cy="1627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7" name="Group 147"/>
          <p:cNvPicPr>
            <a:picLocks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45550" y="2968625"/>
            <a:ext cx="1573213" cy="1646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8" name="Group 150"/>
          <p:cNvPicPr>
            <a:picLocks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75650" y="4157663"/>
            <a:ext cx="1566863" cy="1646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209" name="Oval 61"/>
          <p:cNvSpPr>
            <a:spLocks noChangeAspect="1" noChangeArrowheads="1"/>
          </p:cNvSpPr>
          <p:nvPr/>
        </p:nvSpPr>
        <p:spPr bwMode="auto">
          <a:xfrm>
            <a:off x="4354513" y="3524250"/>
            <a:ext cx="538162" cy="538163"/>
          </a:xfrm>
          <a:prstGeom prst="ellipse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defTabSz="137477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37477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37477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37477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37477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3747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3747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3747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3747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</a:t>
            </a:r>
          </a:p>
        </p:txBody>
      </p:sp>
      <p:sp>
        <p:nvSpPr>
          <p:cNvPr id="8210" name="Oval 66"/>
          <p:cNvSpPr>
            <a:spLocks noChangeAspect="1" noChangeArrowheads="1"/>
          </p:cNvSpPr>
          <p:nvPr/>
        </p:nvSpPr>
        <p:spPr bwMode="auto">
          <a:xfrm>
            <a:off x="4902200" y="4711700"/>
            <a:ext cx="538163" cy="538163"/>
          </a:xfrm>
          <a:prstGeom prst="ellipse">
            <a:avLst/>
          </a:pr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defTabSz="137477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37477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37477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37477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37477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3747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3747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3747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3747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3</a:t>
            </a:r>
          </a:p>
        </p:txBody>
      </p:sp>
      <p:sp>
        <p:nvSpPr>
          <p:cNvPr id="8211" name="Oval 71"/>
          <p:cNvSpPr>
            <a:spLocks noChangeAspect="1" noChangeArrowheads="1"/>
          </p:cNvSpPr>
          <p:nvPr/>
        </p:nvSpPr>
        <p:spPr bwMode="auto">
          <a:xfrm>
            <a:off x="7016750" y="2328863"/>
            <a:ext cx="536575" cy="538162"/>
          </a:xfrm>
          <a:prstGeom prst="ellipse">
            <a:avLst/>
          </a:prstGeom>
          <a:solidFill>
            <a:srgbClr val="4886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defTabSz="137477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37477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37477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37477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37477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3747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3747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3747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3747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4</a:t>
            </a:r>
          </a:p>
        </p:txBody>
      </p:sp>
      <p:sp>
        <p:nvSpPr>
          <p:cNvPr id="8212" name="Oval 120"/>
          <p:cNvSpPr>
            <a:spLocks noChangeAspect="1" noChangeArrowheads="1"/>
          </p:cNvSpPr>
          <p:nvPr/>
        </p:nvSpPr>
        <p:spPr bwMode="auto">
          <a:xfrm>
            <a:off x="7519988" y="3524250"/>
            <a:ext cx="536575" cy="538163"/>
          </a:xfrm>
          <a:prstGeom prst="ellipse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defTabSz="137477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37477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37477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37477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37477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3747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3747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3747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3747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5</a:t>
            </a:r>
          </a:p>
        </p:txBody>
      </p:sp>
      <p:sp>
        <p:nvSpPr>
          <p:cNvPr id="8213" name="Oval 121"/>
          <p:cNvSpPr>
            <a:spLocks noChangeAspect="1" noChangeArrowheads="1"/>
          </p:cNvSpPr>
          <p:nvPr/>
        </p:nvSpPr>
        <p:spPr bwMode="auto">
          <a:xfrm>
            <a:off x="7011988" y="4711700"/>
            <a:ext cx="536575" cy="538163"/>
          </a:xfrm>
          <a:prstGeom prst="ellipse">
            <a:avLst/>
          </a:pr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defTabSz="137477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37477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37477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37477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37477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3747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3747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3747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3747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6</a:t>
            </a:r>
          </a:p>
        </p:txBody>
      </p:sp>
      <p:sp>
        <p:nvSpPr>
          <p:cNvPr id="8214" name="Oval 30"/>
          <p:cNvSpPr>
            <a:spLocks noChangeAspect="1" noChangeArrowheads="1"/>
          </p:cNvSpPr>
          <p:nvPr/>
        </p:nvSpPr>
        <p:spPr bwMode="auto">
          <a:xfrm>
            <a:off x="4902200" y="2339975"/>
            <a:ext cx="538163" cy="538163"/>
          </a:xfrm>
          <a:prstGeom prst="ellipse">
            <a:avLst/>
          </a:prstGeom>
          <a:solidFill>
            <a:srgbClr val="4886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defTabSz="137477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37477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37477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37477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37477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3747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3747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3747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37477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</a:t>
            </a:r>
            <a:endParaRPr lang="en-US" altLang="zh-CN" sz="2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8215" name="组合 35"/>
          <p:cNvGrpSpPr>
            <a:grpSpLocks/>
          </p:cNvGrpSpPr>
          <p:nvPr/>
        </p:nvGrpSpPr>
        <p:grpSpPr bwMode="auto">
          <a:xfrm>
            <a:off x="5373688" y="3103563"/>
            <a:ext cx="1695450" cy="1533525"/>
            <a:chOff x="0" y="0"/>
            <a:chExt cx="1695998" cy="1533545"/>
          </a:xfrm>
        </p:grpSpPr>
        <p:sp>
          <p:nvSpPr>
            <p:cNvPr id="8222" name="Freeform 5"/>
            <p:cNvSpPr>
              <a:spLocks/>
            </p:cNvSpPr>
            <p:nvPr/>
          </p:nvSpPr>
          <p:spPr bwMode="auto">
            <a:xfrm>
              <a:off x="609004" y="1187013"/>
              <a:ext cx="483986" cy="219611"/>
            </a:xfrm>
            <a:custGeom>
              <a:avLst/>
              <a:gdLst>
                <a:gd name="T0" fmla="*/ 2147483647 w 919"/>
                <a:gd name="T1" fmla="*/ 0 h 417"/>
                <a:gd name="T2" fmla="*/ 2147483647 w 919"/>
                <a:gd name="T3" fmla="*/ 0 h 417"/>
                <a:gd name="T4" fmla="*/ 0 w 919"/>
                <a:gd name="T5" fmla="*/ 2147483647 h 417"/>
                <a:gd name="T6" fmla="*/ 2147483647 w 919"/>
                <a:gd name="T7" fmla="*/ 2147483647 h 417"/>
                <a:gd name="T8" fmla="*/ 2147483647 w 919"/>
                <a:gd name="T9" fmla="*/ 0 h 4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19"/>
                <a:gd name="T16" fmla="*/ 0 h 417"/>
                <a:gd name="T17" fmla="*/ 919 w 919"/>
                <a:gd name="T18" fmla="*/ 417 h 41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19" h="417">
                  <a:moveTo>
                    <a:pt x="874" y="0"/>
                  </a:moveTo>
                  <a:lnTo>
                    <a:pt x="45" y="0"/>
                  </a:lnTo>
                  <a:lnTo>
                    <a:pt x="0" y="417"/>
                  </a:lnTo>
                  <a:lnTo>
                    <a:pt x="919" y="417"/>
                  </a:lnTo>
                  <a:lnTo>
                    <a:pt x="874" y="0"/>
                  </a:lnTo>
                  <a:close/>
                </a:path>
              </a:pathLst>
            </a:custGeom>
            <a:solidFill>
              <a:srgbClr val="8893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223" name="Rectangle 6"/>
            <p:cNvSpPr>
              <a:spLocks noChangeArrowheads="1"/>
            </p:cNvSpPr>
            <p:nvPr/>
          </p:nvSpPr>
          <p:spPr bwMode="auto">
            <a:xfrm>
              <a:off x="487876" y="1491413"/>
              <a:ext cx="725716" cy="42132"/>
            </a:xfrm>
            <a:prstGeom prst="rect">
              <a:avLst/>
            </a:prstGeom>
            <a:solidFill>
              <a:srgbClr val="5661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137477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37477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37477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37477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37477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37477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37477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37477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37477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2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224" name="Freeform 7"/>
            <p:cNvSpPr>
              <a:spLocks/>
            </p:cNvSpPr>
            <p:nvPr/>
          </p:nvSpPr>
          <p:spPr bwMode="auto">
            <a:xfrm>
              <a:off x="0" y="0"/>
              <a:ext cx="1681484" cy="1015558"/>
            </a:xfrm>
            <a:custGeom>
              <a:avLst/>
              <a:gdLst>
                <a:gd name="T0" fmla="*/ 2147483647 w 1356"/>
                <a:gd name="T1" fmla="*/ 0 h 824"/>
                <a:gd name="T2" fmla="*/ 2147483647 w 1356"/>
                <a:gd name="T3" fmla="*/ 0 h 824"/>
                <a:gd name="T4" fmla="*/ 0 w 1356"/>
                <a:gd name="T5" fmla="*/ 2147483647 h 824"/>
                <a:gd name="T6" fmla="*/ 0 w 1356"/>
                <a:gd name="T7" fmla="*/ 2147483647 h 824"/>
                <a:gd name="T8" fmla="*/ 0 w 1356"/>
                <a:gd name="T9" fmla="*/ 2147483647 h 824"/>
                <a:gd name="T10" fmla="*/ 2147483647 w 1356"/>
                <a:gd name="T11" fmla="*/ 2147483647 h 824"/>
                <a:gd name="T12" fmla="*/ 2147483647 w 1356"/>
                <a:gd name="T13" fmla="*/ 2147483647 h 824"/>
                <a:gd name="T14" fmla="*/ 2147483647 w 1356"/>
                <a:gd name="T15" fmla="*/ 2147483647 h 824"/>
                <a:gd name="T16" fmla="*/ 2147483647 w 1356"/>
                <a:gd name="T17" fmla="*/ 0 h 82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356"/>
                <a:gd name="T28" fmla="*/ 0 h 824"/>
                <a:gd name="T29" fmla="*/ 1356 w 1356"/>
                <a:gd name="T30" fmla="*/ 824 h 82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356" h="824">
                  <a:moveTo>
                    <a:pt x="1259" y="0"/>
                  </a:moveTo>
                  <a:cubicBezTo>
                    <a:pt x="97" y="0"/>
                    <a:pt x="97" y="0"/>
                    <a:pt x="97" y="0"/>
                  </a:cubicBezTo>
                  <a:cubicBezTo>
                    <a:pt x="43" y="0"/>
                    <a:pt x="0" y="44"/>
                    <a:pt x="0" y="97"/>
                  </a:cubicBezTo>
                  <a:cubicBezTo>
                    <a:pt x="0" y="727"/>
                    <a:pt x="0" y="727"/>
                    <a:pt x="0" y="727"/>
                  </a:cubicBezTo>
                  <a:cubicBezTo>
                    <a:pt x="0" y="824"/>
                    <a:pt x="0" y="824"/>
                    <a:pt x="0" y="824"/>
                  </a:cubicBezTo>
                  <a:cubicBezTo>
                    <a:pt x="1356" y="824"/>
                    <a:pt x="1356" y="824"/>
                    <a:pt x="1356" y="824"/>
                  </a:cubicBezTo>
                  <a:cubicBezTo>
                    <a:pt x="1356" y="727"/>
                    <a:pt x="1356" y="727"/>
                    <a:pt x="1356" y="727"/>
                  </a:cubicBezTo>
                  <a:cubicBezTo>
                    <a:pt x="1356" y="97"/>
                    <a:pt x="1356" y="97"/>
                    <a:pt x="1356" y="97"/>
                  </a:cubicBezTo>
                  <a:cubicBezTo>
                    <a:pt x="1356" y="44"/>
                    <a:pt x="1313" y="0"/>
                    <a:pt x="1259" y="0"/>
                  </a:cubicBezTo>
                </a:path>
              </a:pathLst>
            </a:custGeom>
            <a:solidFill>
              <a:srgbClr val="566172"/>
            </a:solidFill>
            <a:ln w="9525">
              <a:solidFill>
                <a:srgbClr val="A6A6A6"/>
              </a:solidFill>
              <a:round/>
              <a:headEnd/>
              <a:tailEnd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225" name="Freeform 9"/>
            <p:cNvSpPr>
              <a:spLocks noEditPoints="1"/>
            </p:cNvSpPr>
            <p:nvPr/>
          </p:nvSpPr>
          <p:spPr bwMode="auto">
            <a:xfrm>
              <a:off x="5470" y="2590"/>
              <a:ext cx="1690528" cy="1027483"/>
            </a:xfrm>
            <a:custGeom>
              <a:avLst/>
              <a:gdLst>
                <a:gd name="T0" fmla="*/ 2147483647 w 1356"/>
                <a:gd name="T1" fmla="*/ 2147483647 h 824"/>
                <a:gd name="T2" fmla="*/ 2147483647 w 1356"/>
                <a:gd name="T3" fmla="*/ 2147483647 h 824"/>
                <a:gd name="T4" fmla="*/ 2147483647 w 1356"/>
                <a:gd name="T5" fmla="*/ 2147483647 h 824"/>
                <a:gd name="T6" fmla="*/ 2147483647 w 1356"/>
                <a:gd name="T7" fmla="*/ 2147483647 h 824"/>
                <a:gd name="T8" fmla="*/ 2147483647 w 1356"/>
                <a:gd name="T9" fmla="*/ 2147483647 h 824"/>
                <a:gd name="T10" fmla="*/ 2147483647 w 1356"/>
                <a:gd name="T11" fmla="*/ 2147483647 h 824"/>
                <a:gd name="T12" fmla="*/ 2147483647 w 1356"/>
                <a:gd name="T13" fmla="*/ 2147483647 h 824"/>
                <a:gd name="T14" fmla="*/ 2147483647 w 1356"/>
                <a:gd name="T15" fmla="*/ 0 h 824"/>
                <a:gd name="T16" fmla="*/ 2147483647 w 1356"/>
                <a:gd name="T17" fmla="*/ 0 h 824"/>
                <a:gd name="T18" fmla="*/ 0 w 1356"/>
                <a:gd name="T19" fmla="*/ 2147483647 h 824"/>
                <a:gd name="T20" fmla="*/ 0 w 1356"/>
                <a:gd name="T21" fmla="*/ 2147483647 h 824"/>
                <a:gd name="T22" fmla="*/ 2147483647 w 1356"/>
                <a:gd name="T23" fmla="*/ 2147483647 h 824"/>
                <a:gd name="T24" fmla="*/ 2147483647 w 1356"/>
                <a:gd name="T25" fmla="*/ 2147483647 h 824"/>
                <a:gd name="T26" fmla="*/ 2147483647 w 1356"/>
                <a:gd name="T27" fmla="*/ 0 h 824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356"/>
                <a:gd name="T43" fmla="*/ 0 h 824"/>
                <a:gd name="T44" fmla="*/ 1356 w 1356"/>
                <a:gd name="T45" fmla="*/ 824 h 824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356" h="824">
                  <a:moveTo>
                    <a:pt x="1308" y="49"/>
                  </a:moveTo>
                  <a:cubicBezTo>
                    <a:pt x="1308" y="49"/>
                    <a:pt x="1308" y="49"/>
                    <a:pt x="1308" y="49"/>
                  </a:cubicBezTo>
                  <a:cubicBezTo>
                    <a:pt x="1308" y="775"/>
                    <a:pt x="1308" y="775"/>
                    <a:pt x="1308" y="775"/>
                  </a:cubicBezTo>
                  <a:cubicBezTo>
                    <a:pt x="48" y="775"/>
                    <a:pt x="48" y="775"/>
                    <a:pt x="48" y="775"/>
                  </a:cubicBezTo>
                  <a:cubicBezTo>
                    <a:pt x="48" y="49"/>
                    <a:pt x="48" y="49"/>
                    <a:pt x="48" y="49"/>
                  </a:cubicBezTo>
                  <a:cubicBezTo>
                    <a:pt x="48" y="49"/>
                    <a:pt x="48" y="49"/>
                    <a:pt x="48" y="49"/>
                  </a:cubicBezTo>
                  <a:lnTo>
                    <a:pt x="1308" y="49"/>
                  </a:lnTo>
                  <a:close/>
                  <a:moveTo>
                    <a:pt x="1308" y="0"/>
                  </a:moveTo>
                  <a:cubicBezTo>
                    <a:pt x="48" y="0"/>
                    <a:pt x="48" y="0"/>
                    <a:pt x="48" y="0"/>
                  </a:cubicBezTo>
                  <a:cubicBezTo>
                    <a:pt x="22" y="0"/>
                    <a:pt x="0" y="22"/>
                    <a:pt x="0" y="49"/>
                  </a:cubicBezTo>
                  <a:cubicBezTo>
                    <a:pt x="0" y="824"/>
                    <a:pt x="0" y="824"/>
                    <a:pt x="0" y="824"/>
                  </a:cubicBezTo>
                  <a:cubicBezTo>
                    <a:pt x="1356" y="824"/>
                    <a:pt x="1356" y="824"/>
                    <a:pt x="1356" y="824"/>
                  </a:cubicBezTo>
                  <a:cubicBezTo>
                    <a:pt x="1356" y="49"/>
                    <a:pt x="1356" y="49"/>
                    <a:pt x="1356" y="49"/>
                  </a:cubicBezTo>
                  <a:cubicBezTo>
                    <a:pt x="1356" y="22"/>
                    <a:pt x="1334" y="0"/>
                    <a:pt x="1308" y="0"/>
                  </a:cubicBezTo>
                  <a:close/>
                </a:path>
              </a:pathLst>
            </a:custGeom>
            <a:solidFill>
              <a:srgbClr val="5661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226" name="Freeform 10"/>
            <p:cNvSpPr>
              <a:spLocks/>
            </p:cNvSpPr>
            <p:nvPr/>
          </p:nvSpPr>
          <p:spPr bwMode="auto">
            <a:xfrm>
              <a:off x="5470" y="1030073"/>
              <a:ext cx="1690528" cy="180639"/>
            </a:xfrm>
            <a:custGeom>
              <a:avLst/>
              <a:gdLst>
                <a:gd name="T0" fmla="*/ 0 w 1356"/>
                <a:gd name="T1" fmla="*/ 0 h 145"/>
                <a:gd name="T2" fmla="*/ 0 w 1356"/>
                <a:gd name="T3" fmla="*/ 2147483647 h 145"/>
                <a:gd name="T4" fmla="*/ 2147483647 w 1356"/>
                <a:gd name="T5" fmla="*/ 2147483647 h 145"/>
                <a:gd name="T6" fmla="*/ 2147483647 w 1356"/>
                <a:gd name="T7" fmla="*/ 2147483647 h 145"/>
                <a:gd name="T8" fmla="*/ 2147483647 w 1356"/>
                <a:gd name="T9" fmla="*/ 2147483647 h 145"/>
                <a:gd name="T10" fmla="*/ 2147483647 w 1356"/>
                <a:gd name="T11" fmla="*/ 0 h 145"/>
                <a:gd name="T12" fmla="*/ 0 w 1356"/>
                <a:gd name="T13" fmla="*/ 0 h 14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356"/>
                <a:gd name="T22" fmla="*/ 0 h 145"/>
                <a:gd name="T23" fmla="*/ 1356 w 1356"/>
                <a:gd name="T24" fmla="*/ 145 h 14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356" h="145">
                  <a:moveTo>
                    <a:pt x="0" y="0"/>
                  </a:moveTo>
                  <a:cubicBezTo>
                    <a:pt x="0" y="96"/>
                    <a:pt x="0" y="96"/>
                    <a:pt x="0" y="96"/>
                  </a:cubicBezTo>
                  <a:cubicBezTo>
                    <a:pt x="0" y="123"/>
                    <a:pt x="22" y="145"/>
                    <a:pt x="48" y="145"/>
                  </a:cubicBezTo>
                  <a:cubicBezTo>
                    <a:pt x="1308" y="145"/>
                    <a:pt x="1308" y="145"/>
                    <a:pt x="1308" y="145"/>
                  </a:cubicBezTo>
                  <a:cubicBezTo>
                    <a:pt x="1334" y="145"/>
                    <a:pt x="1356" y="123"/>
                    <a:pt x="1356" y="96"/>
                  </a:cubicBezTo>
                  <a:cubicBezTo>
                    <a:pt x="1356" y="0"/>
                    <a:pt x="1356" y="0"/>
                    <a:pt x="1356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C1C7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227" name="Freeform 11"/>
            <p:cNvSpPr>
              <a:spLocks/>
            </p:cNvSpPr>
            <p:nvPr/>
          </p:nvSpPr>
          <p:spPr bwMode="auto">
            <a:xfrm>
              <a:off x="487876" y="1406624"/>
              <a:ext cx="725716" cy="84790"/>
            </a:xfrm>
            <a:custGeom>
              <a:avLst/>
              <a:gdLst>
                <a:gd name="T0" fmla="*/ 0 w 1378"/>
                <a:gd name="T1" fmla="*/ 2147483647 h 161"/>
                <a:gd name="T2" fmla="*/ 2147483647 w 1378"/>
                <a:gd name="T3" fmla="*/ 0 h 161"/>
                <a:gd name="T4" fmla="*/ 2147483647 w 1378"/>
                <a:gd name="T5" fmla="*/ 0 h 161"/>
                <a:gd name="T6" fmla="*/ 2147483647 w 1378"/>
                <a:gd name="T7" fmla="*/ 2147483647 h 161"/>
                <a:gd name="T8" fmla="*/ 0 w 1378"/>
                <a:gd name="T9" fmla="*/ 2147483647 h 16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78"/>
                <a:gd name="T16" fmla="*/ 0 h 161"/>
                <a:gd name="T17" fmla="*/ 1378 w 1378"/>
                <a:gd name="T18" fmla="*/ 161 h 16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78" h="161">
                  <a:moveTo>
                    <a:pt x="0" y="161"/>
                  </a:moveTo>
                  <a:lnTo>
                    <a:pt x="230" y="0"/>
                  </a:lnTo>
                  <a:lnTo>
                    <a:pt x="1149" y="0"/>
                  </a:lnTo>
                  <a:lnTo>
                    <a:pt x="1378" y="161"/>
                  </a:lnTo>
                  <a:lnTo>
                    <a:pt x="0" y="161"/>
                  </a:lnTo>
                  <a:close/>
                </a:path>
              </a:pathLst>
            </a:custGeom>
            <a:solidFill>
              <a:srgbClr val="C1C7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pic>
          <p:nvPicPr>
            <p:cNvPr id="8228" name="组合 42"/>
            <p:cNvPicPr>
              <a:picLocks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0792" y="340146"/>
              <a:ext cx="438912" cy="3718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8216" name="TextBox 71"/>
          <p:cNvSpPr txBox="1">
            <a:spLocks noChangeArrowheads="1"/>
          </p:cNvSpPr>
          <p:nvPr/>
        </p:nvSpPr>
        <p:spPr bwMode="auto">
          <a:xfrm>
            <a:off x="8537575" y="2452688"/>
            <a:ext cx="12604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4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id-ID" altLang="en-US" sz="14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217" name="TextBox 71"/>
          <p:cNvSpPr txBox="1">
            <a:spLocks noChangeArrowheads="1"/>
          </p:cNvSpPr>
          <p:nvPr/>
        </p:nvSpPr>
        <p:spPr bwMode="auto">
          <a:xfrm>
            <a:off x="8997950" y="3619500"/>
            <a:ext cx="126206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4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id-ID" altLang="en-US" sz="14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218" name="TextBox 71"/>
          <p:cNvSpPr txBox="1">
            <a:spLocks noChangeArrowheads="1"/>
          </p:cNvSpPr>
          <p:nvPr/>
        </p:nvSpPr>
        <p:spPr bwMode="auto">
          <a:xfrm>
            <a:off x="8577263" y="4867275"/>
            <a:ext cx="1262062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4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id-ID" altLang="en-US" sz="14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219" name="TextBox 71"/>
          <p:cNvSpPr txBox="1">
            <a:spLocks noChangeArrowheads="1"/>
          </p:cNvSpPr>
          <p:nvPr/>
        </p:nvSpPr>
        <p:spPr bwMode="auto">
          <a:xfrm>
            <a:off x="2657475" y="2452688"/>
            <a:ext cx="126206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4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id-ID" altLang="en-US" sz="14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220" name="TextBox 71"/>
          <p:cNvSpPr txBox="1">
            <a:spLocks noChangeArrowheads="1"/>
          </p:cNvSpPr>
          <p:nvPr/>
        </p:nvSpPr>
        <p:spPr bwMode="auto">
          <a:xfrm>
            <a:off x="2106613" y="3605213"/>
            <a:ext cx="1262062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4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id-ID" altLang="en-US" sz="14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221" name="TextBox 71"/>
          <p:cNvSpPr txBox="1">
            <a:spLocks noChangeArrowheads="1"/>
          </p:cNvSpPr>
          <p:nvPr/>
        </p:nvSpPr>
        <p:spPr bwMode="auto">
          <a:xfrm>
            <a:off x="2698750" y="4886325"/>
            <a:ext cx="1262063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4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id-ID" altLang="en-US" sz="14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文本框 10"/>
          <p:cNvSpPr txBox="1">
            <a:spLocks noChangeArrowheads="1"/>
          </p:cNvSpPr>
          <p:nvPr/>
        </p:nvSpPr>
        <p:spPr bwMode="auto">
          <a:xfrm>
            <a:off x="174625" y="220663"/>
            <a:ext cx="26416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9219" name="矩形 1"/>
          <p:cNvSpPr>
            <a:spLocks noChangeArrowheads="1"/>
          </p:cNvSpPr>
          <p:nvPr/>
        </p:nvSpPr>
        <p:spPr bwMode="auto">
          <a:xfrm>
            <a:off x="0" y="188913"/>
            <a:ext cx="144463" cy="463550"/>
          </a:xfrm>
          <a:prstGeom prst="rect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9220" name="任意多边形 3"/>
          <p:cNvSpPr>
            <a:spLocks/>
          </p:cNvSpPr>
          <p:nvPr/>
        </p:nvSpPr>
        <p:spPr bwMode="auto">
          <a:xfrm>
            <a:off x="4325938" y="1989138"/>
            <a:ext cx="1624012" cy="1624012"/>
          </a:xfrm>
          <a:custGeom>
            <a:avLst/>
            <a:gdLst>
              <a:gd name="T0" fmla="*/ 0 w 1624031"/>
              <a:gd name="T1" fmla="*/ 1623974 h 1624031"/>
              <a:gd name="T2" fmla="*/ 1623974 w 1624031"/>
              <a:gd name="T3" fmla="*/ 0 h 1624031"/>
              <a:gd name="T4" fmla="*/ 1623974 w 1624031"/>
              <a:gd name="T5" fmla="*/ 1623974 h 1624031"/>
              <a:gd name="T6" fmla="*/ 0 w 1624031"/>
              <a:gd name="T7" fmla="*/ 1623974 h 1624031"/>
              <a:gd name="T8" fmla="*/ 0 60000 65536"/>
              <a:gd name="T9" fmla="*/ 0 60000 65536"/>
              <a:gd name="T10" fmla="*/ 0 60000 65536"/>
              <a:gd name="T11" fmla="*/ 0 60000 65536"/>
              <a:gd name="T12" fmla="*/ 0 w 1624031"/>
              <a:gd name="T13" fmla="*/ 0 h 1624031"/>
              <a:gd name="T14" fmla="*/ 1624031 w 1624031"/>
              <a:gd name="T15" fmla="*/ 1624031 h 1624031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624031" h="1624031">
                <a:moveTo>
                  <a:pt x="0" y="1624031"/>
                </a:moveTo>
                <a:cubicBezTo>
                  <a:pt x="0" y="727103"/>
                  <a:pt x="727103" y="0"/>
                  <a:pt x="1624031" y="0"/>
                </a:cubicBezTo>
                <a:lnTo>
                  <a:pt x="1624031" y="1624031"/>
                </a:lnTo>
                <a:lnTo>
                  <a:pt x="0" y="1624031"/>
                </a:lnTo>
                <a:close/>
              </a:path>
            </a:pathLst>
          </a:custGeom>
          <a:solidFill>
            <a:srgbClr val="4886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546788" tIns="546788" rIns="71120" bIns="7112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9221" name="任意多边形 4"/>
          <p:cNvSpPr>
            <a:spLocks/>
          </p:cNvSpPr>
          <p:nvPr/>
        </p:nvSpPr>
        <p:spPr bwMode="auto">
          <a:xfrm>
            <a:off x="6026150" y="1989138"/>
            <a:ext cx="1624013" cy="1624012"/>
          </a:xfrm>
          <a:custGeom>
            <a:avLst/>
            <a:gdLst>
              <a:gd name="T0" fmla="*/ 0 w 1624031"/>
              <a:gd name="T1" fmla="*/ 0 h 1624031"/>
              <a:gd name="T2" fmla="*/ 1623977 w 1624031"/>
              <a:gd name="T3" fmla="*/ 1623974 h 1624031"/>
              <a:gd name="T4" fmla="*/ 0 w 1624031"/>
              <a:gd name="T5" fmla="*/ 1623974 h 1624031"/>
              <a:gd name="T6" fmla="*/ 0 w 1624031"/>
              <a:gd name="T7" fmla="*/ 0 h 1624031"/>
              <a:gd name="T8" fmla="*/ 0 60000 65536"/>
              <a:gd name="T9" fmla="*/ 0 60000 65536"/>
              <a:gd name="T10" fmla="*/ 0 60000 65536"/>
              <a:gd name="T11" fmla="*/ 0 60000 65536"/>
              <a:gd name="T12" fmla="*/ 0 w 1624031"/>
              <a:gd name="T13" fmla="*/ 0 h 1624031"/>
              <a:gd name="T14" fmla="*/ 1624031 w 1624031"/>
              <a:gd name="T15" fmla="*/ 1624031 h 1624031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624031" h="1624031">
                <a:moveTo>
                  <a:pt x="0" y="0"/>
                </a:moveTo>
                <a:cubicBezTo>
                  <a:pt x="896928" y="0"/>
                  <a:pt x="1624031" y="727103"/>
                  <a:pt x="1624031" y="1624031"/>
                </a:cubicBezTo>
                <a:lnTo>
                  <a:pt x="0" y="1624031"/>
                </a:lnTo>
                <a:lnTo>
                  <a:pt x="0" y="0"/>
                </a:lnTo>
                <a:close/>
              </a:path>
            </a:pathLst>
          </a:cu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71120" tIns="546788" rIns="546788" bIns="7112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9222" name="任意多边形 5"/>
          <p:cNvSpPr>
            <a:spLocks/>
          </p:cNvSpPr>
          <p:nvPr/>
        </p:nvSpPr>
        <p:spPr bwMode="auto">
          <a:xfrm>
            <a:off x="6026150" y="3687763"/>
            <a:ext cx="1624013" cy="1624012"/>
          </a:xfrm>
          <a:custGeom>
            <a:avLst/>
            <a:gdLst>
              <a:gd name="T0" fmla="*/ 1623977 w 1624031"/>
              <a:gd name="T1" fmla="*/ 0 h 1624031"/>
              <a:gd name="T2" fmla="*/ 0 w 1624031"/>
              <a:gd name="T3" fmla="*/ 1623974 h 1624031"/>
              <a:gd name="T4" fmla="*/ 0 w 1624031"/>
              <a:gd name="T5" fmla="*/ 0 h 1624031"/>
              <a:gd name="T6" fmla="*/ 1623977 w 1624031"/>
              <a:gd name="T7" fmla="*/ 0 h 1624031"/>
              <a:gd name="T8" fmla="*/ 0 60000 65536"/>
              <a:gd name="T9" fmla="*/ 0 60000 65536"/>
              <a:gd name="T10" fmla="*/ 0 60000 65536"/>
              <a:gd name="T11" fmla="*/ 0 60000 65536"/>
              <a:gd name="T12" fmla="*/ 0 w 1624031"/>
              <a:gd name="T13" fmla="*/ 0 h 1624031"/>
              <a:gd name="T14" fmla="*/ 1624031 w 1624031"/>
              <a:gd name="T15" fmla="*/ 1624031 h 1624031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624031" h="1624031">
                <a:moveTo>
                  <a:pt x="1624031" y="0"/>
                </a:moveTo>
                <a:cubicBezTo>
                  <a:pt x="1624031" y="896928"/>
                  <a:pt x="896928" y="1624031"/>
                  <a:pt x="0" y="1624031"/>
                </a:cubicBezTo>
                <a:lnTo>
                  <a:pt x="0" y="0"/>
                </a:lnTo>
                <a:lnTo>
                  <a:pt x="1624031" y="0"/>
                </a:lnTo>
                <a:close/>
              </a:path>
            </a:pathLst>
          </a:custGeom>
          <a:solidFill>
            <a:srgbClr val="4886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71120" tIns="71121" rIns="546788" bIns="546788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9223" name="任意多边形 6"/>
          <p:cNvSpPr>
            <a:spLocks/>
          </p:cNvSpPr>
          <p:nvPr/>
        </p:nvSpPr>
        <p:spPr bwMode="auto">
          <a:xfrm>
            <a:off x="4325938" y="3687763"/>
            <a:ext cx="1624012" cy="1624012"/>
          </a:xfrm>
          <a:custGeom>
            <a:avLst/>
            <a:gdLst>
              <a:gd name="T0" fmla="*/ 1623974 w 1624031"/>
              <a:gd name="T1" fmla="*/ 1623974 h 1624031"/>
              <a:gd name="T2" fmla="*/ 0 w 1624031"/>
              <a:gd name="T3" fmla="*/ 0 h 1624031"/>
              <a:gd name="T4" fmla="*/ 1623974 w 1624031"/>
              <a:gd name="T5" fmla="*/ 0 h 1624031"/>
              <a:gd name="T6" fmla="*/ 1623974 w 1624031"/>
              <a:gd name="T7" fmla="*/ 1623974 h 1624031"/>
              <a:gd name="T8" fmla="*/ 0 60000 65536"/>
              <a:gd name="T9" fmla="*/ 0 60000 65536"/>
              <a:gd name="T10" fmla="*/ 0 60000 65536"/>
              <a:gd name="T11" fmla="*/ 0 60000 65536"/>
              <a:gd name="T12" fmla="*/ 0 w 1624031"/>
              <a:gd name="T13" fmla="*/ 0 h 1624031"/>
              <a:gd name="T14" fmla="*/ 1624031 w 1624031"/>
              <a:gd name="T15" fmla="*/ 1624031 h 1624031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624031" h="1624031">
                <a:moveTo>
                  <a:pt x="1624031" y="1624031"/>
                </a:moveTo>
                <a:cubicBezTo>
                  <a:pt x="727103" y="1624031"/>
                  <a:pt x="0" y="896928"/>
                  <a:pt x="0" y="0"/>
                </a:cubicBezTo>
                <a:lnTo>
                  <a:pt x="1624031" y="0"/>
                </a:lnTo>
                <a:lnTo>
                  <a:pt x="1624031" y="1624031"/>
                </a:lnTo>
                <a:close/>
              </a:path>
            </a:pathLst>
          </a:cu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546788" tIns="71120" rIns="71120" bIns="546788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9224" name="环形箭头 7"/>
          <p:cNvSpPr>
            <a:spLocks/>
          </p:cNvSpPr>
          <p:nvPr/>
        </p:nvSpPr>
        <p:spPr bwMode="auto">
          <a:xfrm>
            <a:off x="5707063" y="3313113"/>
            <a:ext cx="561975" cy="487362"/>
          </a:xfrm>
          <a:custGeom>
            <a:avLst/>
            <a:gdLst>
              <a:gd name="T0" fmla="*/ 30678 w 560722"/>
              <a:gd name="T1" fmla="*/ 243459 h 487584"/>
              <a:gd name="T2" fmla="*/ 251331 w 560722"/>
              <a:gd name="T3" fmla="*/ 32046 h 487584"/>
              <a:gd name="T4" fmla="*/ 519898 w 560722"/>
              <a:gd name="T5" fmla="*/ 173600 h 487584"/>
              <a:gd name="T6" fmla="*/ 547683 w 560722"/>
              <a:gd name="T7" fmla="*/ 173600 h 487584"/>
              <a:gd name="T8" fmla="*/ 503132 w 560722"/>
              <a:gd name="T9" fmla="*/ 243459 h 487584"/>
              <a:gd name="T10" fmla="*/ 424967 w 560722"/>
              <a:gd name="T11" fmla="*/ 173600 h 487584"/>
              <a:gd name="T12" fmla="*/ 451222 w 560722"/>
              <a:gd name="T13" fmla="*/ 173600 h 487584"/>
              <a:gd name="T14" fmla="*/ 251950 w 560722"/>
              <a:gd name="T15" fmla="*/ 93240 h 487584"/>
              <a:gd name="T16" fmla="*/ 92036 w 560722"/>
              <a:gd name="T17" fmla="*/ 243459 h 487584"/>
              <a:gd name="T18" fmla="*/ 30678 w 560722"/>
              <a:gd name="T19" fmla="*/ 243459 h 487584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560722"/>
              <a:gd name="T31" fmla="*/ 0 h 487584"/>
              <a:gd name="T32" fmla="*/ 560722 w 560722"/>
              <a:gd name="T33" fmla="*/ 487584 h 487584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560722" h="487584">
                <a:moveTo>
                  <a:pt x="30474" y="243792"/>
                </a:moveTo>
                <a:cubicBezTo>
                  <a:pt x="30474" y="136117"/>
                  <a:pt x="124476" y="45322"/>
                  <a:pt x="249654" y="32091"/>
                </a:cubicBezTo>
                <a:cubicBezTo>
                  <a:pt x="366608" y="19729"/>
                  <a:pt x="477783" y="78800"/>
                  <a:pt x="516429" y="173837"/>
                </a:cubicBezTo>
                <a:lnTo>
                  <a:pt x="544028" y="173837"/>
                </a:lnTo>
                <a:lnTo>
                  <a:pt x="499774" y="243792"/>
                </a:lnTo>
                <a:lnTo>
                  <a:pt x="422132" y="173837"/>
                </a:lnTo>
                <a:lnTo>
                  <a:pt x="448210" y="173837"/>
                </a:lnTo>
                <a:cubicBezTo>
                  <a:pt x="410722" y="115338"/>
                  <a:pt x="330879" y="82879"/>
                  <a:pt x="250269" y="93367"/>
                </a:cubicBezTo>
                <a:cubicBezTo>
                  <a:pt x="158720" y="105278"/>
                  <a:pt x="91422" y="169008"/>
                  <a:pt x="91422" y="243792"/>
                </a:cubicBezTo>
                <a:lnTo>
                  <a:pt x="30474" y="243792"/>
                </a:ln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9225" name="环形箭头 8"/>
          <p:cNvSpPr>
            <a:spLocks/>
          </p:cNvSpPr>
          <p:nvPr/>
        </p:nvSpPr>
        <p:spPr bwMode="auto">
          <a:xfrm rot="10800000">
            <a:off x="5707063" y="3500438"/>
            <a:ext cx="561975" cy="487362"/>
          </a:xfrm>
          <a:custGeom>
            <a:avLst/>
            <a:gdLst>
              <a:gd name="T0" fmla="*/ 30678 w 560722"/>
              <a:gd name="T1" fmla="*/ 243459 h 487584"/>
              <a:gd name="T2" fmla="*/ 251331 w 560722"/>
              <a:gd name="T3" fmla="*/ 32046 h 487584"/>
              <a:gd name="T4" fmla="*/ 519898 w 560722"/>
              <a:gd name="T5" fmla="*/ 173600 h 487584"/>
              <a:gd name="T6" fmla="*/ 547683 w 560722"/>
              <a:gd name="T7" fmla="*/ 173600 h 487584"/>
              <a:gd name="T8" fmla="*/ 503132 w 560722"/>
              <a:gd name="T9" fmla="*/ 243459 h 487584"/>
              <a:gd name="T10" fmla="*/ 424967 w 560722"/>
              <a:gd name="T11" fmla="*/ 173600 h 487584"/>
              <a:gd name="T12" fmla="*/ 451222 w 560722"/>
              <a:gd name="T13" fmla="*/ 173600 h 487584"/>
              <a:gd name="T14" fmla="*/ 251950 w 560722"/>
              <a:gd name="T15" fmla="*/ 93240 h 487584"/>
              <a:gd name="T16" fmla="*/ 92036 w 560722"/>
              <a:gd name="T17" fmla="*/ 243459 h 487584"/>
              <a:gd name="T18" fmla="*/ 30678 w 560722"/>
              <a:gd name="T19" fmla="*/ 243459 h 487584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560722"/>
              <a:gd name="T31" fmla="*/ 0 h 487584"/>
              <a:gd name="T32" fmla="*/ 560722 w 560722"/>
              <a:gd name="T33" fmla="*/ 487584 h 487584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560722" h="487584">
                <a:moveTo>
                  <a:pt x="30474" y="243792"/>
                </a:moveTo>
                <a:cubicBezTo>
                  <a:pt x="30474" y="136117"/>
                  <a:pt x="124476" y="45322"/>
                  <a:pt x="249654" y="32091"/>
                </a:cubicBezTo>
                <a:cubicBezTo>
                  <a:pt x="366608" y="19729"/>
                  <a:pt x="477783" y="78800"/>
                  <a:pt x="516429" y="173837"/>
                </a:cubicBezTo>
                <a:lnTo>
                  <a:pt x="544028" y="173837"/>
                </a:lnTo>
                <a:lnTo>
                  <a:pt x="499774" y="243792"/>
                </a:lnTo>
                <a:lnTo>
                  <a:pt x="422132" y="173837"/>
                </a:lnTo>
                <a:lnTo>
                  <a:pt x="448210" y="173837"/>
                </a:lnTo>
                <a:cubicBezTo>
                  <a:pt x="410722" y="115338"/>
                  <a:pt x="330879" y="82879"/>
                  <a:pt x="250269" y="93367"/>
                </a:cubicBezTo>
                <a:cubicBezTo>
                  <a:pt x="158720" y="105278"/>
                  <a:pt x="91422" y="169008"/>
                  <a:pt x="91422" y="243792"/>
                </a:cubicBezTo>
                <a:lnTo>
                  <a:pt x="30474" y="243792"/>
                </a:ln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9226" name="Freeform 206"/>
          <p:cNvSpPr>
            <a:spLocks/>
          </p:cNvSpPr>
          <p:nvPr/>
        </p:nvSpPr>
        <p:spPr bwMode="auto">
          <a:xfrm rot="-3600000">
            <a:off x="4279106" y="2489995"/>
            <a:ext cx="339725" cy="163512"/>
          </a:xfrm>
          <a:custGeom>
            <a:avLst/>
            <a:gdLst>
              <a:gd name="T0" fmla="*/ 0 w 323"/>
              <a:gd name="T1" fmla="*/ 2147483647 h 154"/>
              <a:gd name="T2" fmla="*/ 2147483647 w 323"/>
              <a:gd name="T3" fmla="*/ 0 h 154"/>
              <a:gd name="T4" fmla="*/ 2147483647 w 323"/>
              <a:gd name="T5" fmla="*/ 2147483647 h 154"/>
              <a:gd name="T6" fmla="*/ 0 w 323"/>
              <a:gd name="T7" fmla="*/ 2147483647 h 154"/>
              <a:gd name="T8" fmla="*/ 0 60000 65536"/>
              <a:gd name="T9" fmla="*/ 0 60000 65536"/>
              <a:gd name="T10" fmla="*/ 0 60000 65536"/>
              <a:gd name="T11" fmla="*/ 0 60000 65536"/>
              <a:gd name="T12" fmla="*/ 0 w 323"/>
              <a:gd name="T13" fmla="*/ 0 h 154"/>
              <a:gd name="T14" fmla="*/ 323 w 323"/>
              <a:gd name="T15" fmla="*/ 154 h 154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23" h="154">
                <a:moveTo>
                  <a:pt x="0" y="154"/>
                </a:moveTo>
                <a:lnTo>
                  <a:pt x="167" y="0"/>
                </a:lnTo>
                <a:lnTo>
                  <a:pt x="323" y="154"/>
                </a:lnTo>
                <a:lnTo>
                  <a:pt x="0" y="154"/>
                </a:lnTo>
                <a:close/>
              </a:path>
            </a:pathLst>
          </a:custGeom>
          <a:solidFill>
            <a:srgbClr val="4886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9227" name="Freeform 206"/>
          <p:cNvSpPr>
            <a:spLocks/>
          </p:cNvSpPr>
          <p:nvPr/>
        </p:nvSpPr>
        <p:spPr bwMode="auto">
          <a:xfrm rot="3600000" flipH="1">
            <a:off x="7320756" y="2489995"/>
            <a:ext cx="339725" cy="163512"/>
          </a:xfrm>
          <a:custGeom>
            <a:avLst/>
            <a:gdLst>
              <a:gd name="T0" fmla="*/ 0 w 323"/>
              <a:gd name="T1" fmla="*/ 2147483647 h 154"/>
              <a:gd name="T2" fmla="*/ 2147483647 w 323"/>
              <a:gd name="T3" fmla="*/ 0 h 154"/>
              <a:gd name="T4" fmla="*/ 2147483647 w 323"/>
              <a:gd name="T5" fmla="*/ 2147483647 h 154"/>
              <a:gd name="T6" fmla="*/ 0 w 323"/>
              <a:gd name="T7" fmla="*/ 2147483647 h 154"/>
              <a:gd name="T8" fmla="*/ 0 60000 65536"/>
              <a:gd name="T9" fmla="*/ 0 60000 65536"/>
              <a:gd name="T10" fmla="*/ 0 60000 65536"/>
              <a:gd name="T11" fmla="*/ 0 60000 65536"/>
              <a:gd name="T12" fmla="*/ 0 w 323"/>
              <a:gd name="T13" fmla="*/ 0 h 154"/>
              <a:gd name="T14" fmla="*/ 323 w 323"/>
              <a:gd name="T15" fmla="*/ 154 h 154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23" h="154">
                <a:moveTo>
                  <a:pt x="0" y="154"/>
                </a:moveTo>
                <a:lnTo>
                  <a:pt x="167" y="0"/>
                </a:lnTo>
                <a:lnTo>
                  <a:pt x="323" y="154"/>
                </a:lnTo>
                <a:lnTo>
                  <a:pt x="0" y="154"/>
                </a:lnTo>
                <a:close/>
              </a:path>
            </a:pathLst>
          </a:cu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9228" name="Freeform 206"/>
          <p:cNvSpPr>
            <a:spLocks/>
          </p:cNvSpPr>
          <p:nvPr/>
        </p:nvSpPr>
        <p:spPr bwMode="auto">
          <a:xfrm rot="-8100000">
            <a:off x="4490244" y="4722019"/>
            <a:ext cx="161925" cy="341313"/>
          </a:xfrm>
          <a:custGeom>
            <a:avLst/>
            <a:gdLst>
              <a:gd name="T0" fmla="*/ 0 w 323"/>
              <a:gd name="T1" fmla="*/ 2147483647 h 154"/>
              <a:gd name="T2" fmla="*/ 2147483647 w 323"/>
              <a:gd name="T3" fmla="*/ 0 h 154"/>
              <a:gd name="T4" fmla="*/ 2147483647 w 323"/>
              <a:gd name="T5" fmla="*/ 2147483647 h 154"/>
              <a:gd name="T6" fmla="*/ 0 w 323"/>
              <a:gd name="T7" fmla="*/ 2147483647 h 154"/>
              <a:gd name="T8" fmla="*/ 0 60000 65536"/>
              <a:gd name="T9" fmla="*/ 0 60000 65536"/>
              <a:gd name="T10" fmla="*/ 0 60000 65536"/>
              <a:gd name="T11" fmla="*/ 0 60000 65536"/>
              <a:gd name="T12" fmla="*/ 0 w 323"/>
              <a:gd name="T13" fmla="*/ 0 h 154"/>
              <a:gd name="T14" fmla="*/ 323 w 323"/>
              <a:gd name="T15" fmla="*/ 154 h 154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23" h="154">
                <a:moveTo>
                  <a:pt x="0" y="154"/>
                </a:moveTo>
                <a:lnTo>
                  <a:pt x="167" y="0"/>
                </a:lnTo>
                <a:lnTo>
                  <a:pt x="323" y="154"/>
                </a:lnTo>
                <a:lnTo>
                  <a:pt x="0" y="154"/>
                </a:lnTo>
                <a:close/>
              </a:path>
            </a:pathLst>
          </a:cu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9229" name="Freeform 206"/>
          <p:cNvSpPr>
            <a:spLocks/>
          </p:cNvSpPr>
          <p:nvPr/>
        </p:nvSpPr>
        <p:spPr bwMode="auto">
          <a:xfrm rot="8100000" flipH="1">
            <a:off x="7430295" y="4622006"/>
            <a:ext cx="163512" cy="339725"/>
          </a:xfrm>
          <a:custGeom>
            <a:avLst/>
            <a:gdLst>
              <a:gd name="T0" fmla="*/ 0 w 323"/>
              <a:gd name="T1" fmla="*/ 2147483647 h 154"/>
              <a:gd name="T2" fmla="*/ 2147483647 w 323"/>
              <a:gd name="T3" fmla="*/ 0 h 154"/>
              <a:gd name="T4" fmla="*/ 2147483647 w 323"/>
              <a:gd name="T5" fmla="*/ 2147483647 h 154"/>
              <a:gd name="T6" fmla="*/ 0 w 323"/>
              <a:gd name="T7" fmla="*/ 2147483647 h 154"/>
              <a:gd name="T8" fmla="*/ 0 60000 65536"/>
              <a:gd name="T9" fmla="*/ 0 60000 65536"/>
              <a:gd name="T10" fmla="*/ 0 60000 65536"/>
              <a:gd name="T11" fmla="*/ 0 60000 65536"/>
              <a:gd name="T12" fmla="*/ 0 w 323"/>
              <a:gd name="T13" fmla="*/ 0 h 154"/>
              <a:gd name="T14" fmla="*/ 323 w 323"/>
              <a:gd name="T15" fmla="*/ 154 h 154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23" h="154">
                <a:moveTo>
                  <a:pt x="0" y="154"/>
                </a:moveTo>
                <a:lnTo>
                  <a:pt x="167" y="0"/>
                </a:lnTo>
                <a:lnTo>
                  <a:pt x="323" y="154"/>
                </a:lnTo>
                <a:lnTo>
                  <a:pt x="0" y="154"/>
                </a:lnTo>
                <a:close/>
              </a:path>
            </a:pathLst>
          </a:custGeom>
          <a:solidFill>
            <a:srgbClr val="4886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grpSp>
        <p:nvGrpSpPr>
          <p:cNvPr id="9230" name="组合 14"/>
          <p:cNvGrpSpPr>
            <a:grpSpLocks/>
          </p:cNvGrpSpPr>
          <p:nvPr/>
        </p:nvGrpSpPr>
        <p:grpSpPr bwMode="auto">
          <a:xfrm>
            <a:off x="6523038" y="2627313"/>
            <a:ext cx="488950" cy="488950"/>
            <a:chOff x="0" y="0"/>
            <a:chExt cx="488316" cy="488319"/>
          </a:xfrm>
        </p:grpSpPr>
        <p:sp>
          <p:nvSpPr>
            <p:cNvPr id="9258" name="AutoShape 81"/>
            <p:cNvSpPr>
              <a:spLocks/>
            </p:cNvSpPr>
            <p:nvPr/>
          </p:nvSpPr>
          <p:spPr bwMode="auto">
            <a:xfrm>
              <a:off x="0" y="0"/>
              <a:ext cx="488316" cy="488319"/>
            </a:xfrm>
            <a:custGeom>
              <a:avLst/>
              <a:gdLst>
                <a:gd name="T0" fmla="*/ 218363713 w 21600"/>
                <a:gd name="T1" fmla="*/ 124788383 h 21600"/>
                <a:gd name="T2" fmla="*/ 198871954 w 21600"/>
                <a:gd name="T3" fmla="*/ 128681912 h 21600"/>
                <a:gd name="T4" fmla="*/ 217889866 w 21600"/>
                <a:gd name="T5" fmla="*/ 132587106 h 21600"/>
                <a:gd name="T6" fmla="*/ 213499184 w 21600"/>
                <a:gd name="T7" fmla="*/ 163784258 h 21600"/>
                <a:gd name="T8" fmla="*/ 191072646 w 21600"/>
                <a:gd name="T9" fmla="*/ 167678239 h 21600"/>
                <a:gd name="T10" fmla="*/ 210321694 w 21600"/>
                <a:gd name="T11" fmla="*/ 171583524 h 21600"/>
                <a:gd name="T12" fmla="*/ 199853650 w 21600"/>
                <a:gd name="T13" fmla="*/ 202769418 h 21600"/>
                <a:gd name="T14" fmla="*/ 183238749 w 21600"/>
                <a:gd name="T15" fmla="*/ 206674522 h 21600"/>
                <a:gd name="T16" fmla="*/ 199368590 w 21600"/>
                <a:gd name="T17" fmla="*/ 210579806 h 21600"/>
                <a:gd name="T18" fmla="*/ 205226209 w 21600"/>
                <a:gd name="T19" fmla="*/ 227160762 h 21600"/>
                <a:gd name="T20" fmla="*/ 148402660 w 21600"/>
                <a:gd name="T21" fmla="*/ 233965937 h 21600"/>
                <a:gd name="T22" fmla="*/ 69048287 w 21600"/>
                <a:gd name="T23" fmla="*/ 220366800 h 21600"/>
                <a:gd name="T24" fmla="*/ 62381148 w 21600"/>
                <a:gd name="T25" fmla="*/ 105780844 h 21600"/>
                <a:gd name="T26" fmla="*/ 70180366 w 21600"/>
                <a:gd name="T27" fmla="*/ 97068784 h 21600"/>
                <a:gd name="T28" fmla="*/ 124785808 w 21600"/>
                <a:gd name="T29" fmla="*/ 15598559 h 21600"/>
                <a:gd name="T30" fmla="*/ 140372397 w 21600"/>
                <a:gd name="T31" fmla="*/ 93591299 h 21600"/>
                <a:gd name="T32" fmla="*/ 233961968 w 21600"/>
                <a:gd name="T33" fmla="*/ 108450230 h 21600"/>
                <a:gd name="T34" fmla="*/ 54582473 w 21600"/>
                <a:gd name="T35" fmla="*/ 226178337 h 21600"/>
                <a:gd name="T36" fmla="*/ 23385790 w 21600"/>
                <a:gd name="T37" fmla="*/ 233965937 h 21600"/>
                <a:gd name="T38" fmla="*/ 15586595 w 21600"/>
                <a:gd name="T39" fmla="*/ 101378831 h 21600"/>
                <a:gd name="T40" fmla="*/ 46783312 w 21600"/>
                <a:gd name="T41" fmla="*/ 93591299 h 21600"/>
                <a:gd name="T42" fmla="*/ 54582473 w 21600"/>
                <a:gd name="T43" fmla="*/ 226178337 h 21600"/>
                <a:gd name="T44" fmla="*/ 161250792 w 21600"/>
                <a:gd name="T45" fmla="*/ 78258495 h 21600"/>
                <a:gd name="T46" fmla="*/ 124785808 w 21600"/>
                <a:gd name="T47" fmla="*/ 0 h 21600"/>
                <a:gd name="T48" fmla="*/ 70180366 w 21600"/>
                <a:gd name="T49" fmla="*/ 79794845 h 21600"/>
                <a:gd name="T50" fmla="*/ 62381148 w 21600"/>
                <a:gd name="T51" fmla="*/ 84220415 h 21600"/>
                <a:gd name="T52" fmla="*/ 23385790 w 21600"/>
                <a:gd name="T53" fmla="*/ 77992723 h 21600"/>
                <a:gd name="T54" fmla="*/ 0 w 21600"/>
                <a:gd name="T55" fmla="*/ 226178337 h 21600"/>
                <a:gd name="T56" fmla="*/ 46783312 w 21600"/>
                <a:gd name="T57" fmla="*/ 249564468 h 21600"/>
                <a:gd name="T58" fmla="*/ 67962236 w 21600"/>
                <a:gd name="T59" fmla="*/ 236196288 h 21600"/>
                <a:gd name="T60" fmla="*/ 70180366 w 21600"/>
                <a:gd name="T61" fmla="*/ 236773770 h 21600"/>
                <a:gd name="T62" fmla="*/ 148402660 w 21600"/>
                <a:gd name="T63" fmla="*/ 249564468 h 21600"/>
                <a:gd name="T64" fmla="*/ 218975917 w 21600"/>
                <a:gd name="T65" fmla="*/ 234532206 h 21600"/>
                <a:gd name="T66" fmla="*/ 222488716 w 21600"/>
                <a:gd name="T67" fmla="*/ 212417151 h 21600"/>
                <a:gd name="T68" fmla="*/ 235325092 w 21600"/>
                <a:gd name="T69" fmla="*/ 171040767 h 21600"/>
                <a:gd name="T70" fmla="*/ 242720002 w 21600"/>
                <a:gd name="T71" fmla="*/ 130958292 h 21600"/>
                <a:gd name="T72" fmla="*/ 249467804 w 21600"/>
                <a:gd name="T73" fmla="*/ 112355515 h 21600"/>
                <a:gd name="T74" fmla="*/ 227456878 w 21600"/>
                <a:gd name="T75" fmla="*/ 81678218 h 21600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21600"/>
                <a:gd name="T115" fmla="*/ 0 h 21600"/>
                <a:gd name="T116" fmla="*/ 21600 w 21600"/>
                <a:gd name="T117" fmla="*/ 21600 h 21600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21600" h="21600">
                  <a:moveTo>
                    <a:pt x="20235" y="9811"/>
                  </a:moveTo>
                  <a:cubicBezTo>
                    <a:pt x="20220" y="10144"/>
                    <a:pt x="20081" y="10800"/>
                    <a:pt x="18899" y="10800"/>
                  </a:cubicBezTo>
                  <a:lnTo>
                    <a:pt x="17549" y="10800"/>
                  </a:lnTo>
                  <a:cubicBezTo>
                    <a:pt x="17363" y="10800"/>
                    <a:pt x="17212" y="10950"/>
                    <a:pt x="17212" y="11137"/>
                  </a:cubicBezTo>
                  <a:cubicBezTo>
                    <a:pt x="17212" y="11324"/>
                    <a:pt x="17363" y="11475"/>
                    <a:pt x="17549" y="11475"/>
                  </a:cubicBezTo>
                  <a:lnTo>
                    <a:pt x="18858" y="11475"/>
                  </a:lnTo>
                  <a:cubicBezTo>
                    <a:pt x="19870" y="11475"/>
                    <a:pt x="20003" y="12314"/>
                    <a:pt x="19938" y="12719"/>
                  </a:cubicBezTo>
                  <a:cubicBezTo>
                    <a:pt x="19855" y="13223"/>
                    <a:pt x="19618" y="14175"/>
                    <a:pt x="18478" y="14175"/>
                  </a:cubicBezTo>
                  <a:lnTo>
                    <a:pt x="16874" y="14175"/>
                  </a:lnTo>
                  <a:cubicBezTo>
                    <a:pt x="16688" y="14175"/>
                    <a:pt x="16537" y="14325"/>
                    <a:pt x="16537" y="14512"/>
                  </a:cubicBezTo>
                  <a:cubicBezTo>
                    <a:pt x="16537" y="14699"/>
                    <a:pt x="16688" y="14850"/>
                    <a:pt x="16874" y="14850"/>
                  </a:cubicBezTo>
                  <a:lnTo>
                    <a:pt x="18203" y="14850"/>
                  </a:lnTo>
                  <a:cubicBezTo>
                    <a:pt x="19343" y="14850"/>
                    <a:pt x="19243" y="15718"/>
                    <a:pt x="19079" y="16237"/>
                  </a:cubicBezTo>
                  <a:cubicBezTo>
                    <a:pt x="18864" y="16918"/>
                    <a:pt x="18732" y="17549"/>
                    <a:pt x="17297" y="17549"/>
                  </a:cubicBezTo>
                  <a:lnTo>
                    <a:pt x="16196" y="17549"/>
                  </a:lnTo>
                  <a:cubicBezTo>
                    <a:pt x="16009" y="17549"/>
                    <a:pt x="15859" y="17700"/>
                    <a:pt x="15859" y="17887"/>
                  </a:cubicBezTo>
                  <a:cubicBezTo>
                    <a:pt x="15859" y="18073"/>
                    <a:pt x="16009" y="18225"/>
                    <a:pt x="16196" y="18225"/>
                  </a:cubicBezTo>
                  <a:lnTo>
                    <a:pt x="17255" y="18225"/>
                  </a:lnTo>
                  <a:cubicBezTo>
                    <a:pt x="17993" y="18225"/>
                    <a:pt x="18027" y="18923"/>
                    <a:pt x="17950" y="19174"/>
                  </a:cubicBezTo>
                  <a:cubicBezTo>
                    <a:pt x="17866" y="19448"/>
                    <a:pt x="17767" y="19651"/>
                    <a:pt x="17762" y="19660"/>
                  </a:cubicBezTo>
                  <a:cubicBezTo>
                    <a:pt x="17558" y="20028"/>
                    <a:pt x="17229" y="20249"/>
                    <a:pt x="16534" y="20249"/>
                  </a:cubicBezTo>
                  <a:lnTo>
                    <a:pt x="12844" y="20249"/>
                  </a:lnTo>
                  <a:cubicBezTo>
                    <a:pt x="10990" y="20249"/>
                    <a:pt x="9151" y="19829"/>
                    <a:pt x="9104" y="19818"/>
                  </a:cubicBezTo>
                  <a:cubicBezTo>
                    <a:pt x="6299" y="19172"/>
                    <a:pt x="6152" y="19122"/>
                    <a:pt x="5976" y="19072"/>
                  </a:cubicBezTo>
                  <a:cubicBezTo>
                    <a:pt x="5976" y="19072"/>
                    <a:pt x="5405" y="18976"/>
                    <a:pt x="5405" y="18478"/>
                  </a:cubicBezTo>
                  <a:lnTo>
                    <a:pt x="5399" y="9155"/>
                  </a:lnTo>
                  <a:cubicBezTo>
                    <a:pt x="5399" y="8839"/>
                    <a:pt x="5601" y="8552"/>
                    <a:pt x="5935" y="8452"/>
                  </a:cubicBezTo>
                  <a:cubicBezTo>
                    <a:pt x="5977" y="8435"/>
                    <a:pt x="6034" y="8419"/>
                    <a:pt x="6074" y="8401"/>
                  </a:cubicBezTo>
                  <a:cubicBezTo>
                    <a:pt x="9158" y="7125"/>
                    <a:pt x="10097" y="4324"/>
                    <a:pt x="10124" y="2025"/>
                  </a:cubicBezTo>
                  <a:cubicBezTo>
                    <a:pt x="10128" y="1702"/>
                    <a:pt x="10378" y="1350"/>
                    <a:pt x="10800" y="1350"/>
                  </a:cubicBezTo>
                  <a:cubicBezTo>
                    <a:pt x="11514" y="1350"/>
                    <a:pt x="12774" y="2782"/>
                    <a:pt x="12774" y="4554"/>
                  </a:cubicBezTo>
                  <a:cubicBezTo>
                    <a:pt x="12774" y="6155"/>
                    <a:pt x="12711" y="6432"/>
                    <a:pt x="12149" y="8100"/>
                  </a:cubicBezTo>
                  <a:cubicBezTo>
                    <a:pt x="18899" y="8100"/>
                    <a:pt x="18852" y="8196"/>
                    <a:pt x="19448" y="8353"/>
                  </a:cubicBezTo>
                  <a:cubicBezTo>
                    <a:pt x="20187" y="8564"/>
                    <a:pt x="20249" y="9175"/>
                    <a:pt x="20249" y="9386"/>
                  </a:cubicBezTo>
                  <a:cubicBezTo>
                    <a:pt x="20249" y="9618"/>
                    <a:pt x="20243" y="9584"/>
                    <a:pt x="20235" y="9811"/>
                  </a:cubicBezTo>
                  <a:moveTo>
                    <a:pt x="4724" y="19575"/>
                  </a:moveTo>
                  <a:cubicBezTo>
                    <a:pt x="4724" y="19948"/>
                    <a:pt x="4423" y="20249"/>
                    <a:pt x="4049" y="20249"/>
                  </a:cubicBezTo>
                  <a:lnTo>
                    <a:pt x="2024" y="20249"/>
                  </a:lnTo>
                  <a:cubicBezTo>
                    <a:pt x="1652" y="20249"/>
                    <a:pt x="1349" y="19948"/>
                    <a:pt x="1349" y="19575"/>
                  </a:cubicBezTo>
                  <a:lnTo>
                    <a:pt x="1349" y="8774"/>
                  </a:lnTo>
                  <a:cubicBezTo>
                    <a:pt x="1349" y="8401"/>
                    <a:pt x="1652" y="8100"/>
                    <a:pt x="2024" y="8100"/>
                  </a:cubicBezTo>
                  <a:lnTo>
                    <a:pt x="4049" y="8100"/>
                  </a:lnTo>
                  <a:cubicBezTo>
                    <a:pt x="4423" y="8100"/>
                    <a:pt x="4724" y="8401"/>
                    <a:pt x="4724" y="8774"/>
                  </a:cubicBezTo>
                  <a:cubicBezTo>
                    <a:pt x="4724" y="8774"/>
                    <a:pt x="4724" y="19575"/>
                    <a:pt x="4724" y="19575"/>
                  </a:cubicBezTo>
                  <a:close/>
                  <a:moveTo>
                    <a:pt x="19686" y="7069"/>
                  </a:moveTo>
                  <a:cubicBezTo>
                    <a:pt x="18842" y="6846"/>
                    <a:pt x="16858" y="6849"/>
                    <a:pt x="13956" y="6773"/>
                  </a:cubicBezTo>
                  <a:cubicBezTo>
                    <a:pt x="14093" y="6139"/>
                    <a:pt x="14124" y="5568"/>
                    <a:pt x="14124" y="4554"/>
                  </a:cubicBezTo>
                  <a:cubicBezTo>
                    <a:pt x="14124" y="2133"/>
                    <a:pt x="12361" y="0"/>
                    <a:pt x="10800" y="0"/>
                  </a:cubicBezTo>
                  <a:cubicBezTo>
                    <a:pt x="9698" y="0"/>
                    <a:pt x="8789" y="901"/>
                    <a:pt x="8774" y="2009"/>
                  </a:cubicBezTo>
                  <a:cubicBezTo>
                    <a:pt x="8760" y="3368"/>
                    <a:pt x="8340" y="5716"/>
                    <a:pt x="6074" y="6906"/>
                  </a:cubicBezTo>
                  <a:cubicBezTo>
                    <a:pt x="5908" y="6994"/>
                    <a:pt x="5433" y="7228"/>
                    <a:pt x="5364" y="7259"/>
                  </a:cubicBezTo>
                  <a:lnTo>
                    <a:pt x="5399" y="7289"/>
                  </a:lnTo>
                  <a:cubicBezTo>
                    <a:pt x="5045" y="6984"/>
                    <a:pt x="4554" y="6750"/>
                    <a:pt x="4049" y="6750"/>
                  </a:cubicBezTo>
                  <a:lnTo>
                    <a:pt x="2024" y="6750"/>
                  </a:lnTo>
                  <a:cubicBezTo>
                    <a:pt x="908" y="6750"/>
                    <a:pt x="0" y="7658"/>
                    <a:pt x="0" y="8774"/>
                  </a:cubicBezTo>
                  <a:lnTo>
                    <a:pt x="0" y="19575"/>
                  </a:lnTo>
                  <a:cubicBezTo>
                    <a:pt x="0" y="20691"/>
                    <a:pt x="908" y="21599"/>
                    <a:pt x="2024" y="21599"/>
                  </a:cubicBezTo>
                  <a:lnTo>
                    <a:pt x="4049" y="21599"/>
                  </a:lnTo>
                  <a:cubicBezTo>
                    <a:pt x="4853" y="21599"/>
                    <a:pt x="5525" y="21114"/>
                    <a:pt x="5850" y="20434"/>
                  </a:cubicBezTo>
                  <a:cubicBezTo>
                    <a:pt x="5859" y="20437"/>
                    <a:pt x="5873" y="20441"/>
                    <a:pt x="5882" y="20442"/>
                  </a:cubicBezTo>
                  <a:cubicBezTo>
                    <a:pt x="5927" y="20454"/>
                    <a:pt x="5979" y="20467"/>
                    <a:pt x="6044" y="20485"/>
                  </a:cubicBezTo>
                  <a:cubicBezTo>
                    <a:pt x="6056" y="20487"/>
                    <a:pt x="6062" y="20488"/>
                    <a:pt x="6074" y="20492"/>
                  </a:cubicBezTo>
                  <a:cubicBezTo>
                    <a:pt x="6464" y="20588"/>
                    <a:pt x="7212" y="20768"/>
                    <a:pt x="8812" y="21135"/>
                  </a:cubicBezTo>
                  <a:cubicBezTo>
                    <a:pt x="9155" y="21213"/>
                    <a:pt x="10966" y="21599"/>
                    <a:pt x="12844" y="21599"/>
                  </a:cubicBezTo>
                  <a:lnTo>
                    <a:pt x="16534" y="21599"/>
                  </a:lnTo>
                  <a:cubicBezTo>
                    <a:pt x="17659" y="21599"/>
                    <a:pt x="18469" y="21167"/>
                    <a:pt x="18952" y="20298"/>
                  </a:cubicBezTo>
                  <a:cubicBezTo>
                    <a:pt x="18958" y="20285"/>
                    <a:pt x="19114" y="19982"/>
                    <a:pt x="19240" y="19572"/>
                  </a:cubicBezTo>
                  <a:cubicBezTo>
                    <a:pt x="19336" y="19263"/>
                    <a:pt x="19371" y="18827"/>
                    <a:pt x="19256" y="18384"/>
                  </a:cubicBezTo>
                  <a:cubicBezTo>
                    <a:pt x="19981" y="17886"/>
                    <a:pt x="20214" y="17133"/>
                    <a:pt x="20366" y="16643"/>
                  </a:cubicBezTo>
                  <a:cubicBezTo>
                    <a:pt x="20620" y="15838"/>
                    <a:pt x="20544" y="15235"/>
                    <a:pt x="20367" y="14803"/>
                  </a:cubicBezTo>
                  <a:cubicBezTo>
                    <a:pt x="20775" y="14418"/>
                    <a:pt x="21122" y="13831"/>
                    <a:pt x="21269" y="12935"/>
                  </a:cubicBezTo>
                  <a:cubicBezTo>
                    <a:pt x="21361" y="12380"/>
                    <a:pt x="21263" y="11809"/>
                    <a:pt x="21007" y="11334"/>
                  </a:cubicBezTo>
                  <a:cubicBezTo>
                    <a:pt x="21389" y="10905"/>
                    <a:pt x="21564" y="10365"/>
                    <a:pt x="21583" y="9865"/>
                  </a:cubicBezTo>
                  <a:lnTo>
                    <a:pt x="21591" y="9724"/>
                  </a:lnTo>
                  <a:cubicBezTo>
                    <a:pt x="21596" y="9635"/>
                    <a:pt x="21600" y="9581"/>
                    <a:pt x="21600" y="9386"/>
                  </a:cubicBezTo>
                  <a:cubicBezTo>
                    <a:pt x="21600" y="8533"/>
                    <a:pt x="21010" y="7446"/>
                    <a:pt x="19686" y="706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50701" tIns="50701" rIns="50701" bIns="50701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259" name="AutoShape 82"/>
            <p:cNvSpPr>
              <a:spLocks/>
            </p:cNvSpPr>
            <p:nvPr/>
          </p:nvSpPr>
          <p:spPr bwMode="auto">
            <a:xfrm>
              <a:off x="45909" y="396498"/>
              <a:ext cx="45910" cy="45910"/>
            </a:xfrm>
            <a:custGeom>
              <a:avLst/>
              <a:gdLst>
                <a:gd name="T0" fmla="*/ 103701 w 21600"/>
                <a:gd name="T1" fmla="*/ 138270 h 21600"/>
                <a:gd name="T2" fmla="*/ 69133 w 21600"/>
                <a:gd name="T3" fmla="*/ 103701 h 21600"/>
                <a:gd name="T4" fmla="*/ 103701 w 21600"/>
                <a:gd name="T5" fmla="*/ 69133 h 21600"/>
                <a:gd name="T6" fmla="*/ 138270 w 21600"/>
                <a:gd name="T7" fmla="*/ 103701 h 21600"/>
                <a:gd name="T8" fmla="*/ 103701 w 21600"/>
                <a:gd name="T9" fmla="*/ 138270 h 21600"/>
                <a:gd name="T10" fmla="*/ 103701 w 21600"/>
                <a:gd name="T11" fmla="*/ 0 h 21600"/>
                <a:gd name="T12" fmla="*/ 0 w 21600"/>
                <a:gd name="T13" fmla="*/ 103701 h 21600"/>
                <a:gd name="T14" fmla="*/ 103701 w 21600"/>
                <a:gd name="T15" fmla="*/ 207394 h 21600"/>
                <a:gd name="T16" fmla="*/ 207403 w 21600"/>
                <a:gd name="T17" fmla="*/ 103701 h 21600"/>
                <a:gd name="T18" fmla="*/ 103701 w 21600"/>
                <a:gd name="T19" fmla="*/ 0 h 2160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1600"/>
                <a:gd name="T31" fmla="*/ 0 h 21600"/>
                <a:gd name="T32" fmla="*/ 21600 w 21600"/>
                <a:gd name="T33" fmla="*/ 21600 h 2160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1600" h="21600">
                  <a:moveTo>
                    <a:pt x="10800" y="14400"/>
                  </a:moveTo>
                  <a:cubicBezTo>
                    <a:pt x="8820" y="14400"/>
                    <a:pt x="7200" y="12782"/>
                    <a:pt x="7200" y="10800"/>
                  </a:cubicBezTo>
                  <a:cubicBezTo>
                    <a:pt x="7200" y="8817"/>
                    <a:pt x="8820" y="7200"/>
                    <a:pt x="10800" y="7200"/>
                  </a:cubicBezTo>
                  <a:cubicBezTo>
                    <a:pt x="12779" y="7200"/>
                    <a:pt x="14400" y="8817"/>
                    <a:pt x="14400" y="10800"/>
                  </a:cubicBezTo>
                  <a:cubicBezTo>
                    <a:pt x="14400" y="12782"/>
                    <a:pt x="12779" y="14400"/>
                    <a:pt x="10800" y="14400"/>
                  </a:cubicBezTo>
                  <a:moveTo>
                    <a:pt x="10800" y="0"/>
                  </a:moveTo>
                  <a:cubicBezTo>
                    <a:pt x="4837" y="0"/>
                    <a:pt x="0" y="4837"/>
                    <a:pt x="0" y="10800"/>
                  </a:cubicBezTo>
                  <a:cubicBezTo>
                    <a:pt x="0" y="16762"/>
                    <a:pt x="4837" y="21599"/>
                    <a:pt x="10800" y="21599"/>
                  </a:cubicBezTo>
                  <a:cubicBezTo>
                    <a:pt x="16762" y="21599"/>
                    <a:pt x="21600" y="16762"/>
                    <a:pt x="21600" y="10800"/>
                  </a:cubicBezTo>
                  <a:cubicBezTo>
                    <a:pt x="21600" y="4837"/>
                    <a:pt x="16762" y="0"/>
                    <a:pt x="1080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50701" tIns="50701" rIns="50701" bIns="50701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9231" name="组合 17"/>
          <p:cNvGrpSpPr>
            <a:grpSpLocks/>
          </p:cNvGrpSpPr>
          <p:nvPr/>
        </p:nvGrpSpPr>
        <p:grpSpPr bwMode="auto">
          <a:xfrm>
            <a:off x="6523038" y="4125913"/>
            <a:ext cx="366712" cy="488950"/>
            <a:chOff x="0" y="0"/>
            <a:chExt cx="366446" cy="489149"/>
          </a:xfrm>
        </p:grpSpPr>
        <p:sp>
          <p:nvSpPr>
            <p:cNvPr id="9256" name="AutoShape 115"/>
            <p:cNvSpPr>
              <a:spLocks/>
            </p:cNvSpPr>
            <p:nvPr/>
          </p:nvSpPr>
          <p:spPr bwMode="auto">
            <a:xfrm>
              <a:off x="0" y="0"/>
              <a:ext cx="366446" cy="489149"/>
            </a:xfrm>
            <a:custGeom>
              <a:avLst/>
              <a:gdLst>
                <a:gd name="T0" fmla="*/ 96679379 w 21600"/>
                <a:gd name="T1" fmla="*/ 148942692 h 21600"/>
                <a:gd name="T2" fmla="*/ 96679379 w 21600"/>
                <a:gd name="T3" fmla="*/ 156781845 h 21600"/>
                <a:gd name="T4" fmla="*/ 96679379 w 21600"/>
                <a:gd name="T5" fmla="*/ 172460152 h 21600"/>
                <a:gd name="T6" fmla="*/ 96679379 w 21600"/>
                <a:gd name="T7" fmla="*/ 180299214 h 21600"/>
                <a:gd name="T8" fmla="*/ 65912907 w 21600"/>
                <a:gd name="T9" fmla="*/ 235161467 h 21600"/>
                <a:gd name="T10" fmla="*/ 39545701 w 21600"/>
                <a:gd name="T11" fmla="*/ 235161467 h 21600"/>
                <a:gd name="T12" fmla="*/ 8788986 w 21600"/>
                <a:gd name="T13" fmla="*/ 180299214 h 21600"/>
                <a:gd name="T14" fmla="*/ 8788986 w 21600"/>
                <a:gd name="T15" fmla="*/ 172460152 h 21600"/>
                <a:gd name="T16" fmla="*/ 8788986 w 21600"/>
                <a:gd name="T17" fmla="*/ 156781845 h 21600"/>
                <a:gd name="T18" fmla="*/ 8788986 w 21600"/>
                <a:gd name="T19" fmla="*/ 148942692 h 21600"/>
                <a:gd name="T20" fmla="*/ 8788986 w 21600"/>
                <a:gd name="T21" fmla="*/ 125425775 h 21600"/>
                <a:gd name="T22" fmla="*/ 13178738 w 21600"/>
                <a:gd name="T23" fmla="*/ 117574846 h 21600"/>
                <a:gd name="T24" fmla="*/ 21967726 w 21600"/>
                <a:gd name="T25" fmla="*/ 117574846 h 21600"/>
                <a:gd name="T26" fmla="*/ 83495811 w 21600"/>
                <a:gd name="T27" fmla="*/ 117574846 h 21600"/>
                <a:gd name="T28" fmla="*/ 92279857 w 21600"/>
                <a:gd name="T29" fmla="*/ 117574846 h 21600"/>
                <a:gd name="T30" fmla="*/ 96679379 w 21600"/>
                <a:gd name="T31" fmla="*/ 125425775 h 21600"/>
                <a:gd name="T32" fmla="*/ 96679379 w 21600"/>
                <a:gd name="T33" fmla="*/ 148942692 h 21600"/>
                <a:gd name="T34" fmla="*/ 70312157 w 21600"/>
                <a:gd name="T35" fmla="*/ 70551769 h 21600"/>
                <a:gd name="T36" fmla="*/ 70312157 w 21600"/>
                <a:gd name="T37" fmla="*/ 70563590 h 21600"/>
                <a:gd name="T38" fmla="*/ 70312157 w 21600"/>
                <a:gd name="T39" fmla="*/ 101896539 h 21600"/>
                <a:gd name="T40" fmla="*/ 35156231 w 21600"/>
                <a:gd name="T41" fmla="*/ 101896539 h 21600"/>
                <a:gd name="T42" fmla="*/ 35156231 w 21600"/>
                <a:gd name="T43" fmla="*/ 70563590 h 21600"/>
                <a:gd name="T44" fmla="*/ 35156231 w 21600"/>
                <a:gd name="T45" fmla="*/ 70551769 h 21600"/>
                <a:gd name="T46" fmla="*/ 52734190 w 21600"/>
                <a:gd name="T47" fmla="*/ 39195733 h 21600"/>
                <a:gd name="T48" fmla="*/ 70312157 w 21600"/>
                <a:gd name="T49" fmla="*/ 70551769 h 21600"/>
                <a:gd name="T50" fmla="*/ 21967726 w 21600"/>
                <a:gd name="T51" fmla="*/ 70551769 h 21600"/>
                <a:gd name="T52" fmla="*/ 52734190 w 21600"/>
                <a:gd name="T53" fmla="*/ 15678290 h 21600"/>
                <a:gd name="T54" fmla="*/ 83495811 w 21600"/>
                <a:gd name="T55" fmla="*/ 70551769 h 21600"/>
                <a:gd name="T56" fmla="*/ 83495811 w 21600"/>
                <a:gd name="T57" fmla="*/ 101896539 h 21600"/>
                <a:gd name="T58" fmla="*/ 74701924 w 21600"/>
                <a:gd name="T59" fmla="*/ 101896539 h 21600"/>
                <a:gd name="T60" fmla="*/ 74701924 w 21600"/>
                <a:gd name="T61" fmla="*/ 70563590 h 21600"/>
                <a:gd name="T62" fmla="*/ 52734190 w 21600"/>
                <a:gd name="T63" fmla="*/ 31367857 h 21600"/>
                <a:gd name="T64" fmla="*/ 30756709 w 21600"/>
                <a:gd name="T65" fmla="*/ 70563590 h 21600"/>
                <a:gd name="T66" fmla="*/ 30756709 w 21600"/>
                <a:gd name="T67" fmla="*/ 101896539 h 21600"/>
                <a:gd name="T68" fmla="*/ 21967726 w 21600"/>
                <a:gd name="T69" fmla="*/ 101896539 h 21600"/>
                <a:gd name="T70" fmla="*/ 21967726 w 21600"/>
                <a:gd name="T71" fmla="*/ 70551769 h 21600"/>
                <a:gd name="T72" fmla="*/ 92279857 w 21600"/>
                <a:gd name="T73" fmla="*/ 101896539 h 21600"/>
                <a:gd name="T74" fmla="*/ 92279857 w 21600"/>
                <a:gd name="T75" fmla="*/ 70551769 h 21600"/>
                <a:gd name="T76" fmla="*/ 52734190 w 21600"/>
                <a:gd name="T77" fmla="*/ 0 h 21600"/>
                <a:gd name="T78" fmla="*/ 13178738 w 21600"/>
                <a:gd name="T79" fmla="*/ 70551769 h 21600"/>
                <a:gd name="T80" fmla="*/ 13178738 w 21600"/>
                <a:gd name="T81" fmla="*/ 101896539 h 21600"/>
                <a:gd name="T82" fmla="*/ 0 w 21600"/>
                <a:gd name="T83" fmla="*/ 125425775 h 21600"/>
                <a:gd name="T84" fmla="*/ 0 w 21600"/>
                <a:gd name="T85" fmla="*/ 148942692 h 21600"/>
                <a:gd name="T86" fmla="*/ 0 w 21600"/>
                <a:gd name="T87" fmla="*/ 156781845 h 21600"/>
                <a:gd name="T88" fmla="*/ 0 w 21600"/>
                <a:gd name="T89" fmla="*/ 172460152 h 21600"/>
                <a:gd name="T90" fmla="*/ 0 w 21600"/>
                <a:gd name="T91" fmla="*/ 180299214 h 21600"/>
                <a:gd name="T92" fmla="*/ 39545701 w 21600"/>
                <a:gd name="T93" fmla="*/ 250839230 h 21600"/>
                <a:gd name="T94" fmla="*/ 65912907 w 21600"/>
                <a:gd name="T95" fmla="*/ 250839230 h 21600"/>
                <a:gd name="T96" fmla="*/ 105468380 w 21600"/>
                <a:gd name="T97" fmla="*/ 180299214 h 21600"/>
                <a:gd name="T98" fmla="*/ 105468380 w 21600"/>
                <a:gd name="T99" fmla="*/ 172460152 h 21600"/>
                <a:gd name="T100" fmla="*/ 105468380 w 21600"/>
                <a:gd name="T101" fmla="*/ 156781845 h 21600"/>
                <a:gd name="T102" fmla="*/ 105468380 w 21600"/>
                <a:gd name="T103" fmla="*/ 148942692 h 21600"/>
                <a:gd name="T104" fmla="*/ 105468380 w 21600"/>
                <a:gd name="T105" fmla="*/ 125425775 h 21600"/>
                <a:gd name="T106" fmla="*/ 92279857 w 21600"/>
                <a:gd name="T107" fmla="*/ 101896539 h 21600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21600"/>
                <a:gd name="T163" fmla="*/ 0 h 21600"/>
                <a:gd name="T164" fmla="*/ 21600 w 21600"/>
                <a:gd name="T165" fmla="*/ 21600 h 21600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21600" h="21600">
                  <a:moveTo>
                    <a:pt x="19800" y="12825"/>
                  </a:moveTo>
                  <a:lnTo>
                    <a:pt x="19800" y="13500"/>
                  </a:lnTo>
                  <a:lnTo>
                    <a:pt x="19800" y="14850"/>
                  </a:lnTo>
                  <a:lnTo>
                    <a:pt x="19800" y="15525"/>
                  </a:lnTo>
                  <a:cubicBezTo>
                    <a:pt x="19800" y="18129"/>
                    <a:pt x="16972" y="20249"/>
                    <a:pt x="13499" y="20249"/>
                  </a:cubicBezTo>
                  <a:lnTo>
                    <a:pt x="8099" y="20249"/>
                  </a:lnTo>
                  <a:cubicBezTo>
                    <a:pt x="4627" y="20249"/>
                    <a:pt x="1800" y="18129"/>
                    <a:pt x="1800" y="15525"/>
                  </a:cubicBezTo>
                  <a:lnTo>
                    <a:pt x="1800" y="14850"/>
                  </a:lnTo>
                  <a:lnTo>
                    <a:pt x="1800" y="13500"/>
                  </a:lnTo>
                  <a:lnTo>
                    <a:pt x="1800" y="12825"/>
                  </a:lnTo>
                  <a:lnTo>
                    <a:pt x="1800" y="10800"/>
                  </a:lnTo>
                  <a:cubicBezTo>
                    <a:pt x="1800" y="10427"/>
                    <a:pt x="2203" y="10124"/>
                    <a:pt x="2699" y="10124"/>
                  </a:cubicBezTo>
                  <a:lnTo>
                    <a:pt x="4499" y="10124"/>
                  </a:lnTo>
                  <a:lnTo>
                    <a:pt x="17100" y="10124"/>
                  </a:lnTo>
                  <a:lnTo>
                    <a:pt x="18899" y="10124"/>
                  </a:lnTo>
                  <a:cubicBezTo>
                    <a:pt x="19396" y="10124"/>
                    <a:pt x="19800" y="10427"/>
                    <a:pt x="19800" y="10800"/>
                  </a:cubicBezTo>
                  <a:cubicBezTo>
                    <a:pt x="19800" y="10800"/>
                    <a:pt x="19800" y="12825"/>
                    <a:pt x="19800" y="12825"/>
                  </a:cubicBezTo>
                  <a:close/>
                  <a:moveTo>
                    <a:pt x="14400" y="6075"/>
                  </a:moveTo>
                  <a:lnTo>
                    <a:pt x="14400" y="6076"/>
                  </a:lnTo>
                  <a:lnTo>
                    <a:pt x="14400" y="8774"/>
                  </a:lnTo>
                  <a:lnTo>
                    <a:pt x="7200" y="8774"/>
                  </a:lnTo>
                  <a:lnTo>
                    <a:pt x="7200" y="6076"/>
                  </a:lnTo>
                  <a:lnTo>
                    <a:pt x="7200" y="6075"/>
                  </a:lnTo>
                  <a:cubicBezTo>
                    <a:pt x="7200" y="4583"/>
                    <a:pt x="8811" y="3375"/>
                    <a:pt x="10800" y="3375"/>
                  </a:cubicBezTo>
                  <a:cubicBezTo>
                    <a:pt x="12788" y="3375"/>
                    <a:pt x="14400" y="4583"/>
                    <a:pt x="14400" y="6075"/>
                  </a:cubicBezTo>
                  <a:moveTo>
                    <a:pt x="4499" y="6075"/>
                  </a:moveTo>
                  <a:cubicBezTo>
                    <a:pt x="4499" y="3465"/>
                    <a:pt x="7320" y="1350"/>
                    <a:pt x="10800" y="1350"/>
                  </a:cubicBezTo>
                  <a:cubicBezTo>
                    <a:pt x="14279" y="1350"/>
                    <a:pt x="17100" y="3465"/>
                    <a:pt x="17100" y="6075"/>
                  </a:cubicBezTo>
                  <a:lnTo>
                    <a:pt x="17100" y="8774"/>
                  </a:lnTo>
                  <a:lnTo>
                    <a:pt x="15299" y="8774"/>
                  </a:lnTo>
                  <a:lnTo>
                    <a:pt x="15299" y="6076"/>
                  </a:lnTo>
                  <a:cubicBezTo>
                    <a:pt x="15299" y="4212"/>
                    <a:pt x="13285" y="2701"/>
                    <a:pt x="10800" y="2701"/>
                  </a:cubicBezTo>
                  <a:cubicBezTo>
                    <a:pt x="8314" y="2701"/>
                    <a:pt x="6299" y="4212"/>
                    <a:pt x="6299" y="6076"/>
                  </a:cubicBezTo>
                  <a:lnTo>
                    <a:pt x="6299" y="8774"/>
                  </a:lnTo>
                  <a:lnTo>
                    <a:pt x="4499" y="8774"/>
                  </a:lnTo>
                  <a:cubicBezTo>
                    <a:pt x="4499" y="8774"/>
                    <a:pt x="4499" y="6075"/>
                    <a:pt x="4499" y="6075"/>
                  </a:cubicBezTo>
                  <a:close/>
                  <a:moveTo>
                    <a:pt x="18899" y="8774"/>
                  </a:moveTo>
                  <a:lnTo>
                    <a:pt x="18899" y="6075"/>
                  </a:lnTo>
                  <a:cubicBezTo>
                    <a:pt x="18899" y="2719"/>
                    <a:pt x="15274" y="0"/>
                    <a:pt x="10800" y="0"/>
                  </a:cubicBezTo>
                  <a:cubicBezTo>
                    <a:pt x="6325" y="0"/>
                    <a:pt x="2699" y="2719"/>
                    <a:pt x="2699" y="6075"/>
                  </a:cubicBezTo>
                  <a:lnTo>
                    <a:pt x="2699" y="8774"/>
                  </a:lnTo>
                  <a:cubicBezTo>
                    <a:pt x="1208" y="8774"/>
                    <a:pt x="0" y="9681"/>
                    <a:pt x="0" y="10800"/>
                  </a:cubicBezTo>
                  <a:lnTo>
                    <a:pt x="0" y="12825"/>
                  </a:lnTo>
                  <a:lnTo>
                    <a:pt x="0" y="13500"/>
                  </a:lnTo>
                  <a:lnTo>
                    <a:pt x="0" y="14850"/>
                  </a:lnTo>
                  <a:lnTo>
                    <a:pt x="0" y="15525"/>
                  </a:lnTo>
                  <a:cubicBezTo>
                    <a:pt x="0" y="18880"/>
                    <a:pt x="3625" y="21599"/>
                    <a:pt x="8099" y="21599"/>
                  </a:cubicBezTo>
                  <a:lnTo>
                    <a:pt x="13499" y="21599"/>
                  </a:lnTo>
                  <a:cubicBezTo>
                    <a:pt x="17974" y="21599"/>
                    <a:pt x="21600" y="18880"/>
                    <a:pt x="21600" y="15525"/>
                  </a:cubicBezTo>
                  <a:lnTo>
                    <a:pt x="21600" y="14850"/>
                  </a:lnTo>
                  <a:lnTo>
                    <a:pt x="21600" y="13500"/>
                  </a:lnTo>
                  <a:lnTo>
                    <a:pt x="21600" y="12825"/>
                  </a:lnTo>
                  <a:lnTo>
                    <a:pt x="21600" y="10800"/>
                  </a:lnTo>
                  <a:cubicBezTo>
                    <a:pt x="21600" y="9681"/>
                    <a:pt x="20391" y="8774"/>
                    <a:pt x="18899" y="877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50701" tIns="50701" rIns="50701" bIns="50701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257" name="AutoShape 116"/>
            <p:cNvSpPr>
              <a:spLocks/>
            </p:cNvSpPr>
            <p:nvPr/>
          </p:nvSpPr>
          <p:spPr bwMode="auto">
            <a:xfrm>
              <a:off x="152755" y="290484"/>
              <a:ext cx="60935" cy="91820"/>
            </a:xfrm>
            <a:custGeom>
              <a:avLst/>
              <a:gdLst>
                <a:gd name="T0" fmla="*/ 242476 w 21600"/>
                <a:gd name="T1" fmla="*/ 0 h 21600"/>
                <a:gd name="T2" fmla="*/ 0 w 21600"/>
                <a:gd name="T3" fmla="*/ 553152 h 21600"/>
                <a:gd name="T4" fmla="*/ 80849 w 21600"/>
                <a:gd name="T5" fmla="*/ 1292120 h 21600"/>
                <a:gd name="T6" fmla="*/ 242476 w 21600"/>
                <a:gd name="T7" fmla="*/ 1659221 h 21600"/>
                <a:gd name="T8" fmla="*/ 404191 w 21600"/>
                <a:gd name="T9" fmla="*/ 1294960 h 21600"/>
                <a:gd name="T10" fmla="*/ 484947 w 21600"/>
                <a:gd name="T11" fmla="*/ 553152 h 21600"/>
                <a:gd name="T12" fmla="*/ 242476 w 21600"/>
                <a:gd name="T13" fmla="*/ 0 h 2160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1600"/>
                <a:gd name="T22" fmla="*/ 0 h 21600"/>
                <a:gd name="T23" fmla="*/ 21600 w 21600"/>
                <a:gd name="T24" fmla="*/ 21600 h 2160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1600" h="21600">
                  <a:moveTo>
                    <a:pt x="10800" y="0"/>
                  </a:moveTo>
                  <a:cubicBezTo>
                    <a:pt x="4838" y="0"/>
                    <a:pt x="0" y="3226"/>
                    <a:pt x="0" y="7201"/>
                  </a:cubicBezTo>
                  <a:cubicBezTo>
                    <a:pt x="0" y="9390"/>
                    <a:pt x="1798" y="13537"/>
                    <a:pt x="3601" y="16821"/>
                  </a:cubicBezTo>
                  <a:cubicBezTo>
                    <a:pt x="5070" y="19493"/>
                    <a:pt x="6916" y="21600"/>
                    <a:pt x="10800" y="21600"/>
                  </a:cubicBezTo>
                  <a:cubicBezTo>
                    <a:pt x="15016" y="21600"/>
                    <a:pt x="16529" y="19514"/>
                    <a:pt x="18003" y="16858"/>
                  </a:cubicBezTo>
                  <a:cubicBezTo>
                    <a:pt x="19828" y="13567"/>
                    <a:pt x="21600" y="9397"/>
                    <a:pt x="21600" y="7201"/>
                  </a:cubicBezTo>
                  <a:cubicBezTo>
                    <a:pt x="21600" y="3226"/>
                    <a:pt x="16761" y="0"/>
                    <a:pt x="1080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50701" tIns="50701" rIns="50701" bIns="50701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9232" name="组合 20"/>
          <p:cNvGrpSpPr>
            <a:grpSpLocks/>
          </p:cNvGrpSpPr>
          <p:nvPr/>
        </p:nvGrpSpPr>
        <p:grpSpPr bwMode="auto">
          <a:xfrm>
            <a:off x="5059363" y="4129088"/>
            <a:ext cx="488950" cy="488950"/>
            <a:chOff x="0" y="0"/>
            <a:chExt cx="489152" cy="488316"/>
          </a:xfrm>
        </p:grpSpPr>
        <p:sp>
          <p:nvSpPr>
            <p:cNvPr id="9254" name="AutoShape 128"/>
            <p:cNvSpPr>
              <a:spLocks/>
            </p:cNvSpPr>
            <p:nvPr/>
          </p:nvSpPr>
          <p:spPr bwMode="auto">
            <a:xfrm>
              <a:off x="0" y="0"/>
              <a:ext cx="489152" cy="488316"/>
            </a:xfrm>
            <a:custGeom>
              <a:avLst/>
              <a:gdLst>
                <a:gd name="T0" fmla="*/ 172463293 w 21600"/>
                <a:gd name="T1" fmla="*/ 140384153 h 21600"/>
                <a:gd name="T2" fmla="*/ 140804209 w 21600"/>
                <a:gd name="T3" fmla="*/ 131556669 h 21600"/>
                <a:gd name="T4" fmla="*/ 138109798 w 21600"/>
                <a:gd name="T5" fmla="*/ 134237342 h 21600"/>
                <a:gd name="T6" fmla="*/ 129283325 w 21600"/>
                <a:gd name="T7" fmla="*/ 143007042 h 21600"/>
                <a:gd name="T8" fmla="*/ 114348433 w 21600"/>
                <a:gd name="T9" fmla="*/ 157865407 h 21600"/>
                <a:gd name="T10" fmla="*/ 109761095 w 21600"/>
                <a:gd name="T11" fmla="*/ 168888504 h 21600"/>
                <a:gd name="T12" fmla="*/ 109761095 w 21600"/>
                <a:gd name="T13" fmla="*/ 187178735 h 21600"/>
                <a:gd name="T14" fmla="*/ 94082669 w 21600"/>
                <a:gd name="T15" fmla="*/ 187178735 h 21600"/>
                <a:gd name="T16" fmla="*/ 78404176 w 21600"/>
                <a:gd name="T17" fmla="*/ 202765278 h 21600"/>
                <a:gd name="T18" fmla="*/ 78404176 w 21600"/>
                <a:gd name="T19" fmla="*/ 218375469 h 21600"/>
                <a:gd name="T20" fmla="*/ 60042548 w 21600"/>
                <a:gd name="T21" fmla="*/ 218375469 h 21600"/>
                <a:gd name="T22" fmla="*/ 48963214 w 21600"/>
                <a:gd name="T23" fmla="*/ 222938871 h 21600"/>
                <a:gd name="T24" fmla="*/ 37848972 w 21600"/>
                <a:gd name="T25" fmla="*/ 233996331 h 21600"/>
                <a:gd name="T26" fmla="*/ 15701553 w 21600"/>
                <a:gd name="T27" fmla="*/ 233961968 h 21600"/>
                <a:gd name="T28" fmla="*/ 15678477 w 21600"/>
                <a:gd name="T29" fmla="*/ 211743055 h 21600"/>
                <a:gd name="T30" fmla="*/ 107112881 w 21600"/>
                <a:gd name="T31" fmla="*/ 120938331 h 21600"/>
                <a:gd name="T32" fmla="*/ 107124657 w 21600"/>
                <a:gd name="T33" fmla="*/ 120949635 h 21600"/>
                <a:gd name="T34" fmla="*/ 118633765 w 21600"/>
                <a:gd name="T35" fmla="*/ 109499714 h 21600"/>
                <a:gd name="T36" fmla="*/ 109761095 w 21600"/>
                <a:gd name="T37" fmla="*/ 77991294 h 21600"/>
                <a:gd name="T38" fmla="*/ 172463293 w 21600"/>
                <a:gd name="T39" fmla="*/ 15598350 h 21600"/>
                <a:gd name="T40" fmla="*/ 235177222 w 21600"/>
                <a:gd name="T41" fmla="*/ 77991294 h 21600"/>
                <a:gd name="T42" fmla="*/ 172463293 w 21600"/>
                <a:gd name="T43" fmla="*/ 140384153 h 21600"/>
                <a:gd name="T44" fmla="*/ 172463293 w 21600"/>
                <a:gd name="T45" fmla="*/ 0 h 21600"/>
                <a:gd name="T46" fmla="*/ 94082669 w 21600"/>
                <a:gd name="T47" fmla="*/ 77991294 h 21600"/>
                <a:gd name="T48" fmla="*/ 99668534 w 21600"/>
                <a:gd name="T49" fmla="*/ 106287591 h 21600"/>
                <a:gd name="T50" fmla="*/ 4447841 w 21600"/>
                <a:gd name="T51" fmla="*/ 201044055 h 21600"/>
                <a:gd name="T52" fmla="*/ 0 w 21600"/>
                <a:gd name="T53" fmla="*/ 210576161 h 21600"/>
                <a:gd name="T54" fmla="*/ 0 w 21600"/>
                <a:gd name="T55" fmla="*/ 233961968 h 21600"/>
                <a:gd name="T56" fmla="*/ 15666678 w 21600"/>
                <a:gd name="T57" fmla="*/ 249559860 h 21600"/>
                <a:gd name="T58" fmla="*/ 39184401 w 21600"/>
                <a:gd name="T59" fmla="*/ 249559860 h 21600"/>
                <a:gd name="T60" fmla="*/ 48800617 w 21600"/>
                <a:gd name="T61" fmla="*/ 245169539 h 21600"/>
                <a:gd name="T62" fmla="*/ 60042548 w 21600"/>
                <a:gd name="T63" fmla="*/ 233961968 h 21600"/>
                <a:gd name="T64" fmla="*/ 78404176 w 21600"/>
                <a:gd name="T65" fmla="*/ 233961968 h 21600"/>
                <a:gd name="T66" fmla="*/ 94082669 w 21600"/>
                <a:gd name="T67" fmla="*/ 218375469 h 21600"/>
                <a:gd name="T68" fmla="*/ 94082669 w 21600"/>
                <a:gd name="T69" fmla="*/ 202765278 h 21600"/>
                <a:gd name="T70" fmla="*/ 109761095 w 21600"/>
                <a:gd name="T71" fmla="*/ 202765278 h 21600"/>
                <a:gd name="T72" fmla="*/ 125439588 w 21600"/>
                <a:gd name="T73" fmla="*/ 187178735 h 21600"/>
                <a:gd name="T74" fmla="*/ 125439588 w 21600"/>
                <a:gd name="T75" fmla="*/ 168888504 h 21600"/>
                <a:gd name="T76" fmla="*/ 144009512 w 21600"/>
                <a:gd name="T77" fmla="*/ 150413255 h 21600"/>
                <a:gd name="T78" fmla="*/ 172463293 w 21600"/>
                <a:gd name="T79" fmla="*/ 155982497 h 21600"/>
                <a:gd name="T80" fmla="*/ 250843849 w 21600"/>
                <a:gd name="T81" fmla="*/ 77991294 h 21600"/>
                <a:gd name="T82" fmla="*/ 172463293 w 21600"/>
                <a:gd name="T83" fmla="*/ 0 h 21600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21600"/>
                <a:gd name="T127" fmla="*/ 0 h 21600"/>
                <a:gd name="T128" fmla="*/ 21600 w 21600"/>
                <a:gd name="T129" fmla="*/ 21600 h 21600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21600" h="21600">
                  <a:moveTo>
                    <a:pt x="14850" y="12150"/>
                  </a:moveTo>
                  <a:cubicBezTo>
                    <a:pt x="13851" y="12150"/>
                    <a:pt x="12926" y="11859"/>
                    <a:pt x="12124" y="11386"/>
                  </a:cubicBezTo>
                  <a:lnTo>
                    <a:pt x="11892" y="11618"/>
                  </a:lnTo>
                  <a:lnTo>
                    <a:pt x="11132" y="12377"/>
                  </a:lnTo>
                  <a:lnTo>
                    <a:pt x="9846" y="13663"/>
                  </a:lnTo>
                  <a:cubicBezTo>
                    <a:pt x="9593" y="13916"/>
                    <a:pt x="9451" y="14260"/>
                    <a:pt x="9451" y="14617"/>
                  </a:cubicBezTo>
                  <a:lnTo>
                    <a:pt x="9451" y="16200"/>
                  </a:lnTo>
                  <a:lnTo>
                    <a:pt x="8101" y="16200"/>
                  </a:lnTo>
                  <a:cubicBezTo>
                    <a:pt x="7356" y="16200"/>
                    <a:pt x="6751" y="16804"/>
                    <a:pt x="6751" y="17549"/>
                  </a:cubicBezTo>
                  <a:lnTo>
                    <a:pt x="6751" y="18900"/>
                  </a:lnTo>
                  <a:lnTo>
                    <a:pt x="5170" y="18900"/>
                  </a:lnTo>
                  <a:cubicBezTo>
                    <a:pt x="4812" y="18900"/>
                    <a:pt x="4469" y="19042"/>
                    <a:pt x="4216" y="19295"/>
                  </a:cubicBezTo>
                  <a:lnTo>
                    <a:pt x="3259" y="20252"/>
                  </a:lnTo>
                  <a:lnTo>
                    <a:pt x="1352" y="20249"/>
                  </a:lnTo>
                  <a:lnTo>
                    <a:pt x="1350" y="18326"/>
                  </a:lnTo>
                  <a:lnTo>
                    <a:pt x="9223" y="10467"/>
                  </a:lnTo>
                  <a:cubicBezTo>
                    <a:pt x="9223" y="10467"/>
                    <a:pt x="9223" y="10467"/>
                    <a:pt x="9224" y="10468"/>
                  </a:cubicBezTo>
                  <a:lnTo>
                    <a:pt x="10215" y="9477"/>
                  </a:lnTo>
                  <a:cubicBezTo>
                    <a:pt x="9741" y="8674"/>
                    <a:pt x="9451" y="7748"/>
                    <a:pt x="9451" y="6750"/>
                  </a:cubicBezTo>
                  <a:cubicBezTo>
                    <a:pt x="9451" y="3767"/>
                    <a:pt x="11869" y="1350"/>
                    <a:pt x="14850" y="1350"/>
                  </a:cubicBezTo>
                  <a:cubicBezTo>
                    <a:pt x="17832" y="1350"/>
                    <a:pt x="20250" y="3767"/>
                    <a:pt x="20250" y="6750"/>
                  </a:cubicBezTo>
                  <a:cubicBezTo>
                    <a:pt x="20250" y="9732"/>
                    <a:pt x="17832" y="12150"/>
                    <a:pt x="14850" y="12150"/>
                  </a:cubicBezTo>
                  <a:moveTo>
                    <a:pt x="14850" y="0"/>
                  </a:moveTo>
                  <a:cubicBezTo>
                    <a:pt x="11123" y="0"/>
                    <a:pt x="8101" y="3022"/>
                    <a:pt x="8101" y="6750"/>
                  </a:cubicBezTo>
                  <a:cubicBezTo>
                    <a:pt x="8101" y="7617"/>
                    <a:pt x="8283" y="8438"/>
                    <a:pt x="8582" y="9199"/>
                  </a:cubicBezTo>
                  <a:lnTo>
                    <a:pt x="383" y="17400"/>
                  </a:lnTo>
                  <a:cubicBezTo>
                    <a:pt x="146" y="17637"/>
                    <a:pt x="0" y="17863"/>
                    <a:pt x="0" y="18225"/>
                  </a:cubicBezTo>
                  <a:lnTo>
                    <a:pt x="0" y="20249"/>
                  </a:lnTo>
                  <a:cubicBezTo>
                    <a:pt x="0" y="20972"/>
                    <a:pt x="626" y="21599"/>
                    <a:pt x="1349" y="21599"/>
                  </a:cubicBezTo>
                  <a:lnTo>
                    <a:pt x="3374" y="21599"/>
                  </a:lnTo>
                  <a:cubicBezTo>
                    <a:pt x="3736" y="21599"/>
                    <a:pt x="3965" y="21455"/>
                    <a:pt x="4202" y="21219"/>
                  </a:cubicBezTo>
                  <a:lnTo>
                    <a:pt x="5170" y="20249"/>
                  </a:lnTo>
                  <a:lnTo>
                    <a:pt x="6751" y="20249"/>
                  </a:lnTo>
                  <a:cubicBezTo>
                    <a:pt x="7496" y="20249"/>
                    <a:pt x="8101" y="19645"/>
                    <a:pt x="8101" y="18900"/>
                  </a:cubicBezTo>
                  <a:lnTo>
                    <a:pt x="8101" y="17549"/>
                  </a:lnTo>
                  <a:lnTo>
                    <a:pt x="9451" y="17549"/>
                  </a:lnTo>
                  <a:cubicBezTo>
                    <a:pt x="10196" y="17549"/>
                    <a:pt x="10801" y="16945"/>
                    <a:pt x="10801" y="16200"/>
                  </a:cubicBezTo>
                  <a:lnTo>
                    <a:pt x="10801" y="14617"/>
                  </a:lnTo>
                  <a:lnTo>
                    <a:pt x="12400" y="13018"/>
                  </a:lnTo>
                  <a:cubicBezTo>
                    <a:pt x="13162" y="13317"/>
                    <a:pt x="13982" y="13500"/>
                    <a:pt x="14850" y="13500"/>
                  </a:cubicBezTo>
                  <a:cubicBezTo>
                    <a:pt x="18577" y="13500"/>
                    <a:pt x="21599" y="10477"/>
                    <a:pt x="21599" y="6750"/>
                  </a:cubicBezTo>
                  <a:cubicBezTo>
                    <a:pt x="21599" y="3022"/>
                    <a:pt x="18577" y="0"/>
                    <a:pt x="1485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50701" tIns="50701" rIns="50701" bIns="50701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255" name="AutoShape 129"/>
            <p:cNvSpPr>
              <a:spLocks/>
            </p:cNvSpPr>
            <p:nvPr/>
          </p:nvSpPr>
          <p:spPr bwMode="auto">
            <a:xfrm>
              <a:off x="305511" y="60935"/>
              <a:ext cx="121870" cy="121870"/>
            </a:xfrm>
            <a:custGeom>
              <a:avLst/>
              <a:gdLst>
                <a:gd name="T0" fmla="*/ 2336366 w 21600"/>
                <a:gd name="T1" fmla="*/ 3483410 h 21333"/>
                <a:gd name="T2" fmla="*/ 483869 w 21600"/>
                <a:gd name="T3" fmla="*/ 1597769 h 21333"/>
                <a:gd name="T4" fmla="*/ 1541955 w 21600"/>
                <a:gd name="T5" fmla="*/ 493513 h 21333"/>
                <a:gd name="T6" fmla="*/ 3392635 w 21600"/>
                <a:gd name="T7" fmla="*/ 2388099 h 21333"/>
                <a:gd name="T8" fmla="*/ 2336366 w 21600"/>
                <a:gd name="T9" fmla="*/ 3483410 h 21333"/>
                <a:gd name="T10" fmla="*/ 3791545 w 21600"/>
                <a:gd name="T11" fmla="*/ 2105804 h 21333"/>
                <a:gd name="T12" fmla="*/ 1825020 w 21600"/>
                <a:gd name="T13" fmla="*/ 90239 h 21333"/>
                <a:gd name="T14" fmla="*/ 1396986 w 21600"/>
                <a:gd name="T15" fmla="*/ 27021 h 21333"/>
                <a:gd name="T16" fmla="*/ 26038 w 21600"/>
                <a:gd name="T17" fmla="*/ 1433156 h 21333"/>
                <a:gd name="T18" fmla="*/ 0 w 21600"/>
                <a:gd name="T19" fmla="*/ 1591634 h 21333"/>
                <a:gd name="T20" fmla="*/ 87481 w 21600"/>
                <a:gd name="T21" fmla="*/ 1872032 h 21333"/>
                <a:gd name="T22" fmla="*/ 2053109 w 21600"/>
                <a:gd name="T23" fmla="*/ 3887243 h 21333"/>
                <a:gd name="T24" fmla="*/ 2480765 w 21600"/>
                <a:gd name="T25" fmla="*/ 3950261 h 21333"/>
                <a:gd name="T26" fmla="*/ 3852790 w 21600"/>
                <a:gd name="T27" fmla="*/ 2544325 h 21333"/>
                <a:gd name="T28" fmla="*/ 3879562 w 21600"/>
                <a:gd name="T29" fmla="*/ 2385654 h 21333"/>
                <a:gd name="T30" fmla="*/ 3791545 w 21600"/>
                <a:gd name="T31" fmla="*/ 2105804 h 21333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1600"/>
                <a:gd name="T49" fmla="*/ 0 h 21333"/>
                <a:gd name="T50" fmla="*/ 21600 w 21600"/>
                <a:gd name="T51" fmla="*/ 21333 h 21333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1600" h="21333">
                  <a:moveTo>
                    <a:pt x="13008" y="18684"/>
                  </a:moveTo>
                  <a:cubicBezTo>
                    <a:pt x="9017" y="15850"/>
                    <a:pt x="5542" y="12415"/>
                    <a:pt x="2694" y="8570"/>
                  </a:cubicBezTo>
                  <a:cubicBezTo>
                    <a:pt x="3736" y="5628"/>
                    <a:pt x="5693" y="3697"/>
                    <a:pt x="8585" y="2647"/>
                  </a:cubicBezTo>
                  <a:cubicBezTo>
                    <a:pt x="12578" y="5489"/>
                    <a:pt x="16048" y="8911"/>
                    <a:pt x="18889" y="12809"/>
                  </a:cubicBezTo>
                  <a:cubicBezTo>
                    <a:pt x="17836" y="15730"/>
                    <a:pt x="15883" y="17647"/>
                    <a:pt x="13008" y="18684"/>
                  </a:cubicBezTo>
                  <a:moveTo>
                    <a:pt x="21110" y="11295"/>
                  </a:moveTo>
                  <a:cubicBezTo>
                    <a:pt x="18081" y="7130"/>
                    <a:pt x="14396" y="3496"/>
                    <a:pt x="10161" y="484"/>
                  </a:cubicBezTo>
                  <a:cubicBezTo>
                    <a:pt x="9468" y="-8"/>
                    <a:pt x="8579" y="-134"/>
                    <a:pt x="7778" y="145"/>
                  </a:cubicBezTo>
                  <a:cubicBezTo>
                    <a:pt x="4027" y="1450"/>
                    <a:pt x="1463" y="3983"/>
                    <a:pt x="145" y="7687"/>
                  </a:cubicBezTo>
                  <a:cubicBezTo>
                    <a:pt x="46" y="7962"/>
                    <a:pt x="0" y="8252"/>
                    <a:pt x="0" y="8537"/>
                  </a:cubicBezTo>
                  <a:cubicBezTo>
                    <a:pt x="0" y="9071"/>
                    <a:pt x="167" y="9596"/>
                    <a:pt x="487" y="10041"/>
                  </a:cubicBezTo>
                  <a:cubicBezTo>
                    <a:pt x="3525" y="14213"/>
                    <a:pt x="7211" y="17850"/>
                    <a:pt x="11431" y="20850"/>
                  </a:cubicBezTo>
                  <a:cubicBezTo>
                    <a:pt x="12122" y="21338"/>
                    <a:pt x="13010" y="21466"/>
                    <a:pt x="13812" y="21188"/>
                  </a:cubicBezTo>
                  <a:cubicBezTo>
                    <a:pt x="17563" y="19893"/>
                    <a:pt x="20133" y="17356"/>
                    <a:pt x="21451" y="13647"/>
                  </a:cubicBezTo>
                  <a:cubicBezTo>
                    <a:pt x="21551" y="13372"/>
                    <a:pt x="21600" y="13081"/>
                    <a:pt x="21600" y="12796"/>
                  </a:cubicBezTo>
                  <a:cubicBezTo>
                    <a:pt x="21600" y="12265"/>
                    <a:pt x="21429" y="11740"/>
                    <a:pt x="21110" y="1129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50701" tIns="50701" rIns="50701" bIns="50701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9233" name="组合 23"/>
          <p:cNvGrpSpPr>
            <a:grpSpLocks/>
          </p:cNvGrpSpPr>
          <p:nvPr/>
        </p:nvGrpSpPr>
        <p:grpSpPr bwMode="auto">
          <a:xfrm>
            <a:off x="5003800" y="2674938"/>
            <a:ext cx="503238" cy="582612"/>
            <a:chOff x="0" y="0"/>
            <a:chExt cx="503505" cy="583591"/>
          </a:xfrm>
        </p:grpSpPr>
        <p:sp>
          <p:nvSpPr>
            <p:cNvPr id="9242" name="Freeform 382"/>
            <p:cNvSpPr>
              <a:spLocks/>
            </p:cNvSpPr>
            <p:nvPr/>
          </p:nvSpPr>
          <p:spPr bwMode="auto">
            <a:xfrm flipH="1">
              <a:off x="0" y="459423"/>
              <a:ext cx="52151" cy="53392"/>
            </a:xfrm>
            <a:custGeom>
              <a:avLst/>
              <a:gdLst>
                <a:gd name="T0" fmla="*/ 2147483647 w 168"/>
                <a:gd name="T1" fmla="*/ 2147483647 h 172"/>
                <a:gd name="T2" fmla="*/ 2147483647 w 168"/>
                <a:gd name="T3" fmla="*/ 2147483647 h 172"/>
                <a:gd name="T4" fmla="*/ 2093949428 w 168"/>
                <a:gd name="T5" fmla="*/ 1794698805 h 172"/>
                <a:gd name="T6" fmla="*/ 2093949428 w 168"/>
                <a:gd name="T7" fmla="*/ 1794698805 h 172"/>
                <a:gd name="T8" fmla="*/ 1017006525 w 168"/>
                <a:gd name="T9" fmla="*/ 538457974 h 172"/>
                <a:gd name="T10" fmla="*/ 1017006525 w 168"/>
                <a:gd name="T11" fmla="*/ 538457974 h 172"/>
                <a:gd name="T12" fmla="*/ 358949149 w 168"/>
                <a:gd name="T13" fmla="*/ 0 h 172"/>
                <a:gd name="T14" fmla="*/ 358949149 w 168"/>
                <a:gd name="T15" fmla="*/ 0 h 172"/>
                <a:gd name="T16" fmla="*/ 239267227 w 168"/>
                <a:gd name="T17" fmla="*/ 299100403 h 172"/>
                <a:gd name="T18" fmla="*/ 239267227 w 168"/>
                <a:gd name="T19" fmla="*/ 299100403 h 172"/>
                <a:gd name="T20" fmla="*/ 0 w 168"/>
                <a:gd name="T21" fmla="*/ 598201117 h 172"/>
                <a:gd name="T22" fmla="*/ 0 w 168"/>
                <a:gd name="T23" fmla="*/ 598201117 h 172"/>
                <a:gd name="T24" fmla="*/ 598216609 w 168"/>
                <a:gd name="T25" fmla="*/ 1256337837 h 172"/>
                <a:gd name="T26" fmla="*/ 598216609 w 168"/>
                <a:gd name="T27" fmla="*/ 1256337837 h 172"/>
                <a:gd name="T28" fmla="*/ 1794745592 w 168"/>
                <a:gd name="T29" fmla="*/ 2147483647 h 172"/>
                <a:gd name="T30" fmla="*/ 1794745592 w 168"/>
                <a:gd name="T31" fmla="*/ 2147483647 h 172"/>
                <a:gd name="T32" fmla="*/ 2147483647 w 168"/>
                <a:gd name="T33" fmla="*/ 2147483647 h 172"/>
                <a:gd name="T34" fmla="*/ 2147483647 w 168"/>
                <a:gd name="T35" fmla="*/ 2147483647 h 172"/>
                <a:gd name="T36" fmla="*/ 2147483647 w 168"/>
                <a:gd name="T37" fmla="*/ 2147483647 h 172"/>
                <a:gd name="T38" fmla="*/ 2147483647 w 168"/>
                <a:gd name="T39" fmla="*/ 2147483647 h 172"/>
                <a:gd name="T40" fmla="*/ 2147483647 w 168"/>
                <a:gd name="T41" fmla="*/ 2147483647 h 172"/>
                <a:gd name="T42" fmla="*/ 2147483647 w 168"/>
                <a:gd name="T43" fmla="*/ 2147483647 h 172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68"/>
                <a:gd name="T67" fmla="*/ 0 h 172"/>
                <a:gd name="T68" fmla="*/ 168 w 168"/>
                <a:gd name="T69" fmla="*/ 172 h 172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68" h="172">
                  <a:moveTo>
                    <a:pt x="138" y="134"/>
                  </a:moveTo>
                  <a:lnTo>
                    <a:pt x="138" y="134"/>
                  </a:lnTo>
                  <a:lnTo>
                    <a:pt x="70" y="60"/>
                  </a:lnTo>
                  <a:lnTo>
                    <a:pt x="34" y="18"/>
                  </a:lnTo>
                  <a:lnTo>
                    <a:pt x="12" y="0"/>
                  </a:lnTo>
                  <a:lnTo>
                    <a:pt x="8" y="10"/>
                  </a:lnTo>
                  <a:lnTo>
                    <a:pt x="0" y="20"/>
                  </a:lnTo>
                  <a:lnTo>
                    <a:pt x="20" y="42"/>
                  </a:lnTo>
                  <a:lnTo>
                    <a:pt x="60" y="76"/>
                  </a:lnTo>
                  <a:lnTo>
                    <a:pt x="132" y="142"/>
                  </a:lnTo>
                  <a:lnTo>
                    <a:pt x="166" y="172"/>
                  </a:lnTo>
                  <a:lnTo>
                    <a:pt x="168" y="170"/>
                  </a:lnTo>
                  <a:lnTo>
                    <a:pt x="138" y="1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682" tIns="60841" rIns="121682" bIns="60841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243" name="Freeform 383"/>
            <p:cNvSpPr>
              <a:spLocks/>
            </p:cNvSpPr>
            <p:nvPr/>
          </p:nvSpPr>
          <p:spPr bwMode="auto">
            <a:xfrm flipH="1">
              <a:off x="0" y="459423"/>
              <a:ext cx="52151" cy="53392"/>
            </a:xfrm>
            <a:custGeom>
              <a:avLst/>
              <a:gdLst>
                <a:gd name="T0" fmla="*/ 2147483647 w 168"/>
                <a:gd name="T1" fmla="*/ 2147483647 h 172"/>
                <a:gd name="T2" fmla="*/ 2147483647 w 168"/>
                <a:gd name="T3" fmla="*/ 2147483647 h 172"/>
                <a:gd name="T4" fmla="*/ 2093949428 w 168"/>
                <a:gd name="T5" fmla="*/ 1794698805 h 172"/>
                <a:gd name="T6" fmla="*/ 2093949428 w 168"/>
                <a:gd name="T7" fmla="*/ 1794698805 h 172"/>
                <a:gd name="T8" fmla="*/ 1017006525 w 168"/>
                <a:gd name="T9" fmla="*/ 538457974 h 172"/>
                <a:gd name="T10" fmla="*/ 1017006525 w 168"/>
                <a:gd name="T11" fmla="*/ 538457974 h 172"/>
                <a:gd name="T12" fmla="*/ 358949149 w 168"/>
                <a:gd name="T13" fmla="*/ 0 h 172"/>
                <a:gd name="T14" fmla="*/ 358949149 w 168"/>
                <a:gd name="T15" fmla="*/ 0 h 172"/>
                <a:gd name="T16" fmla="*/ 239267227 w 168"/>
                <a:gd name="T17" fmla="*/ 299100403 h 172"/>
                <a:gd name="T18" fmla="*/ 239267227 w 168"/>
                <a:gd name="T19" fmla="*/ 299100403 h 172"/>
                <a:gd name="T20" fmla="*/ 0 w 168"/>
                <a:gd name="T21" fmla="*/ 598201117 h 172"/>
                <a:gd name="T22" fmla="*/ 0 w 168"/>
                <a:gd name="T23" fmla="*/ 598201117 h 172"/>
                <a:gd name="T24" fmla="*/ 598216609 w 168"/>
                <a:gd name="T25" fmla="*/ 1256337837 h 172"/>
                <a:gd name="T26" fmla="*/ 598216609 w 168"/>
                <a:gd name="T27" fmla="*/ 1256337837 h 172"/>
                <a:gd name="T28" fmla="*/ 1794745592 w 168"/>
                <a:gd name="T29" fmla="*/ 2147483647 h 172"/>
                <a:gd name="T30" fmla="*/ 1794745592 w 168"/>
                <a:gd name="T31" fmla="*/ 2147483647 h 172"/>
                <a:gd name="T32" fmla="*/ 2147483647 w 168"/>
                <a:gd name="T33" fmla="*/ 2147483647 h 172"/>
                <a:gd name="T34" fmla="*/ 2147483647 w 168"/>
                <a:gd name="T35" fmla="*/ 2147483647 h 172"/>
                <a:gd name="T36" fmla="*/ 2147483647 w 168"/>
                <a:gd name="T37" fmla="*/ 2147483647 h 172"/>
                <a:gd name="T38" fmla="*/ 2147483647 w 168"/>
                <a:gd name="T39" fmla="*/ 2147483647 h 172"/>
                <a:gd name="T40" fmla="*/ 2147483647 w 168"/>
                <a:gd name="T41" fmla="*/ 2147483647 h 172"/>
                <a:gd name="T42" fmla="*/ 2147483647 w 168"/>
                <a:gd name="T43" fmla="*/ 2147483647 h 172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68"/>
                <a:gd name="T67" fmla="*/ 0 h 172"/>
                <a:gd name="T68" fmla="*/ 168 w 168"/>
                <a:gd name="T69" fmla="*/ 172 h 172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68" h="172">
                  <a:moveTo>
                    <a:pt x="138" y="134"/>
                  </a:moveTo>
                  <a:lnTo>
                    <a:pt x="138" y="134"/>
                  </a:lnTo>
                  <a:lnTo>
                    <a:pt x="70" y="60"/>
                  </a:lnTo>
                  <a:lnTo>
                    <a:pt x="34" y="18"/>
                  </a:lnTo>
                  <a:lnTo>
                    <a:pt x="12" y="0"/>
                  </a:lnTo>
                  <a:lnTo>
                    <a:pt x="8" y="10"/>
                  </a:lnTo>
                  <a:lnTo>
                    <a:pt x="0" y="20"/>
                  </a:lnTo>
                  <a:lnTo>
                    <a:pt x="20" y="42"/>
                  </a:lnTo>
                  <a:lnTo>
                    <a:pt x="60" y="76"/>
                  </a:lnTo>
                  <a:lnTo>
                    <a:pt x="132" y="142"/>
                  </a:lnTo>
                  <a:lnTo>
                    <a:pt x="166" y="172"/>
                  </a:lnTo>
                  <a:lnTo>
                    <a:pt x="168" y="170"/>
                  </a:lnTo>
                  <a:lnTo>
                    <a:pt x="138" y="134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682" tIns="60841" rIns="121682" bIns="60841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244" name="Freeform 384"/>
            <p:cNvSpPr>
              <a:spLocks/>
            </p:cNvSpPr>
            <p:nvPr/>
          </p:nvSpPr>
          <p:spPr bwMode="auto">
            <a:xfrm flipH="1">
              <a:off x="42217" y="333392"/>
              <a:ext cx="126652" cy="147760"/>
            </a:xfrm>
            <a:custGeom>
              <a:avLst/>
              <a:gdLst>
                <a:gd name="T0" fmla="*/ 2147483647 w 407"/>
                <a:gd name="T1" fmla="*/ 2147483647 h 477"/>
                <a:gd name="T2" fmla="*/ 2147483647 w 407"/>
                <a:gd name="T3" fmla="*/ 0 h 477"/>
                <a:gd name="T4" fmla="*/ 2147483647 w 407"/>
                <a:gd name="T5" fmla="*/ 0 h 477"/>
                <a:gd name="T6" fmla="*/ 2147483647 w 407"/>
                <a:gd name="T7" fmla="*/ 178384144 h 477"/>
                <a:gd name="T8" fmla="*/ 2147483647 w 407"/>
                <a:gd name="T9" fmla="*/ 416165933 h 477"/>
                <a:gd name="T10" fmla="*/ 2147483647 w 407"/>
                <a:gd name="T11" fmla="*/ 772838192 h 477"/>
                <a:gd name="T12" fmla="*/ 2147483647 w 407"/>
                <a:gd name="T13" fmla="*/ 1189003971 h 477"/>
                <a:gd name="T14" fmla="*/ 2147483647 w 407"/>
                <a:gd name="T15" fmla="*/ 1605169440 h 477"/>
                <a:gd name="T16" fmla="*/ 2147483647 w 407"/>
                <a:gd name="T17" fmla="*/ 2140129891 h 477"/>
                <a:gd name="T18" fmla="*/ 2147483647 w 407"/>
                <a:gd name="T19" fmla="*/ 2147483647 h 477"/>
                <a:gd name="T20" fmla="*/ 2109370067 w 407"/>
                <a:gd name="T21" fmla="*/ 2147483647 h 477"/>
                <a:gd name="T22" fmla="*/ 2109370067 w 407"/>
                <a:gd name="T23" fmla="*/ 2147483647 h 477"/>
                <a:gd name="T24" fmla="*/ 1808018061 w 407"/>
                <a:gd name="T25" fmla="*/ 2147483647 h 477"/>
                <a:gd name="T26" fmla="*/ 1506666055 w 407"/>
                <a:gd name="T27" fmla="*/ 2147483647 h 477"/>
                <a:gd name="T28" fmla="*/ 1205313115 w 407"/>
                <a:gd name="T29" fmla="*/ 2147483647 h 477"/>
                <a:gd name="T30" fmla="*/ 904057575 w 407"/>
                <a:gd name="T31" fmla="*/ 2147483647 h 477"/>
                <a:gd name="T32" fmla="*/ 602705102 w 407"/>
                <a:gd name="T33" fmla="*/ 2147483647 h 477"/>
                <a:gd name="T34" fmla="*/ 361584350 w 407"/>
                <a:gd name="T35" fmla="*/ 2147483647 h 477"/>
                <a:gd name="T36" fmla="*/ 180792175 w 407"/>
                <a:gd name="T37" fmla="*/ 2147483647 h 477"/>
                <a:gd name="T38" fmla="*/ 0 w 407"/>
                <a:gd name="T39" fmla="*/ 2147483647 h 477"/>
                <a:gd name="T40" fmla="*/ 2147483647 w 407"/>
                <a:gd name="T41" fmla="*/ 2147483647 h 477"/>
                <a:gd name="T42" fmla="*/ 2147483647 w 407"/>
                <a:gd name="T43" fmla="*/ 2147483647 h 477"/>
                <a:gd name="T44" fmla="*/ 2147483647 w 407"/>
                <a:gd name="T45" fmla="*/ 2147483647 h 477"/>
                <a:gd name="T46" fmla="*/ 2147483647 w 407"/>
                <a:gd name="T47" fmla="*/ 2147483647 h 477"/>
                <a:gd name="T48" fmla="*/ 2147483647 w 407"/>
                <a:gd name="T49" fmla="*/ 2147483647 h 477"/>
                <a:gd name="T50" fmla="*/ 2147483647 w 407"/>
                <a:gd name="T51" fmla="*/ 2147483647 h 477"/>
                <a:gd name="T52" fmla="*/ 2147483647 w 407"/>
                <a:gd name="T53" fmla="*/ 2147483647 h 477"/>
                <a:gd name="T54" fmla="*/ 2147483647 w 407"/>
                <a:gd name="T55" fmla="*/ 2147483647 h 477"/>
                <a:gd name="T56" fmla="*/ 2147483647 w 407"/>
                <a:gd name="T57" fmla="*/ 2147483647 h 477"/>
                <a:gd name="T58" fmla="*/ 2147483647 w 407"/>
                <a:gd name="T59" fmla="*/ 2147483647 h 477"/>
                <a:gd name="T60" fmla="*/ 2147483647 w 407"/>
                <a:gd name="T61" fmla="*/ 2147483647 h 477"/>
                <a:gd name="T62" fmla="*/ 2147483647 w 407"/>
                <a:gd name="T63" fmla="*/ 2147483647 h 477"/>
                <a:gd name="T64" fmla="*/ 2147483647 w 407"/>
                <a:gd name="T65" fmla="*/ 2147483647 h 477"/>
                <a:gd name="T66" fmla="*/ 2147483647 w 407"/>
                <a:gd name="T67" fmla="*/ 2147483647 h 477"/>
                <a:gd name="T68" fmla="*/ 2147483647 w 407"/>
                <a:gd name="T69" fmla="*/ 2147483647 h 477"/>
                <a:gd name="T70" fmla="*/ 2147483647 w 407"/>
                <a:gd name="T71" fmla="*/ 2147483647 h 477"/>
                <a:gd name="T72" fmla="*/ 2147483647 w 407"/>
                <a:gd name="T73" fmla="*/ 2147483647 h 477"/>
                <a:gd name="T74" fmla="*/ 2147483647 w 407"/>
                <a:gd name="T75" fmla="*/ 2147483647 h 477"/>
                <a:gd name="T76" fmla="*/ 2147483647 w 407"/>
                <a:gd name="T77" fmla="*/ 2147483647 h 477"/>
                <a:gd name="T78" fmla="*/ 2147483647 w 407"/>
                <a:gd name="T79" fmla="*/ 2147483647 h 477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407"/>
                <a:gd name="T121" fmla="*/ 0 h 477"/>
                <a:gd name="T122" fmla="*/ 407 w 407"/>
                <a:gd name="T123" fmla="*/ 477 h 477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407" h="477">
                  <a:moveTo>
                    <a:pt x="407" y="311"/>
                  </a:moveTo>
                  <a:lnTo>
                    <a:pt x="96" y="0"/>
                  </a:lnTo>
                  <a:lnTo>
                    <a:pt x="98" y="6"/>
                  </a:lnTo>
                  <a:lnTo>
                    <a:pt x="100" y="14"/>
                  </a:lnTo>
                  <a:lnTo>
                    <a:pt x="100" y="26"/>
                  </a:lnTo>
                  <a:lnTo>
                    <a:pt x="96" y="40"/>
                  </a:lnTo>
                  <a:lnTo>
                    <a:pt x="92" y="54"/>
                  </a:lnTo>
                  <a:lnTo>
                    <a:pt x="86" y="72"/>
                  </a:lnTo>
                  <a:lnTo>
                    <a:pt x="78" y="88"/>
                  </a:lnTo>
                  <a:lnTo>
                    <a:pt x="70" y="106"/>
                  </a:lnTo>
                  <a:lnTo>
                    <a:pt x="60" y="121"/>
                  </a:lnTo>
                  <a:lnTo>
                    <a:pt x="50" y="135"/>
                  </a:lnTo>
                  <a:lnTo>
                    <a:pt x="40" y="147"/>
                  </a:lnTo>
                  <a:lnTo>
                    <a:pt x="30" y="155"/>
                  </a:lnTo>
                  <a:lnTo>
                    <a:pt x="20" y="163"/>
                  </a:lnTo>
                  <a:lnTo>
                    <a:pt x="12" y="167"/>
                  </a:lnTo>
                  <a:lnTo>
                    <a:pt x="6" y="167"/>
                  </a:lnTo>
                  <a:lnTo>
                    <a:pt x="0" y="165"/>
                  </a:lnTo>
                  <a:lnTo>
                    <a:pt x="311" y="477"/>
                  </a:lnTo>
                  <a:lnTo>
                    <a:pt x="317" y="475"/>
                  </a:lnTo>
                  <a:lnTo>
                    <a:pt x="331" y="469"/>
                  </a:lnTo>
                  <a:lnTo>
                    <a:pt x="341" y="463"/>
                  </a:lnTo>
                  <a:lnTo>
                    <a:pt x="353" y="455"/>
                  </a:lnTo>
                  <a:lnTo>
                    <a:pt x="365" y="443"/>
                  </a:lnTo>
                  <a:lnTo>
                    <a:pt x="375" y="427"/>
                  </a:lnTo>
                  <a:lnTo>
                    <a:pt x="383" y="417"/>
                  </a:lnTo>
                  <a:lnTo>
                    <a:pt x="387" y="407"/>
                  </a:lnTo>
                  <a:lnTo>
                    <a:pt x="395" y="387"/>
                  </a:lnTo>
                  <a:lnTo>
                    <a:pt x="401" y="371"/>
                  </a:lnTo>
                  <a:lnTo>
                    <a:pt x="405" y="353"/>
                  </a:lnTo>
                  <a:lnTo>
                    <a:pt x="407" y="339"/>
                  </a:lnTo>
                  <a:lnTo>
                    <a:pt x="407" y="319"/>
                  </a:lnTo>
                  <a:lnTo>
                    <a:pt x="407" y="31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682" tIns="60841" rIns="121682" bIns="60841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245" name="Freeform 385"/>
            <p:cNvSpPr>
              <a:spLocks/>
            </p:cNvSpPr>
            <p:nvPr/>
          </p:nvSpPr>
          <p:spPr bwMode="auto">
            <a:xfrm flipH="1">
              <a:off x="137827" y="332150"/>
              <a:ext cx="32905" cy="53392"/>
            </a:xfrm>
            <a:custGeom>
              <a:avLst/>
              <a:gdLst>
                <a:gd name="T0" fmla="*/ 2147483647 w 106"/>
                <a:gd name="T1" fmla="*/ 121764979 h 171"/>
                <a:gd name="T2" fmla="*/ 2147483647 w 106"/>
                <a:gd name="T3" fmla="*/ 121764979 h 171"/>
                <a:gd name="T4" fmla="*/ 2147483647 w 106"/>
                <a:gd name="T5" fmla="*/ 60833781 h 171"/>
                <a:gd name="T6" fmla="*/ 2147483647 w 106"/>
                <a:gd name="T7" fmla="*/ 0 h 171"/>
                <a:gd name="T8" fmla="*/ 2147483647 w 106"/>
                <a:gd name="T9" fmla="*/ 60833781 h 171"/>
                <a:gd name="T10" fmla="*/ 2147483647 w 106"/>
                <a:gd name="T11" fmla="*/ 304363719 h 171"/>
                <a:gd name="T12" fmla="*/ 1794767941 w 106"/>
                <a:gd name="T13" fmla="*/ 669658773 h 171"/>
                <a:gd name="T14" fmla="*/ 1794767941 w 106"/>
                <a:gd name="T15" fmla="*/ 669658773 h 171"/>
                <a:gd name="T16" fmla="*/ 2147483647 w 106"/>
                <a:gd name="T17" fmla="*/ 1095787355 h 171"/>
                <a:gd name="T18" fmla="*/ 2147483647 w 106"/>
                <a:gd name="T19" fmla="*/ 1095787355 h 171"/>
                <a:gd name="T20" fmla="*/ 2147483647 w 106"/>
                <a:gd name="T21" fmla="*/ 1400248101 h 171"/>
                <a:gd name="T22" fmla="*/ 2147483647 w 106"/>
                <a:gd name="T23" fmla="*/ 1400248101 h 171"/>
                <a:gd name="T24" fmla="*/ 2147483647 w 106"/>
                <a:gd name="T25" fmla="*/ 1704612367 h 171"/>
                <a:gd name="T26" fmla="*/ 2147483647 w 106"/>
                <a:gd name="T27" fmla="*/ 2069907186 h 171"/>
                <a:gd name="T28" fmla="*/ 2034134984 w 106"/>
                <a:gd name="T29" fmla="*/ 2147483647 h 171"/>
                <a:gd name="T30" fmla="*/ 1794767941 w 106"/>
                <a:gd name="T31" fmla="*/ 2147483647 h 171"/>
                <a:gd name="T32" fmla="*/ 1794767941 w 106"/>
                <a:gd name="T33" fmla="*/ 2147483647 h 171"/>
                <a:gd name="T34" fmla="*/ 1555497750 w 106"/>
                <a:gd name="T35" fmla="*/ 2147483647 h 171"/>
                <a:gd name="T36" fmla="*/ 1256385488 w 106"/>
                <a:gd name="T37" fmla="*/ 2147483647 h 171"/>
                <a:gd name="T38" fmla="*/ 1076860827 w 106"/>
                <a:gd name="T39" fmla="*/ 2147483647 h 171"/>
                <a:gd name="T40" fmla="*/ 897432397 w 106"/>
                <a:gd name="T41" fmla="*/ 2147483647 h 171"/>
                <a:gd name="T42" fmla="*/ 897432397 w 106"/>
                <a:gd name="T43" fmla="*/ 2147483647 h 171"/>
                <a:gd name="T44" fmla="*/ 658065353 w 106"/>
                <a:gd name="T45" fmla="*/ 2147483647 h 171"/>
                <a:gd name="T46" fmla="*/ 658065353 w 106"/>
                <a:gd name="T47" fmla="*/ 2147483647 h 171"/>
                <a:gd name="T48" fmla="*/ 239270268 w 106"/>
                <a:gd name="T49" fmla="*/ 2147483647 h 171"/>
                <a:gd name="T50" fmla="*/ 239270268 w 106"/>
                <a:gd name="T51" fmla="*/ 2147483647 h 171"/>
                <a:gd name="T52" fmla="*/ 59841780 w 106"/>
                <a:gd name="T53" fmla="*/ 2147483647 h 171"/>
                <a:gd name="T54" fmla="*/ 0 w 106"/>
                <a:gd name="T55" fmla="*/ 2147483647 h 171"/>
                <a:gd name="T56" fmla="*/ 0 w 106"/>
                <a:gd name="T57" fmla="*/ 2147483647 h 171"/>
                <a:gd name="T58" fmla="*/ 59841780 w 106"/>
                <a:gd name="T59" fmla="*/ 2147483647 h 171"/>
                <a:gd name="T60" fmla="*/ 119683250 w 106"/>
                <a:gd name="T61" fmla="*/ 2147483647 h 171"/>
                <a:gd name="T62" fmla="*/ 179525050 w 106"/>
                <a:gd name="T63" fmla="*/ 2147483647 h 171"/>
                <a:gd name="T64" fmla="*/ 179525050 w 106"/>
                <a:gd name="T65" fmla="*/ 2147483647 h 171"/>
                <a:gd name="T66" fmla="*/ 358953557 w 106"/>
                <a:gd name="T67" fmla="*/ 2147483647 h 171"/>
                <a:gd name="T68" fmla="*/ 538478529 w 106"/>
                <a:gd name="T69" fmla="*/ 2147483647 h 171"/>
                <a:gd name="T70" fmla="*/ 777748875 w 106"/>
                <a:gd name="T71" fmla="*/ 2147483647 h 171"/>
                <a:gd name="T72" fmla="*/ 1076860827 w 106"/>
                <a:gd name="T73" fmla="*/ 2147483647 h 171"/>
                <a:gd name="T74" fmla="*/ 1376068699 w 106"/>
                <a:gd name="T75" fmla="*/ 2147483647 h 171"/>
                <a:gd name="T76" fmla="*/ 1675181272 w 106"/>
                <a:gd name="T77" fmla="*/ 2147483647 h 171"/>
                <a:gd name="T78" fmla="*/ 1974292602 w 106"/>
                <a:gd name="T79" fmla="*/ 2147483647 h 171"/>
                <a:gd name="T80" fmla="*/ 2147483647 w 106"/>
                <a:gd name="T81" fmla="*/ 2147483647 h 171"/>
                <a:gd name="T82" fmla="*/ 2147483647 w 106"/>
                <a:gd name="T83" fmla="*/ 2147483647 h 171"/>
                <a:gd name="T84" fmla="*/ 2147483647 w 106"/>
                <a:gd name="T85" fmla="*/ 2147483647 h 171"/>
                <a:gd name="T86" fmla="*/ 2147483647 w 106"/>
                <a:gd name="T87" fmla="*/ 2147483647 h 171"/>
                <a:gd name="T88" fmla="*/ 2147483647 w 106"/>
                <a:gd name="T89" fmla="*/ 1765544169 h 171"/>
                <a:gd name="T90" fmla="*/ 2147483647 w 106"/>
                <a:gd name="T91" fmla="*/ 1339317547 h 171"/>
                <a:gd name="T92" fmla="*/ 2147483647 w 106"/>
                <a:gd name="T93" fmla="*/ 913188653 h 171"/>
                <a:gd name="T94" fmla="*/ 2147483647 w 106"/>
                <a:gd name="T95" fmla="*/ 547893990 h 171"/>
                <a:gd name="T96" fmla="*/ 2147483647 w 106"/>
                <a:gd name="T97" fmla="*/ 304363719 h 171"/>
                <a:gd name="T98" fmla="*/ 2147483647 w 106"/>
                <a:gd name="T99" fmla="*/ 121764979 h 171"/>
                <a:gd name="T100" fmla="*/ 2147483647 w 106"/>
                <a:gd name="T101" fmla="*/ 121764979 h 171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06"/>
                <a:gd name="T154" fmla="*/ 0 h 171"/>
                <a:gd name="T155" fmla="*/ 106 w 106"/>
                <a:gd name="T156" fmla="*/ 171 h 171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06" h="171">
                  <a:moveTo>
                    <a:pt x="102" y="4"/>
                  </a:moveTo>
                  <a:lnTo>
                    <a:pt x="102" y="4"/>
                  </a:lnTo>
                  <a:lnTo>
                    <a:pt x="98" y="2"/>
                  </a:lnTo>
                  <a:lnTo>
                    <a:pt x="94" y="0"/>
                  </a:lnTo>
                  <a:lnTo>
                    <a:pt x="84" y="2"/>
                  </a:lnTo>
                  <a:lnTo>
                    <a:pt x="72" y="10"/>
                  </a:lnTo>
                  <a:lnTo>
                    <a:pt x="60" y="22"/>
                  </a:lnTo>
                  <a:lnTo>
                    <a:pt x="76" y="36"/>
                  </a:lnTo>
                  <a:lnTo>
                    <a:pt x="76" y="46"/>
                  </a:lnTo>
                  <a:lnTo>
                    <a:pt x="76" y="56"/>
                  </a:lnTo>
                  <a:lnTo>
                    <a:pt x="72" y="68"/>
                  </a:lnTo>
                  <a:lnTo>
                    <a:pt x="68" y="82"/>
                  </a:lnTo>
                  <a:lnTo>
                    <a:pt x="60" y="96"/>
                  </a:lnTo>
                  <a:lnTo>
                    <a:pt x="52" y="110"/>
                  </a:lnTo>
                  <a:lnTo>
                    <a:pt x="42" y="118"/>
                  </a:lnTo>
                  <a:lnTo>
                    <a:pt x="36" y="124"/>
                  </a:lnTo>
                  <a:lnTo>
                    <a:pt x="30" y="127"/>
                  </a:lnTo>
                  <a:lnTo>
                    <a:pt x="22" y="129"/>
                  </a:lnTo>
                  <a:lnTo>
                    <a:pt x="8" y="114"/>
                  </a:lnTo>
                  <a:lnTo>
                    <a:pt x="2" y="131"/>
                  </a:lnTo>
                  <a:lnTo>
                    <a:pt x="0" y="147"/>
                  </a:lnTo>
                  <a:lnTo>
                    <a:pt x="0" y="161"/>
                  </a:lnTo>
                  <a:lnTo>
                    <a:pt x="2" y="165"/>
                  </a:lnTo>
                  <a:lnTo>
                    <a:pt x="4" y="169"/>
                  </a:lnTo>
                  <a:lnTo>
                    <a:pt x="6" y="169"/>
                  </a:lnTo>
                  <a:lnTo>
                    <a:pt x="12" y="171"/>
                  </a:lnTo>
                  <a:lnTo>
                    <a:pt x="18" y="171"/>
                  </a:lnTo>
                  <a:lnTo>
                    <a:pt x="26" y="167"/>
                  </a:lnTo>
                  <a:lnTo>
                    <a:pt x="36" y="159"/>
                  </a:lnTo>
                  <a:lnTo>
                    <a:pt x="46" y="151"/>
                  </a:lnTo>
                  <a:lnTo>
                    <a:pt x="56" y="139"/>
                  </a:lnTo>
                  <a:lnTo>
                    <a:pt x="66" y="125"/>
                  </a:lnTo>
                  <a:lnTo>
                    <a:pt x="76" y="110"/>
                  </a:lnTo>
                  <a:lnTo>
                    <a:pt x="84" y="92"/>
                  </a:lnTo>
                  <a:lnTo>
                    <a:pt x="92" y="76"/>
                  </a:lnTo>
                  <a:lnTo>
                    <a:pt x="98" y="58"/>
                  </a:lnTo>
                  <a:lnTo>
                    <a:pt x="102" y="44"/>
                  </a:lnTo>
                  <a:lnTo>
                    <a:pt x="106" y="30"/>
                  </a:lnTo>
                  <a:lnTo>
                    <a:pt x="106" y="18"/>
                  </a:lnTo>
                  <a:lnTo>
                    <a:pt x="104" y="10"/>
                  </a:lnTo>
                  <a:lnTo>
                    <a:pt x="102" y="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682" tIns="60841" rIns="121682" bIns="60841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246" name="Freeform 386"/>
            <p:cNvSpPr>
              <a:spLocks/>
            </p:cNvSpPr>
            <p:nvPr/>
          </p:nvSpPr>
          <p:spPr bwMode="auto">
            <a:xfrm flipH="1">
              <a:off x="383061" y="111751"/>
              <a:ext cx="120444" cy="101197"/>
            </a:xfrm>
            <a:custGeom>
              <a:avLst/>
              <a:gdLst>
                <a:gd name="T0" fmla="*/ 2147483647 w 387"/>
                <a:gd name="T1" fmla="*/ 2147483647 h 325"/>
                <a:gd name="T2" fmla="*/ 2147483647 w 387"/>
                <a:gd name="T3" fmla="*/ 2147483647 h 325"/>
                <a:gd name="T4" fmla="*/ 2147483647 w 387"/>
                <a:gd name="T5" fmla="*/ 2147483647 h 325"/>
                <a:gd name="T6" fmla="*/ 2147483647 w 387"/>
                <a:gd name="T7" fmla="*/ 2147483647 h 325"/>
                <a:gd name="T8" fmla="*/ 2147483647 w 387"/>
                <a:gd name="T9" fmla="*/ 2147483647 h 325"/>
                <a:gd name="T10" fmla="*/ 2147483647 w 387"/>
                <a:gd name="T11" fmla="*/ 1992514625 h 325"/>
                <a:gd name="T12" fmla="*/ 2147483647 w 387"/>
                <a:gd name="T13" fmla="*/ 1751000758 h 325"/>
                <a:gd name="T14" fmla="*/ 2147483647 w 387"/>
                <a:gd name="T15" fmla="*/ 1569888711 h 325"/>
                <a:gd name="T16" fmla="*/ 2147483647 w 387"/>
                <a:gd name="T17" fmla="*/ 1449083825 h 325"/>
                <a:gd name="T18" fmla="*/ 2147483647 w 387"/>
                <a:gd name="T19" fmla="*/ 1328374844 h 325"/>
                <a:gd name="T20" fmla="*/ 2147483647 w 387"/>
                <a:gd name="T21" fmla="*/ 1267972090 h 325"/>
                <a:gd name="T22" fmla="*/ 2147483647 w 387"/>
                <a:gd name="T23" fmla="*/ 1207569647 h 325"/>
                <a:gd name="T24" fmla="*/ 2147483647 w 387"/>
                <a:gd name="T25" fmla="*/ 1267972090 h 325"/>
                <a:gd name="T26" fmla="*/ 2147483647 w 387"/>
                <a:gd name="T27" fmla="*/ 1449083825 h 325"/>
                <a:gd name="T28" fmla="*/ 2147483647 w 387"/>
                <a:gd name="T29" fmla="*/ 1751000758 h 325"/>
                <a:gd name="T30" fmla="*/ 2147483647 w 387"/>
                <a:gd name="T31" fmla="*/ 1751000758 h 325"/>
                <a:gd name="T32" fmla="*/ 2147483647 w 387"/>
                <a:gd name="T33" fmla="*/ 1690597693 h 325"/>
                <a:gd name="T34" fmla="*/ 2147483647 w 387"/>
                <a:gd name="T35" fmla="*/ 1690597693 h 325"/>
                <a:gd name="T36" fmla="*/ 2147483647 w 387"/>
                <a:gd name="T37" fmla="*/ 1207569647 h 325"/>
                <a:gd name="T38" fmla="*/ 2147483647 w 387"/>
                <a:gd name="T39" fmla="*/ 784944355 h 325"/>
                <a:gd name="T40" fmla="*/ 2147483647 w 387"/>
                <a:gd name="T41" fmla="*/ 422625136 h 325"/>
                <a:gd name="T42" fmla="*/ 2147483647 w 387"/>
                <a:gd name="T43" fmla="*/ 181111191 h 325"/>
                <a:gd name="T44" fmla="*/ 2147483647 w 387"/>
                <a:gd name="T45" fmla="*/ 0 h 325"/>
                <a:gd name="T46" fmla="*/ 2147483647 w 387"/>
                <a:gd name="T47" fmla="*/ 0 h 325"/>
                <a:gd name="T48" fmla="*/ 2147483647 w 387"/>
                <a:gd name="T49" fmla="*/ 0 h 325"/>
                <a:gd name="T50" fmla="*/ 2147483647 w 387"/>
                <a:gd name="T51" fmla="*/ 60402774 h 325"/>
                <a:gd name="T52" fmla="*/ 2147483647 w 387"/>
                <a:gd name="T53" fmla="*/ 181111191 h 325"/>
                <a:gd name="T54" fmla="*/ 2147483647 w 387"/>
                <a:gd name="T55" fmla="*/ 301916699 h 325"/>
                <a:gd name="T56" fmla="*/ 2147483647 w 387"/>
                <a:gd name="T57" fmla="*/ 301916699 h 325"/>
                <a:gd name="T58" fmla="*/ 2147483647 w 387"/>
                <a:gd name="T59" fmla="*/ 664138847 h 325"/>
                <a:gd name="T60" fmla="*/ 2147483647 w 387"/>
                <a:gd name="T61" fmla="*/ 966055780 h 325"/>
                <a:gd name="T62" fmla="*/ 2110211204 w 387"/>
                <a:gd name="T63" fmla="*/ 1328374844 h 325"/>
                <a:gd name="T64" fmla="*/ 1627844029 w 387"/>
                <a:gd name="T65" fmla="*/ 1690597693 h 325"/>
                <a:gd name="T66" fmla="*/ 1266068026 w 387"/>
                <a:gd name="T67" fmla="*/ 2052916445 h 325"/>
                <a:gd name="T68" fmla="*/ 904390058 w 387"/>
                <a:gd name="T69" fmla="*/ 2147483647 h 325"/>
                <a:gd name="T70" fmla="*/ 602862022 w 387"/>
                <a:gd name="T71" fmla="*/ 2147483647 h 325"/>
                <a:gd name="T72" fmla="*/ 422023038 w 387"/>
                <a:gd name="T73" fmla="*/ 2147483647 h 325"/>
                <a:gd name="T74" fmla="*/ 241183665 w 387"/>
                <a:gd name="T75" fmla="*/ 2147483647 h 325"/>
                <a:gd name="T76" fmla="*/ 120591833 w 387"/>
                <a:gd name="T77" fmla="*/ 2147483647 h 325"/>
                <a:gd name="T78" fmla="*/ 0 w 387"/>
                <a:gd name="T79" fmla="*/ 2147483647 h 325"/>
                <a:gd name="T80" fmla="*/ 0 w 387"/>
                <a:gd name="T81" fmla="*/ 2147483647 h 325"/>
                <a:gd name="T82" fmla="*/ 60247521 w 387"/>
                <a:gd name="T83" fmla="*/ 2147483647 h 325"/>
                <a:gd name="T84" fmla="*/ 180839373 w 387"/>
                <a:gd name="T85" fmla="*/ 2147483647 h 325"/>
                <a:gd name="T86" fmla="*/ 180839373 w 387"/>
                <a:gd name="T87" fmla="*/ 2147483647 h 325"/>
                <a:gd name="T88" fmla="*/ 361775537 w 387"/>
                <a:gd name="T89" fmla="*/ 2147483647 h 325"/>
                <a:gd name="T90" fmla="*/ 602862022 w 387"/>
                <a:gd name="T91" fmla="*/ 2147483647 h 325"/>
                <a:gd name="T92" fmla="*/ 904390058 w 387"/>
                <a:gd name="T93" fmla="*/ 2147483647 h 325"/>
                <a:gd name="T94" fmla="*/ 1266068026 w 387"/>
                <a:gd name="T95" fmla="*/ 2147483647 h 325"/>
                <a:gd name="T96" fmla="*/ 1748436134 w 387"/>
                <a:gd name="T97" fmla="*/ 2147483647 h 325"/>
                <a:gd name="T98" fmla="*/ 2147483647 w 387"/>
                <a:gd name="T99" fmla="*/ 2147483647 h 325"/>
                <a:gd name="T100" fmla="*/ 2147483647 w 387"/>
                <a:gd name="T101" fmla="*/ 2147483647 h 325"/>
                <a:gd name="T102" fmla="*/ 2147483647 w 387"/>
                <a:gd name="T103" fmla="*/ 2147483647 h 325"/>
                <a:gd name="T104" fmla="*/ 2147483647 w 387"/>
                <a:gd name="T105" fmla="*/ 2147483647 h 325"/>
                <a:gd name="T106" fmla="*/ 2147483647 w 387"/>
                <a:gd name="T107" fmla="*/ 2147483647 h 325"/>
                <a:gd name="T108" fmla="*/ 2147483647 w 387"/>
                <a:gd name="T109" fmla="*/ 2147483647 h 325"/>
                <a:gd name="T110" fmla="*/ 2147483647 w 387"/>
                <a:gd name="T111" fmla="*/ 2147483647 h 325"/>
                <a:gd name="T112" fmla="*/ 2147483647 w 387"/>
                <a:gd name="T113" fmla="*/ 2147483647 h 325"/>
                <a:gd name="T114" fmla="*/ 2147483647 w 387"/>
                <a:gd name="T115" fmla="*/ 2147483647 h 325"/>
                <a:gd name="T116" fmla="*/ 2147483647 w 387"/>
                <a:gd name="T117" fmla="*/ 2147483647 h 325"/>
                <a:gd name="T118" fmla="*/ 2147483647 w 387"/>
                <a:gd name="T119" fmla="*/ 2147483647 h 325"/>
                <a:gd name="T120" fmla="*/ 2147483647 w 387"/>
                <a:gd name="T121" fmla="*/ 2147483647 h 325"/>
                <a:gd name="T122" fmla="*/ 2147483647 w 387"/>
                <a:gd name="T123" fmla="*/ 2147483647 h 325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87"/>
                <a:gd name="T187" fmla="*/ 0 h 325"/>
                <a:gd name="T188" fmla="*/ 387 w 387"/>
                <a:gd name="T189" fmla="*/ 325 h 325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87" h="325">
                  <a:moveTo>
                    <a:pt x="154" y="112"/>
                  </a:moveTo>
                  <a:lnTo>
                    <a:pt x="154" y="112"/>
                  </a:lnTo>
                  <a:lnTo>
                    <a:pt x="162" y="98"/>
                  </a:lnTo>
                  <a:lnTo>
                    <a:pt x="172" y="86"/>
                  </a:lnTo>
                  <a:lnTo>
                    <a:pt x="184" y="74"/>
                  </a:lnTo>
                  <a:lnTo>
                    <a:pt x="196" y="66"/>
                  </a:lnTo>
                  <a:lnTo>
                    <a:pt x="210" y="58"/>
                  </a:lnTo>
                  <a:lnTo>
                    <a:pt x="224" y="52"/>
                  </a:lnTo>
                  <a:lnTo>
                    <a:pt x="240" y="48"/>
                  </a:lnTo>
                  <a:lnTo>
                    <a:pt x="255" y="44"/>
                  </a:lnTo>
                  <a:lnTo>
                    <a:pt x="271" y="42"/>
                  </a:lnTo>
                  <a:lnTo>
                    <a:pt x="287" y="40"/>
                  </a:lnTo>
                  <a:lnTo>
                    <a:pt x="321" y="42"/>
                  </a:lnTo>
                  <a:lnTo>
                    <a:pt x="355" y="48"/>
                  </a:lnTo>
                  <a:lnTo>
                    <a:pt x="387" y="58"/>
                  </a:lnTo>
                  <a:lnTo>
                    <a:pt x="387" y="56"/>
                  </a:lnTo>
                  <a:lnTo>
                    <a:pt x="357" y="40"/>
                  </a:lnTo>
                  <a:lnTo>
                    <a:pt x="323" y="26"/>
                  </a:lnTo>
                  <a:lnTo>
                    <a:pt x="289" y="14"/>
                  </a:lnTo>
                  <a:lnTo>
                    <a:pt x="257" y="6"/>
                  </a:lnTo>
                  <a:lnTo>
                    <a:pt x="224" y="0"/>
                  </a:lnTo>
                  <a:lnTo>
                    <a:pt x="192" y="0"/>
                  </a:lnTo>
                  <a:lnTo>
                    <a:pt x="178" y="0"/>
                  </a:lnTo>
                  <a:lnTo>
                    <a:pt x="162" y="2"/>
                  </a:lnTo>
                  <a:lnTo>
                    <a:pt x="148" y="6"/>
                  </a:lnTo>
                  <a:lnTo>
                    <a:pt x="134" y="10"/>
                  </a:lnTo>
                  <a:lnTo>
                    <a:pt x="110" y="22"/>
                  </a:lnTo>
                  <a:lnTo>
                    <a:pt x="90" y="32"/>
                  </a:lnTo>
                  <a:lnTo>
                    <a:pt x="70" y="44"/>
                  </a:lnTo>
                  <a:lnTo>
                    <a:pt x="54" y="56"/>
                  </a:lnTo>
                  <a:lnTo>
                    <a:pt x="42" y="68"/>
                  </a:lnTo>
                  <a:lnTo>
                    <a:pt x="30" y="82"/>
                  </a:lnTo>
                  <a:lnTo>
                    <a:pt x="20" y="94"/>
                  </a:lnTo>
                  <a:lnTo>
                    <a:pt x="14" y="108"/>
                  </a:lnTo>
                  <a:lnTo>
                    <a:pt x="8" y="124"/>
                  </a:lnTo>
                  <a:lnTo>
                    <a:pt x="4" y="138"/>
                  </a:lnTo>
                  <a:lnTo>
                    <a:pt x="0" y="154"/>
                  </a:lnTo>
                  <a:lnTo>
                    <a:pt x="0" y="168"/>
                  </a:lnTo>
                  <a:lnTo>
                    <a:pt x="2" y="202"/>
                  </a:lnTo>
                  <a:lnTo>
                    <a:pt x="6" y="234"/>
                  </a:lnTo>
                  <a:lnTo>
                    <a:pt x="12" y="252"/>
                  </a:lnTo>
                  <a:lnTo>
                    <a:pt x="20" y="268"/>
                  </a:lnTo>
                  <a:lnTo>
                    <a:pt x="30" y="283"/>
                  </a:lnTo>
                  <a:lnTo>
                    <a:pt x="42" y="295"/>
                  </a:lnTo>
                  <a:lnTo>
                    <a:pt x="58" y="305"/>
                  </a:lnTo>
                  <a:lnTo>
                    <a:pt x="76" y="315"/>
                  </a:lnTo>
                  <a:lnTo>
                    <a:pt x="94" y="321"/>
                  </a:lnTo>
                  <a:lnTo>
                    <a:pt x="116" y="325"/>
                  </a:lnTo>
                  <a:lnTo>
                    <a:pt x="112" y="299"/>
                  </a:lnTo>
                  <a:lnTo>
                    <a:pt x="112" y="271"/>
                  </a:lnTo>
                  <a:lnTo>
                    <a:pt x="112" y="244"/>
                  </a:lnTo>
                  <a:lnTo>
                    <a:pt x="116" y="216"/>
                  </a:lnTo>
                  <a:lnTo>
                    <a:pt x="122" y="190"/>
                  </a:lnTo>
                  <a:lnTo>
                    <a:pt x="130" y="162"/>
                  </a:lnTo>
                  <a:lnTo>
                    <a:pt x="140" y="136"/>
                  </a:lnTo>
                  <a:lnTo>
                    <a:pt x="154" y="1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682" tIns="60841" rIns="121682" bIns="60841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247" name="Freeform 387"/>
            <p:cNvSpPr>
              <a:spLocks/>
            </p:cNvSpPr>
            <p:nvPr/>
          </p:nvSpPr>
          <p:spPr bwMode="auto">
            <a:xfrm flipH="1">
              <a:off x="368782" y="9312"/>
              <a:ext cx="45322" cy="119823"/>
            </a:xfrm>
            <a:custGeom>
              <a:avLst/>
              <a:gdLst>
                <a:gd name="T0" fmla="*/ 2147483647 w 146"/>
                <a:gd name="T1" fmla="*/ 2147483647 h 387"/>
                <a:gd name="T2" fmla="*/ 2147483647 w 146"/>
                <a:gd name="T3" fmla="*/ 2147483647 h 387"/>
                <a:gd name="T4" fmla="*/ 2147483647 w 146"/>
                <a:gd name="T5" fmla="*/ 1513798719 h 387"/>
                <a:gd name="T6" fmla="*/ 2147483647 w 146"/>
                <a:gd name="T7" fmla="*/ 949826714 h 387"/>
                <a:gd name="T8" fmla="*/ 2147483647 w 146"/>
                <a:gd name="T9" fmla="*/ 415573434 h 387"/>
                <a:gd name="T10" fmla="*/ 2147483647 w 146"/>
                <a:gd name="T11" fmla="*/ 0 h 387"/>
                <a:gd name="T12" fmla="*/ 2147483647 w 146"/>
                <a:gd name="T13" fmla="*/ 0 h 387"/>
                <a:gd name="T14" fmla="*/ 2147483647 w 146"/>
                <a:gd name="T15" fmla="*/ 237456678 h 387"/>
                <a:gd name="T16" fmla="*/ 2147483647 w 146"/>
                <a:gd name="T17" fmla="*/ 593593821 h 387"/>
                <a:gd name="T18" fmla="*/ 2147483647 w 146"/>
                <a:gd name="T19" fmla="*/ 771710345 h 387"/>
                <a:gd name="T20" fmla="*/ 1854610853 w 146"/>
                <a:gd name="T21" fmla="*/ 1009167255 h 387"/>
                <a:gd name="T22" fmla="*/ 1495657038 w 146"/>
                <a:gd name="T23" fmla="*/ 1276341499 h 387"/>
                <a:gd name="T24" fmla="*/ 1196544691 w 146"/>
                <a:gd name="T25" fmla="*/ 1573139261 h 387"/>
                <a:gd name="T26" fmla="*/ 897432653 w 146"/>
                <a:gd name="T27" fmla="*/ 1929275397 h 387"/>
                <a:gd name="T28" fmla="*/ 658066163 w 146"/>
                <a:gd name="T29" fmla="*/ 2147483647 h 387"/>
                <a:gd name="T30" fmla="*/ 478637216 w 146"/>
                <a:gd name="T31" fmla="*/ 2147483647 h 387"/>
                <a:gd name="T32" fmla="*/ 299112115 w 146"/>
                <a:gd name="T33" fmla="*/ 2147483647 h 387"/>
                <a:gd name="T34" fmla="*/ 179525101 w 146"/>
                <a:gd name="T35" fmla="*/ 2147483647 h 387"/>
                <a:gd name="T36" fmla="*/ 59841797 w 146"/>
                <a:gd name="T37" fmla="*/ 2147483647 h 387"/>
                <a:gd name="T38" fmla="*/ 0 w 146"/>
                <a:gd name="T39" fmla="*/ 2147483647 h 387"/>
                <a:gd name="T40" fmla="*/ 0 w 146"/>
                <a:gd name="T41" fmla="*/ 2147483647 h 387"/>
                <a:gd name="T42" fmla="*/ 0 w 146"/>
                <a:gd name="T43" fmla="*/ 2147483647 h 387"/>
                <a:gd name="T44" fmla="*/ 59841797 w 146"/>
                <a:gd name="T45" fmla="*/ 2147483647 h 387"/>
                <a:gd name="T46" fmla="*/ 239270337 w 146"/>
                <a:gd name="T47" fmla="*/ 2147483647 h 387"/>
                <a:gd name="T48" fmla="*/ 478637216 w 146"/>
                <a:gd name="T49" fmla="*/ 2147483647 h 387"/>
                <a:gd name="T50" fmla="*/ 897432653 w 146"/>
                <a:gd name="T51" fmla="*/ 2147483647 h 387"/>
                <a:gd name="T52" fmla="*/ 1316227936 w 146"/>
                <a:gd name="T53" fmla="*/ 2147483647 h 387"/>
                <a:gd name="T54" fmla="*/ 1854610853 w 146"/>
                <a:gd name="T55" fmla="*/ 2147483647 h 387"/>
                <a:gd name="T56" fmla="*/ 2147483647 w 146"/>
                <a:gd name="T57" fmla="*/ 2147483647 h 387"/>
                <a:gd name="T58" fmla="*/ 2147483647 w 146"/>
                <a:gd name="T59" fmla="*/ 2147483647 h 387"/>
                <a:gd name="T60" fmla="*/ 2147483647 w 146"/>
                <a:gd name="T61" fmla="*/ 2147483647 h 387"/>
                <a:gd name="T62" fmla="*/ 2147483647 w 146"/>
                <a:gd name="T63" fmla="*/ 2147483647 h 387"/>
                <a:gd name="T64" fmla="*/ 2147483647 w 146"/>
                <a:gd name="T65" fmla="*/ 2147483647 h 387"/>
                <a:gd name="T66" fmla="*/ 2147483647 w 146"/>
                <a:gd name="T67" fmla="*/ 2147483647 h 387"/>
                <a:gd name="T68" fmla="*/ 1854610853 w 146"/>
                <a:gd name="T69" fmla="*/ 2147483647 h 387"/>
                <a:gd name="T70" fmla="*/ 1675181751 w 146"/>
                <a:gd name="T71" fmla="*/ 2147483647 h 387"/>
                <a:gd name="T72" fmla="*/ 1615340594 w 146"/>
                <a:gd name="T73" fmla="*/ 2147483647 h 387"/>
                <a:gd name="T74" fmla="*/ 1615340594 w 146"/>
                <a:gd name="T75" fmla="*/ 2147483647 h 387"/>
                <a:gd name="T76" fmla="*/ 1675181751 w 146"/>
                <a:gd name="T77" fmla="*/ 2147483647 h 387"/>
                <a:gd name="T78" fmla="*/ 1794768454 w 146"/>
                <a:gd name="T79" fmla="*/ 2147483647 h 387"/>
                <a:gd name="T80" fmla="*/ 1914452010 w 146"/>
                <a:gd name="T81" fmla="*/ 2147483647 h 387"/>
                <a:gd name="T82" fmla="*/ 2093976723 w 146"/>
                <a:gd name="T83" fmla="*/ 2147483647 h 387"/>
                <a:gd name="T84" fmla="*/ 2147483647 w 146"/>
                <a:gd name="T85" fmla="*/ 2147483647 h 387"/>
                <a:gd name="T86" fmla="*/ 2147483647 w 146"/>
                <a:gd name="T87" fmla="*/ 2147483647 h 38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46"/>
                <a:gd name="T133" fmla="*/ 0 h 387"/>
                <a:gd name="T134" fmla="*/ 146 w 146"/>
                <a:gd name="T135" fmla="*/ 387 h 387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46" h="387">
                  <a:moveTo>
                    <a:pt x="78" y="73"/>
                  </a:moveTo>
                  <a:lnTo>
                    <a:pt x="78" y="73"/>
                  </a:lnTo>
                  <a:lnTo>
                    <a:pt x="92" y="51"/>
                  </a:lnTo>
                  <a:lnTo>
                    <a:pt x="110" y="32"/>
                  </a:lnTo>
                  <a:lnTo>
                    <a:pt x="128" y="14"/>
                  </a:lnTo>
                  <a:lnTo>
                    <a:pt x="146" y="0"/>
                  </a:lnTo>
                  <a:lnTo>
                    <a:pt x="116" y="8"/>
                  </a:lnTo>
                  <a:lnTo>
                    <a:pt x="88" y="20"/>
                  </a:lnTo>
                  <a:lnTo>
                    <a:pt x="74" y="26"/>
                  </a:lnTo>
                  <a:lnTo>
                    <a:pt x="62" y="34"/>
                  </a:lnTo>
                  <a:lnTo>
                    <a:pt x="50" y="43"/>
                  </a:lnTo>
                  <a:lnTo>
                    <a:pt x="40" y="53"/>
                  </a:lnTo>
                  <a:lnTo>
                    <a:pt x="30" y="65"/>
                  </a:lnTo>
                  <a:lnTo>
                    <a:pt x="22" y="79"/>
                  </a:lnTo>
                  <a:lnTo>
                    <a:pt x="16" y="95"/>
                  </a:lnTo>
                  <a:lnTo>
                    <a:pt x="10" y="111"/>
                  </a:lnTo>
                  <a:lnTo>
                    <a:pt x="6" y="131"/>
                  </a:lnTo>
                  <a:lnTo>
                    <a:pt x="2" y="151"/>
                  </a:lnTo>
                  <a:lnTo>
                    <a:pt x="0" y="175"/>
                  </a:lnTo>
                  <a:lnTo>
                    <a:pt x="0" y="199"/>
                  </a:lnTo>
                  <a:lnTo>
                    <a:pt x="2" y="223"/>
                  </a:lnTo>
                  <a:lnTo>
                    <a:pt x="8" y="247"/>
                  </a:lnTo>
                  <a:lnTo>
                    <a:pt x="16" y="271"/>
                  </a:lnTo>
                  <a:lnTo>
                    <a:pt x="30" y="295"/>
                  </a:lnTo>
                  <a:lnTo>
                    <a:pt x="44" y="319"/>
                  </a:lnTo>
                  <a:lnTo>
                    <a:pt x="62" y="343"/>
                  </a:lnTo>
                  <a:lnTo>
                    <a:pt x="80" y="365"/>
                  </a:lnTo>
                  <a:lnTo>
                    <a:pt x="100" y="387"/>
                  </a:lnTo>
                  <a:lnTo>
                    <a:pt x="102" y="385"/>
                  </a:lnTo>
                  <a:lnTo>
                    <a:pt x="86" y="347"/>
                  </a:lnTo>
                  <a:lnTo>
                    <a:pt x="72" y="305"/>
                  </a:lnTo>
                  <a:lnTo>
                    <a:pt x="62" y="263"/>
                  </a:lnTo>
                  <a:lnTo>
                    <a:pt x="56" y="221"/>
                  </a:lnTo>
                  <a:lnTo>
                    <a:pt x="54" y="181"/>
                  </a:lnTo>
                  <a:lnTo>
                    <a:pt x="54" y="161"/>
                  </a:lnTo>
                  <a:lnTo>
                    <a:pt x="56" y="141"/>
                  </a:lnTo>
                  <a:lnTo>
                    <a:pt x="60" y="123"/>
                  </a:lnTo>
                  <a:lnTo>
                    <a:pt x="64" y="105"/>
                  </a:lnTo>
                  <a:lnTo>
                    <a:pt x="70" y="89"/>
                  </a:lnTo>
                  <a:lnTo>
                    <a:pt x="78" y="7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682" tIns="60841" rIns="121682" bIns="60841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248" name="Freeform 388"/>
            <p:cNvSpPr>
              <a:spLocks/>
            </p:cNvSpPr>
            <p:nvPr/>
          </p:nvSpPr>
          <p:spPr bwMode="auto">
            <a:xfrm flipH="1">
              <a:off x="338981" y="124168"/>
              <a:ext cx="129757" cy="146519"/>
            </a:xfrm>
            <a:custGeom>
              <a:avLst/>
              <a:gdLst>
                <a:gd name="T0" fmla="*/ 2147483647 w 417"/>
                <a:gd name="T1" fmla="*/ 2147483647 h 471"/>
                <a:gd name="T2" fmla="*/ 2147483647 w 417"/>
                <a:gd name="T3" fmla="*/ 1143932020 h 471"/>
                <a:gd name="T4" fmla="*/ 2147483647 w 417"/>
                <a:gd name="T5" fmla="*/ 541821989 h 471"/>
                <a:gd name="T6" fmla="*/ 2147483647 w 417"/>
                <a:gd name="T7" fmla="*/ 240863564 h 471"/>
                <a:gd name="T8" fmla="*/ 2147483647 w 417"/>
                <a:gd name="T9" fmla="*/ 0 h 471"/>
                <a:gd name="T10" fmla="*/ 2147483647 w 417"/>
                <a:gd name="T11" fmla="*/ 120383253 h 471"/>
                <a:gd name="T12" fmla="*/ 2147483647 w 417"/>
                <a:gd name="T13" fmla="*/ 361246856 h 471"/>
                <a:gd name="T14" fmla="*/ 2147483647 w 417"/>
                <a:gd name="T15" fmla="*/ 782685319 h 471"/>
                <a:gd name="T16" fmla="*/ 1807731054 w 417"/>
                <a:gd name="T17" fmla="*/ 1384795817 h 471"/>
                <a:gd name="T18" fmla="*/ 1265411364 w 417"/>
                <a:gd name="T19" fmla="*/ 2147483647 h 471"/>
                <a:gd name="T20" fmla="*/ 843640249 w 417"/>
                <a:gd name="T21" fmla="*/ 2147483647 h 471"/>
                <a:gd name="T22" fmla="*/ 301320637 w 417"/>
                <a:gd name="T23" fmla="*/ 2147483647 h 471"/>
                <a:gd name="T24" fmla="*/ 0 w 417"/>
                <a:gd name="T25" fmla="*/ 2147483647 h 471"/>
                <a:gd name="T26" fmla="*/ 0 w 417"/>
                <a:gd name="T27" fmla="*/ 2147483647 h 471"/>
                <a:gd name="T28" fmla="*/ 120547679 w 417"/>
                <a:gd name="T29" fmla="*/ 2147483647 h 471"/>
                <a:gd name="T30" fmla="*/ 421771582 w 417"/>
                <a:gd name="T31" fmla="*/ 2147483647 h 471"/>
                <a:gd name="T32" fmla="*/ 843640249 w 417"/>
                <a:gd name="T33" fmla="*/ 2147483647 h 471"/>
                <a:gd name="T34" fmla="*/ 1385959316 w 417"/>
                <a:gd name="T35" fmla="*/ 2147483647 h 471"/>
                <a:gd name="T36" fmla="*/ 2109050991 w 417"/>
                <a:gd name="T37" fmla="*/ 2147483647 h 471"/>
                <a:gd name="T38" fmla="*/ 2147483647 w 417"/>
                <a:gd name="T39" fmla="*/ 2147483647 h 471"/>
                <a:gd name="T40" fmla="*/ 2147483647 w 417"/>
                <a:gd name="T41" fmla="*/ 2147483647 h 471"/>
                <a:gd name="T42" fmla="*/ 2147483647 w 417"/>
                <a:gd name="T43" fmla="*/ 2147483647 h 471"/>
                <a:gd name="T44" fmla="*/ 2147483647 w 417"/>
                <a:gd name="T45" fmla="*/ 2147483647 h 471"/>
                <a:gd name="T46" fmla="*/ 2147483647 w 417"/>
                <a:gd name="T47" fmla="*/ 2147483647 h 471"/>
                <a:gd name="T48" fmla="*/ 2147483647 w 417"/>
                <a:gd name="T49" fmla="*/ 2147483647 h 471"/>
                <a:gd name="T50" fmla="*/ 2147483647 w 417"/>
                <a:gd name="T51" fmla="*/ 2147483647 h 471"/>
                <a:gd name="T52" fmla="*/ 2147483647 w 417"/>
                <a:gd name="T53" fmla="*/ 2147483647 h 471"/>
                <a:gd name="T54" fmla="*/ 2147483647 w 417"/>
                <a:gd name="T55" fmla="*/ 2147483647 h 471"/>
                <a:gd name="T56" fmla="*/ 2147483647 w 417"/>
                <a:gd name="T57" fmla="*/ 2147483647 h 471"/>
                <a:gd name="T58" fmla="*/ 2147483647 w 417"/>
                <a:gd name="T59" fmla="*/ 2147483647 h 471"/>
                <a:gd name="T60" fmla="*/ 2147483647 w 417"/>
                <a:gd name="T61" fmla="*/ 2147483647 h 471"/>
                <a:gd name="T62" fmla="*/ 2147483647 w 417"/>
                <a:gd name="T63" fmla="*/ 2147483647 h 471"/>
                <a:gd name="T64" fmla="*/ 2147483647 w 417"/>
                <a:gd name="T65" fmla="*/ 2147483647 h 471"/>
                <a:gd name="T66" fmla="*/ 2147483647 w 417"/>
                <a:gd name="T67" fmla="*/ 2147483647 h 471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417"/>
                <a:gd name="T103" fmla="*/ 0 h 471"/>
                <a:gd name="T104" fmla="*/ 417 w 417"/>
                <a:gd name="T105" fmla="*/ 471 h 471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417" h="471">
                  <a:moveTo>
                    <a:pt x="387" y="152"/>
                  </a:moveTo>
                  <a:lnTo>
                    <a:pt x="387" y="152"/>
                  </a:lnTo>
                  <a:lnTo>
                    <a:pt x="315" y="70"/>
                  </a:lnTo>
                  <a:lnTo>
                    <a:pt x="289" y="38"/>
                  </a:lnTo>
                  <a:lnTo>
                    <a:pt x="279" y="26"/>
                  </a:lnTo>
                  <a:lnTo>
                    <a:pt x="275" y="18"/>
                  </a:lnTo>
                  <a:lnTo>
                    <a:pt x="243" y="8"/>
                  </a:lnTo>
                  <a:lnTo>
                    <a:pt x="209" y="2"/>
                  </a:lnTo>
                  <a:lnTo>
                    <a:pt x="175" y="0"/>
                  </a:lnTo>
                  <a:lnTo>
                    <a:pt x="159" y="2"/>
                  </a:lnTo>
                  <a:lnTo>
                    <a:pt x="143" y="4"/>
                  </a:lnTo>
                  <a:lnTo>
                    <a:pt x="128" y="8"/>
                  </a:lnTo>
                  <a:lnTo>
                    <a:pt x="112" y="12"/>
                  </a:lnTo>
                  <a:lnTo>
                    <a:pt x="98" y="18"/>
                  </a:lnTo>
                  <a:lnTo>
                    <a:pt x="84" y="26"/>
                  </a:lnTo>
                  <a:lnTo>
                    <a:pt x="72" y="34"/>
                  </a:lnTo>
                  <a:lnTo>
                    <a:pt x="60" y="46"/>
                  </a:lnTo>
                  <a:lnTo>
                    <a:pt x="50" y="58"/>
                  </a:lnTo>
                  <a:lnTo>
                    <a:pt x="42" y="72"/>
                  </a:lnTo>
                  <a:lnTo>
                    <a:pt x="28" y="96"/>
                  </a:lnTo>
                  <a:lnTo>
                    <a:pt x="18" y="122"/>
                  </a:lnTo>
                  <a:lnTo>
                    <a:pt x="10" y="150"/>
                  </a:lnTo>
                  <a:lnTo>
                    <a:pt x="4" y="176"/>
                  </a:lnTo>
                  <a:lnTo>
                    <a:pt x="0" y="204"/>
                  </a:lnTo>
                  <a:lnTo>
                    <a:pt x="0" y="231"/>
                  </a:lnTo>
                  <a:lnTo>
                    <a:pt x="0" y="259"/>
                  </a:lnTo>
                  <a:lnTo>
                    <a:pt x="4" y="285"/>
                  </a:lnTo>
                  <a:lnTo>
                    <a:pt x="8" y="305"/>
                  </a:lnTo>
                  <a:lnTo>
                    <a:pt x="14" y="325"/>
                  </a:lnTo>
                  <a:lnTo>
                    <a:pt x="20" y="343"/>
                  </a:lnTo>
                  <a:lnTo>
                    <a:pt x="28" y="361"/>
                  </a:lnTo>
                  <a:lnTo>
                    <a:pt x="36" y="379"/>
                  </a:lnTo>
                  <a:lnTo>
                    <a:pt x="46" y="395"/>
                  </a:lnTo>
                  <a:lnTo>
                    <a:pt x="58" y="409"/>
                  </a:lnTo>
                  <a:lnTo>
                    <a:pt x="70" y="423"/>
                  </a:lnTo>
                  <a:lnTo>
                    <a:pt x="86" y="437"/>
                  </a:lnTo>
                  <a:lnTo>
                    <a:pt x="102" y="449"/>
                  </a:lnTo>
                  <a:lnTo>
                    <a:pt x="120" y="457"/>
                  </a:lnTo>
                  <a:lnTo>
                    <a:pt x="137" y="465"/>
                  </a:lnTo>
                  <a:lnTo>
                    <a:pt x="153" y="469"/>
                  </a:lnTo>
                  <a:lnTo>
                    <a:pt x="171" y="471"/>
                  </a:lnTo>
                  <a:lnTo>
                    <a:pt x="191" y="471"/>
                  </a:lnTo>
                  <a:lnTo>
                    <a:pt x="209" y="467"/>
                  </a:lnTo>
                  <a:lnTo>
                    <a:pt x="227" y="463"/>
                  </a:lnTo>
                  <a:lnTo>
                    <a:pt x="243" y="455"/>
                  </a:lnTo>
                  <a:lnTo>
                    <a:pt x="261" y="445"/>
                  </a:lnTo>
                  <a:lnTo>
                    <a:pt x="277" y="433"/>
                  </a:lnTo>
                  <a:lnTo>
                    <a:pt x="293" y="421"/>
                  </a:lnTo>
                  <a:lnTo>
                    <a:pt x="309" y="405"/>
                  </a:lnTo>
                  <a:lnTo>
                    <a:pt x="323" y="385"/>
                  </a:lnTo>
                  <a:lnTo>
                    <a:pt x="335" y="365"/>
                  </a:lnTo>
                  <a:lnTo>
                    <a:pt x="361" y="319"/>
                  </a:lnTo>
                  <a:lnTo>
                    <a:pt x="385" y="275"/>
                  </a:lnTo>
                  <a:lnTo>
                    <a:pt x="395" y="255"/>
                  </a:lnTo>
                  <a:lnTo>
                    <a:pt x="403" y="235"/>
                  </a:lnTo>
                  <a:lnTo>
                    <a:pt x="409" y="214"/>
                  </a:lnTo>
                  <a:lnTo>
                    <a:pt x="413" y="196"/>
                  </a:lnTo>
                  <a:lnTo>
                    <a:pt x="417" y="186"/>
                  </a:lnTo>
                  <a:lnTo>
                    <a:pt x="415" y="182"/>
                  </a:lnTo>
                  <a:lnTo>
                    <a:pt x="387" y="15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682" tIns="60841" rIns="121682" bIns="60841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249" name="Freeform 389"/>
            <p:cNvSpPr>
              <a:spLocks/>
            </p:cNvSpPr>
            <p:nvPr/>
          </p:nvSpPr>
          <p:spPr bwMode="auto">
            <a:xfrm flipH="1">
              <a:off x="285588" y="0"/>
              <a:ext cx="111752" cy="170111"/>
            </a:xfrm>
            <a:custGeom>
              <a:avLst/>
              <a:gdLst>
                <a:gd name="T0" fmla="*/ 717896157 w 360"/>
                <a:gd name="T1" fmla="*/ 2147483647 h 549"/>
                <a:gd name="T2" fmla="*/ 299107619 w 360"/>
                <a:gd name="T3" fmla="*/ 2147483647 h 549"/>
                <a:gd name="T4" fmla="*/ 59840712 w 360"/>
                <a:gd name="T5" fmla="*/ 2147483647 h 549"/>
                <a:gd name="T6" fmla="*/ 0 w 360"/>
                <a:gd name="T7" fmla="*/ 2147483647 h 549"/>
                <a:gd name="T8" fmla="*/ 239266616 w 360"/>
                <a:gd name="T9" fmla="*/ 2147483647 h 549"/>
                <a:gd name="T10" fmla="*/ 957259547 w 360"/>
                <a:gd name="T11" fmla="*/ 2147483647 h 549"/>
                <a:gd name="T12" fmla="*/ 1435792313 w 360"/>
                <a:gd name="T13" fmla="*/ 2147483647 h 549"/>
                <a:gd name="T14" fmla="*/ 2147483647 w 360"/>
                <a:gd name="T15" fmla="*/ 2147483647 h 549"/>
                <a:gd name="T16" fmla="*/ 2147483647 w 360"/>
                <a:gd name="T17" fmla="*/ 2147483647 h 549"/>
                <a:gd name="T18" fmla="*/ 2147483647 w 360"/>
                <a:gd name="T19" fmla="*/ 2147483647 h 549"/>
                <a:gd name="T20" fmla="*/ 2147483647 w 360"/>
                <a:gd name="T21" fmla="*/ 2147483647 h 549"/>
                <a:gd name="T22" fmla="*/ 2147483647 w 360"/>
                <a:gd name="T23" fmla="*/ 2147483647 h 549"/>
                <a:gd name="T24" fmla="*/ 2147483647 w 360"/>
                <a:gd name="T25" fmla="*/ 2147483647 h 549"/>
                <a:gd name="T26" fmla="*/ 2147483647 w 360"/>
                <a:gd name="T27" fmla="*/ 2147483647 h 549"/>
                <a:gd name="T28" fmla="*/ 2147483647 w 360"/>
                <a:gd name="T29" fmla="*/ 2147483647 h 549"/>
                <a:gd name="T30" fmla="*/ 2147483647 w 360"/>
                <a:gd name="T31" fmla="*/ 2147483647 h 549"/>
                <a:gd name="T32" fmla="*/ 2147483647 w 360"/>
                <a:gd name="T33" fmla="*/ 2147483647 h 549"/>
                <a:gd name="T34" fmla="*/ 2147483647 w 360"/>
                <a:gd name="T35" fmla="*/ 2147483647 h 549"/>
                <a:gd name="T36" fmla="*/ 2147483647 w 360"/>
                <a:gd name="T37" fmla="*/ 2147483647 h 549"/>
                <a:gd name="T38" fmla="*/ 2147483647 w 360"/>
                <a:gd name="T39" fmla="*/ 2147483647 h 549"/>
                <a:gd name="T40" fmla="*/ 2147483647 w 360"/>
                <a:gd name="T41" fmla="*/ 2147483647 h 549"/>
                <a:gd name="T42" fmla="*/ 2147483647 w 360"/>
                <a:gd name="T43" fmla="*/ 2147483647 h 549"/>
                <a:gd name="T44" fmla="*/ 2147483647 w 360"/>
                <a:gd name="T45" fmla="*/ 1903989915 h 549"/>
                <a:gd name="T46" fmla="*/ 2147483647 w 360"/>
                <a:gd name="T47" fmla="*/ 1427968113 h 549"/>
                <a:gd name="T48" fmla="*/ 2147483647 w 360"/>
                <a:gd name="T49" fmla="*/ 832989817 h 549"/>
                <a:gd name="T50" fmla="*/ 2147483647 w 360"/>
                <a:gd name="T51" fmla="*/ 416494908 h 549"/>
                <a:gd name="T52" fmla="*/ 2147483647 w 360"/>
                <a:gd name="T53" fmla="*/ 118957462 h 549"/>
                <a:gd name="T54" fmla="*/ 2147483647 w 360"/>
                <a:gd name="T55" fmla="*/ 0 h 549"/>
                <a:gd name="T56" fmla="*/ 2147483647 w 360"/>
                <a:gd name="T57" fmla="*/ 178483930 h 549"/>
                <a:gd name="T58" fmla="*/ 2147483647 w 360"/>
                <a:gd name="T59" fmla="*/ 892516246 h 549"/>
                <a:gd name="T60" fmla="*/ 2147483647 w 360"/>
                <a:gd name="T61" fmla="*/ 1309010690 h 549"/>
                <a:gd name="T62" fmla="*/ 1136685393 w 360"/>
                <a:gd name="T63" fmla="*/ 2147483647 h 549"/>
                <a:gd name="T64" fmla="*/ 717896157 w 360"/>
                <a:gd name="T65" fmla="*/ 2147483647 h 549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360"/>
                <a:gd name="T100" fmla="*/ 0 h 549"/>
                <a:gd name="T101" fmla="*/ 360 w 360"/>
                <a:gd name="T102" fmla="*/ 549 h 549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360" h="549">
                  <a:moveTo>
                    <a:pt x="24" y="103"/>
                  </a:moveTo>
                  <a:lnTo>
                    <a:pt x="24" y="103"/>
                  </a:lnTo>
                  <a:lnTo>
                    <a:pt x="16" y="119"/>
                  </a:lnTo>
                  <a:lnTo>
                    <a:pt x="10" y="135"/>
                  </a:lnTo>
                  <a:lnTo>
                    <a:pt x="6" y="153"/>
                  </a:lnTo>
                  <a:lnTo>
                    <a:pt x="2" y="171"/>
                  </a:lnTo>
                  <a:lnTo>
                    <a:pt x="0" y="191"/>
                  </a:lnTo>
                  <a:lnTo>
                    <a:pt x="0" y="211"/>
                  </a:lnTo>
                  <a:lnTo>
                    <a:pt x="2" y="251"/>
                  </a:lnTo>
                  <a:lnTo>
                    <a:pt x="8" y="293"/>
                  </a:lnTo>
                  <a:lnTo>
                    <a:pt x="18" y="335"/>
                  </a:lnTo>
                  <a:lnTo>
                    <a:pt x="32" y="377"/>
                  </a:lnTo>
                  <a:lnTo>
                    <a:pt x="48" y="415"/>
                  </a:lnTo>
                  <a:lnTo>
                    <a:pt x="58" y="421"/>
                  </a:lnTo>
                  <a:lnTo>
                    <a:pt x="74" y="435"/>
                  </a:lnTo>
                  <a:lnTo>
                    <a:pt x="122" y="477"/>
                  </a:lnTo>
                  <a:lnTo>
                    <a:pt x="170" y="519"/>
                  </a:lnTo>
                  <a:lnTo>
                    <a:pt x="176" y="525"/>
                  </a:lnTo>
                  <a:lnTo>
                    <a:pt x="204" y="549"/>
                  </a:lnTo>
                  <a:lnTo>
                    <a:pt x="220" y="539"/>
                  </a:lnTo>
                  <a:lnTo>
                    <a:pt x="234" y="527"/>
                  </a:lnTo>
                  <a:lnTo>
                    <a:pt x="248" y="511"/>
                  </a:lnTo>
                  <a:lnTo>
                    <a:pt x="262" y="493"/>
                  </a:lnTo>
                  <a:lnTo>
                    <a:pt x="290" y="449"/>
                  </a:lnTo>
                  <a:lnTo>
                    <a:pt x="320" y="399"/>
                  </a:lnTo>
                  <a:lnTo>
                    <a:pt x="330" y="377"/>
                  </a:lnTo>
                  <a:lnTo>
                    <a:pt x="340" y="355"/>
                  </a:lnTo>
                  <a:lnTo>
                    <a:pt x="348" y="331"/>
                  </a:lnTo>
                  <a:lnTo>
                    <a:pt x="354" y="307"/>
                  </a:lnTo>
                  <a:lnTo>
                    <a:pt x="358" y="283"/>
                  </a:lnTo>
                  <a:lnTo>
                    <a:pt x="360" y="259"/>
                  </a:lnTo>
                  <a:lnTo>
                    <a:pt x="360" y="235"/>
                  </a:lnTo>
                  <a:lnTo>
                    <a:pt x="360" y="211"/>
                  </a:lnTo>
                  <a:lnTo>
                    <a:pt x="356" y="187"/>
                  </a:lnTo>
                  <a:lnTo>
                    <a:pt x="352" y="163"/>
                  </a:lnTo>
                  <a:lnTo>
                    <a:pt x="346" y="141"/>
                  </a:lnTo>
                  <a:lnTo>
                    <a:pt x="338" y="119"/>
                  </a:lnTo>
                  <a:lnTo>
                    <a:pt x="328" y="99"/>
                  </a:lnTo>
                  <a:lnTo>
                    <a:pt x="318" y="81"/>
                  </a:lnTo>
                  <a:lnTo>
                    <a:pt x="304" y="64"/>
                  </a:lnTo>
                  <a:lnTo>
                    <a:pt x="290" y="48"/>
                  </a:lnTo>
                  <a:lnTo>
                    <a:pt x="278" y="38"/>
                  </a:lnTo>
                  <a:lnTo>
                    <a:pt x="268" y="28"/>
                  </a:lnTo>
                  <a:lnTo>
                    <a:pt x="256" y="20"/>
                  </a:lnTo>
                  <a:lnTo>
                    <a:pt x="244" y="14"/>
                  </a:lnTo>
                  <a:lnTo>
                    <a:pt x="232" y="8"/>
                  </a:lnTo>
                  <a:lnTo>
                    <a:pt x="218" y="4"/>
                  </a:lnTo>
                  <a:lnTo>
                    <a:pt x="206" y="2"/>
                  </a:lnTo>
                  <a:lnTo>
                    <a:pt x="194" y="0"/>
                  </a:lnTo>
                  <a:lnTo>
                    <a:pt x="168" y="0"/>
                  </a:lnTo>
                  <a:lnTo>
                    <a:pt x="142" y="6"/>
                  </a:lnTo>
                  <a:lnTo>
                    <a:pt x="116" y="16"/>
                  </a:lnTo>
                  <a:lnTo>
                    <a:pt x="92" y="30"/>
                  </a:lnTo>
                  <a:lnTo>
                    <a:pt x="74" y="44"/>
                  </a:lnTo>
                  <a:lnTo>
                    <a:pt x="56" y="62"/>
                  </a:lnTo>
                  <a:lnTo>
                    <a:pt x="38" y="81"/>
                  </a:lnTo>
                  <a:lnTo>
                    <a:pt x="24" y="10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682" tIns="60841" rIns="121682" bIns="60841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250" name="Freeform 390"/>
            <p:cNvSpPr>
              <a:spLocks/>
            </p:cNvSpPr>
            <p:nvPr/>
          </p:nvSpPr>
          <p:spPr bwMode="auto">
            <a:xfrm flipH="1">
              <a:off x="147140" y="128514"/>
              <a:ext cx="235921" cy="243991"/>
            </a:xfrm>
            <a:custGeom>
              <a:avLst/>
              <a:gdLst>
                <a:gd name="T0" fmla="*/ 2147483647 w 761"/>
                <a:gd name="T1" fmla="*/ 2147483647 h 784"/>
                <a:gd name="T2" fmla="*/ 2147483647 w 761"/>
                <a:gd name="T3" fmla="*/ 2147483647 h 784"/>
                <a:gd name="T4" fmla="*/ 2147483647 w 761"/>
                <a:gd name="T5" fmla="*/ 2147483647 h 784"/>
                <a:gd name="T6" fmla="*/ 2147483647 w 761"/>
                <a:gd name="T7" fmla="*/ 2147483647 h 784"/>
                <a:gd name="T8" fmla="*/ 2147483647 w 761"/>
                <a:gd name="T9" fmla="*/ 2147483647 h 784"/>
                <a:gd name="T10" fmla="*/ 2147483647 w 761"/>
                <a:gd name="T11" fmla="*/ 2147483647 h 784"/>
                <a:gd name="T12" fmla="*/ 2147483647 w 761"/>
                <a:gd name="T13" fmla="*/ 2147483647 h 784"/>
                <a:gd name="T14" fmla="*/ 2147483647 w 761"/>
                <a:gd name="T15" fmla="*/ 2147483647 h 784"/>
                <a:gd name="T16" fmla="*/ 2147483647 w 761"/>
                <a:gd name="T17" fmla="*/ 2147483647 h 784"/>
                <a:gd name="T18" fmla="*/ 2147483647 w 761"/>
                <a:gd name="T19" fmla="*/ 2147483647 h 784"/>
                <a:gd name="T20" fmla="*/ 2147483647 w 761"/>
                <a:gd name="T21" fmla="*/ 2147483647 h 784"/>
                <a:gd name="T22" fmla="*/ 2147483647 w 761"/>
                <a:gd name="T23" fmla="*/ 2147483647 h 784"/>
                <a:gd name="T24" fmla="*/ 2147483647 w 761"/>
                <a:gd name="T25" fmla="*/ 1868789352 h 784"/>
                <a:gd name="T26" fmla="*/ 2147483647 w 761"/>
                <a:gd name="T27" fmla="*/ 1868789352 h 784"/>
                <a:gd name="T28" fmla="*/ 834225999 w 761"/>
                <a:gd name="T29" fmla="*/ 602816457 h 784"/>
                <a:gd name="T30" fmla="*/ 357525450 w 761"/>
                <a:gd name="T31" fmla="*/ 180825673 h 784"/>
                <a:gd name="T32" fmla="*/ 59587569 w 761"/>
                <a:gd name="T33" fmla="*/ 0 h 784"/>
                <a:gd name="T34" fmla="*/ 0 w 761"/>
                <a:gd name="T35" fmla="*/ 60243059 h 784"/>
                <a:gd name="T36" fmla="*/ 0 w 761"/>
                <a:gd name="T37" fmla="*/ 60243059 h 784"/>
                <a:gd name="T38" fmla="*/ 0 w 761"/>
                <a:gd name="T39" fmla="*/ 60243059 h 784"/>
                <a:gd name="T40" fmla="*/ 0 w 761"/>
                <a:gd name="T41" fmla="*/ 60243059 h 784"/>
                <a:gd name="T42" fmla="*/ 0 w 761"/>
                <a:gd name="T43" fmla="*/ 120582594 h 784"/>
                <a:gd name="T44" fmla="*/ 0 w 761"/>
                <a:gd name="T45" fmla="*/ 120582594 h 784"/>
                <a:gd name="T46" fmla="*/ 119175137 w 761"/>
                <a:gd name="T47" fmla="*/ 361748133 h 784"/>
                <a:gd name="T48" fmla="*/ 417112999 w 761"/>
                <a:gd name="T49" fmla="*/ 723399168 h 784"/>
                <a:gd name="T50" fmla="*/ 1191846778 w 761"/>
                <a:gd name="T51" fmla="*/ 1687963446 h 784"/>
                <a:gd name="T52" fmla="*/ 2147483647 w 761"/>
                <a:gd name="T53" fmla="*/ 2147483647 h 784"/>
                <a:gd name="T54" fmla="*/ 2147483647 w 761"/>
                <a:gd name="T55" fmla="*/ 2147483647 h 784"/>
                <a:gd name="T56" fmla="*/ 2147483647 w 761"/>
                <a:gd name="T57" fmla="*/ 2147483647 h 784"/>
                <a:gd name="T58" fmla="*/ 2147483647 w 761"/>
                <a:gd name="T59" fmla="*/ 2147483647 h 784"/>
                <a:gd name="T60" fmla="*/ 2147483647 w 761"/>
                <a:gd name="T61" fmla="*/ 2147483647 h 784"/>
                <a:gd name="T62" fmla="*/ 2147483647 w 761"/>
                <a:gd name="T63" fmla="*/ 2147483647 h 784"/>
                <a:gd name="T64" fmla="*/ 2147483647 w 761"/>
                <a:gd name="T65" fmla="*/ 2147483647 h 784"/>
                <a:gd name="T66" fmla="*/ 2147483647 w 761"/>
                <a:gd name="T67" fmla="*/ 2147483647 h 784"/>
                <a:gd name="T68" fmla="*/ 2147483647 w 761"/>
                <a:gd name="T69" fmla="*/ 2147483647 h 784"/>
                <a:gd name="T70" fmla="*/ 2147483647 w 761"/>
                <a:gd name="T71" fmla="*/ 2147483647 h 784"/>
                <a:gd name="T72" fmla="*/ 2147483647 w 761"/>
                <a:gd name="T73" fmla="*/ 2147483647 h 784"/>
                <a:gd name="T74" fmla="*/ 2147483647 w 761"/>
                <a:gd name="T75" fmla="*/ 2147483647 h 784"/>
                <a:gd name="T76" fmla="*/ 2147483647 w 761"/>
                <a:gd name="T77" fmla="*/ 2147483647 h 784"/>
                <a:gd name="T78" fmla="*/ 2147483647 w 761"/>
                <a:gd name="T79" fmla="*/ 2147483647 h 784"/>
                <a:gd name="T80" fmla="*/ 2147483647 w 761"/>
                <a:gd name="T81" fmla="*/ 2147483647 h 784"/>
                <a:gd name="T82" fmla="*/ 2147483647 w 761"/>
                <a:gd name="T83" fmla="*/ 2147483647 h 784"/>
                <a:gd name="T84" fmla="*/ 2147483647 w 761"/>
                <a:gd name="T85" fmla="*/ 2147483647 h 784"/>
                <a:gd name="T86" fmla="*/ 2147483647 w 761"/>
                <a:gd name="T87" fmla="*/ 2147483647 h 784"/>
                <a:gd name="T88" fmla="*/ 2147483647 w 761"/>
                <a:gd name="T89" fmla="*/ 2147483647 h 784"/>
                <a:gd name="T90" fmla="*/ 2147483647 w 761"/>
                <a:gd name="T91" fmla="*/ 2147483647 h 784"/>
                <a:gd name="T92" fmla="*/ 2147483647 w 761"/>
                <a:gd name="T93" fmla="*/ 2147483647 h 784"/>
                <a:gd name="T94" fmla="*/ 2147483647 w 761"/>
                <a:gd name="T95" fmla="*/ 2147483647 h 784"/>
                <a:gd name="T96" fmla="*/ 2147483647 w 761"/>
                <a:gd name="T97" fmla="*/ 2147483647 h 784"/>
                <a:gd name="T98" fmla="*/ 2147483647 w 761"/>
                <a:gd name="T99" fmla="*/ 2147483647 h 784"/>
                <a:gd name="T100" fmla="*/ 2147483647 w 761"/>
                <a:gd name="T101" fmla="*/ 2147483647 h 784"/>
                <a:gd name="T102" fmla="*/ 2147483647 w 761"/>
                <a:gd name="T103" fmla="*/ 2147483647 h 784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761"/>
                <a:gd name="T157" fmla="*/ 0 h 784"/>
                <a:gd name="T158" fmla="*/ 761 w 761"/>
                <a:gd name="T159" fmla="*/ 784 h 784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761" h="784">
                  <a:moveTo>
                    <a:pt x="761" y="691"/>
                  </a:moveTo>
                  <a:lnTo>
                    <a:pt x="761" y="691"/>
                  </a:lnTo>
                  <a:lnTo>
                    <a:pt x="745" y="677"/>
                  </a:lnTo>
                  <a:lnTo>
                    <a:pt x="497" y="445"/>
                  </a:lnTo>
                  <a:lnTo>
                    <a:pt x="322" y="283"/>
                  </a:lnTo>
                  <a:lnTo>
                    <a:pt x="158" y="134"/>
                  </a:lnTo>
                  <a:lnTo>
                    <a:pt x="130" y="110"/>
                  </a:lnTo>
                  <a:lnTo>
                    <a:pt x="124" y="104"/>
                  </a:lnTo>
                  <a:lnTo>
                    <a:pt x="76" y="62"/>
                  </a:lnTo>
                  <a:lnTo>
                    <a:pt x="28" y="20"/>
                  </a:lnTo>
                  <a:lnTo>
                    <a:pt x="12" y="6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4"/>
                  </a:lnTo>
                  <a:lnTo>
                    <a:pt x="4" y="12"/>
                  </a:lnTo>
                  <a:lnTo>
                    <a:pt x="14" y="24"/>
                  </a:lnTo>
                  <a:lnTo>
                    <a:pt x="40" y="56"/>
                  </a:lnTo>
                  <a:lnTo>
                    <a:pt x="112" y="138"/>
                  </a:lnTo>
                  <a:lnTo>
                    <a:pt x="140" y="168"/>
                  </a:lnTo>
                  <a:lnTo>
                    <a:pt x="142" y="172"/>
                  </a:lnTo>
                  <a:lnTo>
                    <a:pt x="294" y="339"/>
                  </a:lnTo>
                  <a:lnTo>
                    <a:pt x="459" y="517"/>
                  </a:lnTo>
                  <a:lnTo>
                    <a:pt x="693" y="769"/>
                  </a:lnTo>
                  <a:lnTo>
                    <a:pt x="707" y="784"/>
                  </a:lnTo>
                  <a:lnTo>
                    <a:pt x="715" y="782"/>
                  </a:lnTo>
                  <a:lnTo>
                    <a:pt x="721" y="779"/>
                  </a:lnTo>
                  <a:lnTo>
                    <a:pt x="727" y="773"/>
                  </a:lnTo>
                  <a:lnTo>
                    <a:pt x="737" y="765"/>
                  </a:lnTo>
                  <a:lnTo>
                    <a:pt x="745" y="751"/>
                  </a:lnTo>
                  <a:lnTo>
                    <a:pt x="753" y="737"/>
                  </a:lnTo>
                  <a:lnTo>
                    <a:pt x="757" y="723"/>
                  </a:lnTo>
                  <a:lnTo>
                    <a:pt x="761" y="711"/>
                  </a:lnTo>
                  <a:lnTo>
                    <a:pt x="761" y="701"/>
                  </a:lnTo>
                  <a:lnTo>
                    <a:pt x="761" y="69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682" tIns="60841" rIns="121682" bIns="60841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251" name="Freeform 406"/>
            <p:cNvSpPr>
              <a:spLocks/>
            </p:cNvSpPr>
            <p:nvPr/>
          </p:nvSpPr>
          <p:spPr bwMode="auto">
            <a:xfrm flipH="1">
              <a:off x="31663" y="560620"/>
              <a:ext cx="10555" cy="22971"/>
            </a:xfrm>
            <a:custGeom>
              <a:avLst/>
              <a:gdLst>
                <a:gd name="T0" fmla="*/ 299143855 w 34"/>
                <a:gd name="T1" fmla="*/ 0 h 74"/>
                <a:gd name="T2" fmla="*/ 299143855 w 34"/>
                <a:gd name="T3" fmla="*/ 0 h 74"/>
                <a:gd name="T4" fmla="*/ 119696169 w 34"/>
                <a:gd name="T5" fmla="*/ 1136660797 h 74"/>
                <a:gd name="T6" fmla="*/ 0 w 34"/>
                <a:gd name="T7" fmla="*/ 2147483647 h 74"/>
                <a:gd name="T8" fmla="*/ 1017224320 w 34"/>
                <a:gd name="T9" fmla="*/ 1495600839 h 74"/>
                <a:gd name="T10" fmla="*/ 1017224320 w 34"/>
                <a:gd name="T11" fmla="*/ 1495600839 h 74"/>
                <a:gd name="T12" fmla="*/ 1017224320 w 34"/>
                <a:gd name="T13" fmla="*/ 1375921978 h 74"/>
                <a:gd name="T14" fmla="*/ 897528190 w 34"/>
                <a:gd name="T15" fmla="*/ 1076821367 h 74"/>
                <a:gd name="T16" fmla="*/ 658232167 w 34"/>
                <a:gd name="T17" fmla="*/ 598201999 h 74"/>
                <a:gd name="T18" fmla="*/ 299143855 w 34"/>
                <a:gd name="T19" fmla="*/ 0 h 7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4"/>
                <a:gd name="T31" fmla="*/ 0 h 74"/>
                <a:gd name="T32" fmla="*/ 34 w 34"/>
                <a:gd name="T33" fmla="*/ 74 h 7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4" h="74">
                  <a:moveTo>
                    <a:pt x="10" y="0"/>
                  </a:moveTo>
                  <a:lnTo>
                    <a:pt x="10" y="0"/>
                  </a:lnTo>
                  <a:lnTo>
                    <a:pt x="4" y="38"/>
                  </a:lnTo>
                  <a:lnTo>
                    <a:pt x="0" y="74"/>
                  </a:lnTo>
                  <a:lnTo>
                    <a:pt x="34" y="50"/>
                  </a:lnTo>
                  <a:lnTo>
                    <a:pt x="34" y="46"/>
                  </a:lnTo>
                  <a:lnTo>
                    <a:pt x="30" y="36"/>
                  </a:lnTo>
                  <a:lnTo>
                    <a:pt x="22" y="20"/>
                  </a:lnTo>
                  <a:lnTo>
                    <a:pt x="10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682" tIns="60841" rIns="121682" bIns="60841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252" name="Freeform 408"/>
            <p:cNvSpPr>
              <a:spLocks/>
            </p:cNvSpPr>
            <p:nvPr/>
          </p:nvSpPr>
          <p:spPr bwMode="auto">
            <a:xfrm flipH="1">
              <a:off x="0" y="512194"/>
              <a:ext cx="621" cy="621"/>
            </a:xfrm>
            <a:custGeom>
              <a:avLst/>
              <a:gdLst>
                <a:gd name="T0" fmla="*/ 0 w 621"/>
                <a:gd name="T1" fmla="*/ 0 h 2"/>
                <a:gd name="T2" fmla="*/ 0 w 621"/>
                <a:gd name="T3" fmla="*/ 0 h 2"/>
                <a:gd name="T4" fmla="*/ 0 w 621"/>
                <a:gd name="T5" fmla="*/ 0 h 2"/>
                <a:gd name="T6" fmla="*/ 0 w 621"/>
                <a:gd name="T7" fmla="*/ 0 h 2"/>
                <a:gd name="T8" fmla="*/ 0 w 621"/>
                <a:gd name="T9" fmla="*/ 59870601 h 2"/>
                <a:gd name="T10" fmla="*/ 0 w 621"/>
                <a:gd name="T11" fmla="*/ 59870601 h 2"/>
                <a:gd name="T12" fmla="*/ 0 w 621"/>
                <a:gd name="T13" fmla="*/ 0 h 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21"/>
                <a:gd name="T22" fmla="*/ 0 h 2"/>
                <a:gd name="T23" fmla="*/ 621 w 621"/>
                <a:gd name="T24" fmla="*/ 2 h 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21" h="2">
                  <a:moveTo>
                    <a:pt x="0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682" tIns="60841" rIns="121682" bIns="60841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253" name="Freeform 409"/>
            <p:cNvSpPr>
              <a:spLocks/>
            </p:cNvSpPr>
            <p:nvPr/>
          </p:nvSpPr>
          <p:spPr bwMode="auto">
            <a:xfrm flipH="1">
              <a:off x="0" y="512194"/>
              <a:ext cx="621" cy="621"/>
            </a:xfrm>
            <a:custGeom>
              <a:avLst/>
              <a:gdLst>
                <a:gd name="T0" fmla="*/ 0 w 621"/>
                <a:gd name="T1" fmla="*/ 0 h 2"/>
                <a:gd name="T2" fmla="*/ 0 w 621"/>
                <a:gd name="T3" fmla="*/ 0 h 2"/>
                <a:gd name="T4" fmla="*/ 0 w 621"/>
                <a:gd name="T5" fmla="*/ 0 h 2"/>
                <a:gd name="T6" fmla="*/ 0 w 621"/>
                <a:gd name="T7" fmla="*/ 0 h 2"/>
                <a:gd name="T8" fmla="*/ 0 w 621"/>
                <a:gd name="T9" fmla="*/ 59870601 h 2"/>
                <a:gd name="T10" fmla="*/ 0 w 621"/>
                <a:gd name="T11" fmla="*/ 59870601 h 2"/>
                <a:gd name="T12" fmla="*/ 0 w 621"/>
                <a:gd name="T13" fmla="*/ 0 h 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21"/>
                <a:gd name="T22" fmla="*/ 0 h 2"/>
                <a:gd name="T23" fmla="*/ 621 w 621"/>
                <a:gd name="T24" fmla="*/ 2 h 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21" h="2">
                  <a:moveTo>
                    <a:pt x="0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682" tIns="60841" rIns="121682" bIns="60841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9234" name="TextBox 13"/>
          <p:cNvSpPr txBox="1">
            <a:spLocks noChangeArrowheads="1"/>
          </p:cNvSpPr>
          <p:nvPr/>
        </p:nvSpPr>
        <p:spPr bwMode="auto">
          <a:xfrm>
            <a:off x="2857500" y="2333625"/>
            <a:ext cx="127635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235" name="TextBox 13"/>
          <p:cNvSpPr txBox="1">
            <a:spLocks noChangeArrowheads="1"/>
          </p:cNvSpPr>
          <p:nvPr/>
        </p:nvSpPr>
        <p:spPr bwMode="auto">
          <a:xfrm>
            <a:off x="2133600" y="2654300"/>
            <a:ext cx="20002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236" name="TextBox 13"/>
          <p:cNvSpPr txBox="1">
            <a:spLocks noChangeArrowheads="1"/>
          </p:cNvSpPr>
          <p:nvPr/>
        </p:nvSpPr>
        <p:spPr bwMode="auto">
          <a:xfrm>
            <a:off x="7829550" y="2333625"/>
            <a:ext cx="1497013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237" name="TextBox 13"/>
          <p:cNvSpPr txBox="1">
            <a:spLocks noChangeArrowheads="1"/>
          </p:cNvSpPr>
          <p:nvPr/>
        </p:nvSpPr>
        <p:spPr bwMode="auto">
          <a:xfrm>
            <a:off x="7829550" y="2654300"/>
            <a:ext cx="200501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238" name="TextBox 13"/>
          <p:cNvSpPr txBox="1">
            <a:spLocks noChangeArrowheads="1"/>
          </p:cNvSpPr>
          <p:nvPr/>
        </p:nvSpPr>
        <p:spPr bwMode="auto">
          <a:xfrm>
            <a:off x="2857500" y="4619625"/>
            <a:ext cx="127635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239" name="TextBox 13"/>
          <p:cNvSpPr txBox="1">
            <a:spLocks noChangeArrowheads="1"/>
          </p:cNvSpPr>
          <p:nvPr/>
        </p:nvSpPr>
        <p:spPr bwMode="auto">
          <a:xfrm>
            <a:off x="2133600" y="4940300"/>
            <a:ext cx="20002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240" name="TextBox 13"/>
          <p:cNvSpPr txBox="1">
            <a:spLocks noChangeArrowheads="1"/>
          </p:cNvSpPr>
          <p:nvPr/>
        </p:nvSpPr>
        <p:spPr bwMode="auto">
          <a:xfrm>
            <a:off x="7829550" y="4619625"/>
            <a:ext cx="1497013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241" name="TextBox 13"/>
          <p:cNvSpPr txBox="1">
            <a:spLocks noChangeArrowheads="1"/>
          </p:cNvSpPr>
          <p:nvPr/>
        </p:nvSpPr>
        <p:spPr bwMode="auto">
          <a:xfrm>
            <a:off x="7829550" y="4940300"/>
            <a:ext cx="200501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文本框 10"/>
          <p:cNvSpPr txBox="1">
            <a:spLocks noChangeArrowheads="1"/>
          </p:cNvSpPr>
          <p:nvPr/>
        </p:nvSpPr>
        <p:spPr bwMode="auto">
          <a:xfrm>
            <a:off x="174625" y="220663"/>
            <a:ext cx="26416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10243" name="矩形 1"/>
          <p:cNvSpPr>
            <a:spLocks noChangeArrowheads="1"/>
          </p:cNvSpPr>
          <p:nvPr/>
        </p:nvSpPr>
        <p:spPr bwMode="auto">
          <a:xfrm>
            <a:off x="0" y="188913"/>
            <a:ext cx="144463" cy="463550"/>
          </a:xfrm>
          <a:prstGeom prst="rect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0244" name="AutoShape 3"/>
          <p:cNvSpPr>
            <a:spLocks/>
          </p:cNvSpPr>
          <p:nvPr/>
        </p:nvSpPr>
        <p:spPr bwMode="auto">
          <a:xfrm>
            <a:off x="3865563" y="1804988"/>
            <a:ext cx="931862" cy="823912"/>
          </a:xfrm>
          <a:custGeom>
            <a:avLst/>
            <a:gdLst>
              <a:gd name="T0" fmla="*/ 874101081 w 21600"/>
              <a:gd name="T1" fmla="*/ 18924799 h 21600"/>
              <a:gd name="T2" fmla="*/ 874101081 w 21600"/>
              <a:gd name="T3" fmla="*/ 0 h 21600"/>
              <a:gd name="T4" fmla="*/ 867195641 w 21600"/>
              <a:gd name="T5" fmla="*/ 9490779 h 21600"/>
              <a:gd name="T6" fmla="*/ 860290891 w 21600"/>
              <a:gd name="T7" fmla="*/ 0 h 21600"/>
              <a:gd name="T8" fmla="*/ 860290891 w 21600"/>
              <a:gd name="T9" fmla="*/ 18924799 h 21600"/>
              <a:gd name="T10" fmla="*/ 0 w 21600"/>
              <a:gd name="T11" fmla="*/ 1198766809 h 21600"/>
              <a:gd name="T12" fmla="*/ 1734391281 w 21600"/>
              <a:gd name="T13" fmla="*/ 1198766809 h 21600"/>
              <a:gd name="T14" fmla="*/ 874101081 w 21600"/>
              <a:gd name="T15" fmla="*/ 18924799 h 21600"/>
              <a:gd name="T16" fmla="*/ 874101081 w 21600"/>
              <a:gd name="T17" fmla="*/ 18924799 h 2160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21600"/>
              <a:gd name="T28" fmla="*/ 0 h 21600"/>
              <a:gd name="T29" fmla="*/ 21600 w 21600"/>
              <a:gd name="T30" fmla="*/ 21600 h 21600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21600" h="21600">
                <a:moveTo>
                  <a:pt x="10886" y="341"/>
                </a:moveTo>
                <a:lnTo>
                  <a:pt x="10886" y="0"/>
                </a:lnTo>
                <a:lnTo>
                  <a:pt x="10800" y="171"/>
                </a:lnTo>
                <a:lnTo>
                  <a:pt x="10714" y="0"/>
                </a:lnTo>
                <a:lnTo>
                  <a:pt x="10714" y="341"/>
                </a:lnTo>
                <a:lnTo>
                  <a:pt x="0" y="21600"/>
                </a:lnTo>
                <a:lnTo>
                  <a:pt x="21600" y="21600"/>
                </a:lnTo>
                <a:cubicBezTo>
                  <a:pt x="21600" y="21600"/>
                  <a:pt x="10886" y="341"/>
                  <a:pt x="10886" y="341"/>
                </a:cubicBezTo>
                <a:close/>
                <a:moveTo>
                  <a:pt x="10886" y="341"/>
                </a:moveTo>
              </a:path>
            </a:pathLst>
          </a:cu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10245" name="AutoShape 4"/>
          <p:cNvSpPr>
            <a:spLocks/>
          </p:cNvSpPr>
          <p:nvPr/>
        </p:nvSpPr>
        <p:spPr bwMode="auto">
          <a:xfrm>
            <a:off x="3382963" y="2646363"/>
            <a:ext cx="1897062" cy="835025"/>
          </a:xfrm>
          <a:custGeom>
            <a:avLst/>
            <a:gdLst>
              <a:gd name="T0" fmla="*/ 0 w 21600"/>
              <a:gd name="T1" fmla="*/ 1247931731 h 21600"/>
              <a:gd name="T2" fmla="*/ 2147483647 w 21600"/>
              <a:gd name="T3" fmla="*/ 1247931731 h 21600"/>
              <a:gd name="T4" fmla="*/ 2147483647 w 21600"/>
              <a:gd name="T5" fmla="*/ 0 h 21600"/>
              <a:gd name="T6" fmla="*/ 2147483647 w 21600"/>
              <a:gd name="T7" fmla="*/ 0 h 21600"/>
              <a:gd name="T8" fmla="*/ 0 w 21600"/>
              <a:gd name="T9" fmla="*/ 1247931731 h 21600"/>
              <a:gd name="T10" fmla="*/ 0 w 21600"/>
              <a:gd name="T11" fmla="*/ 1247931731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1600"/>
              <a:gd name="T19" fmla="*/ 0 h 21600"/>
              <a:gd name="T20" fmla="*/ 21600 w 21600"/>
              <a:gd name="T21" fmla="*/ 21600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0" y="21600"/>
                </a:moveTo>
                <a:lnTo>
                  <a:pt x="21600" y="21600"/>
                </a:lnTo>
                <a:lnTo>
                  <a:pt x="16167" y="0"/>
                </a:lnTo>
                <a:lnTo>
                  <a:pt x="5432" y="0"/>
                </a:lnTo>
                <a:cubicBezTo>
                  <a:pt x="5432" y="0"/>
                  <a:pt x="0" y="21600"/>
                  <a:pt x="0" y="21600"/>
                </a:cubicBezTo>
                <a:close/>
                <a:moveTo>
                  <a:pt x="0" y="21600"/>
                </a:moveTo>
              </a:path>
            </a:pathLst>
          </a:custGeom>
          <a:solidFill>
            <a:srgbClr val="4886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10246" name="AutoShape 5"/>
          <p:cNvSpPr>
            <a:spLocks/>
          </p:cNvSpPr>
          <p:nvPr/>
        </p:nvSpPr>
        <p:spPr bwMode="auto">
          <a:xfrm>
            <a:off x="2906713" y="3497263"/>
            <a:ext cx="2851150" cy="831850"/>
          </a:xfrm>
          <a:custGeom>
            <a:avLst/>
            <a:gdLst>
              <a:gd name="T0" fmla="*/ 0 w 21600"/>
              <a:gd name="T1" fmla="*/ 1233750487 h 21600"/>
              <a:gd name="T2" fmla="*/ 2147483647 w 21600"/>
              <a:gd name="T3" fmla="*/ 1233750487 h 21600"/>
              <a:gd name="T4" fmla="*/ 2147483647 w 21600"/>
              <a:gd name="T5" fmla="*/ 0 h 21600"/>
              <a:gd name="T6" fmla="*/ 2147483647 w 21600"/>
              <a:gd name="T7" fmla="*/ 0 h 21600"/>
              <a:gd name="T8" fmla="*/ 0 w 21600"/>
              <a:gd name="T9" fmla="*/ 1233750487 h 21600"/>
              <a:gd name="T10" fmla="*/ 0 w 21600"/>
              <a:gd name="T11" fmla="*/ 1233750487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1600"/>
              <a:gd name="T19" fmla="*/ 0 h 21600"/>
              <a:gd name="T20" fmla="*/ 21600 w 21600"/>
              <a:gd name="T21" fmla="*/ 21600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0" y="21600"/>
                </a:moveTo>
                <a:lnTo>
                  <a:pt x="21600" y="21600"/>
                </a:lnTo>
                <a:lnTo>
                  <a:pt x="18007" y="0"/>
                </a:lnTo>
                <a:lnTo>
                  <a:pt x="3593" y="0"/>
                </a:lnTo>
                <a:cubicBezTo>
                  <a:pt x="3593" y="0"/>
                  <a:pt x="0" y="21600"/>
                  <a:pt x="0" y="21600"/>
                </a:cubicBezTo>
                <a:close/>
                <a:moveTo>
                  <a:pt x="0" y="21600"/>
                </a:moveTo>
              </a:path>
            </a:pathLst>
          </a:cu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10247" name="AutoShape 6"/>
          <p:cNvSpPr>
            <a:spLocks/>
          </p:cNvSpPr>
          <p:nvPr/>
        </p:nvSpPr>
        <p:spPr bwMode="auto">
          <a:xfrm>
            <a:off x="2424113" y="4349750"/>
            <a:ext cx="3821112" cy="836613"/>
          </a:xfrm>
          <a:custGeom>
            <a:avLst/>
            <a:gdLst>
              <a:gd name="T0" fmla="*/ 0 w 21600"/>
              <a:gd name="T1" fmla="*/ 1255064989 h 21600"/>
              <a:gd name="T2" fmla="*/ 2147483647 w 21600"/>
              <a:gd name="T3" fmla="*/ 1255064989 h 21600"/>
              <a:gd name="T4" fmla="*/ 2147483647 w 21600"/>
              <a:gd name="T5" fmla="*/ 0 h 21600"/>
              <a:gd name="T6" fmla="*/ 2147483647 w 21600"/>
              <a:gd name="T7" fmla="*/ 0 h 21600"/>
              <a:gd name="T8" fmla="*/ 0 w 21600"/>
              <a:gd name="T9" fmla="*/ 1255064989 h 21600"/>
              <a:gd name="T10" fmla="*/ 0 w 21600"/>
              <a:gd name="T11" fmla="*/ 1255064989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1600"/>
              <a:gd name="T19" fmla="*/ 0 h 21600"/>
              <a:gd name="T20" fmla="*/ 21600 w 21600"/>
              <a:gd name="T21" fmla="*/ 21600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0" y="21600"/>
                </a:moveTo>
                <a:lnTo>
                  <a:pt x="21600" y="21600"/>
                </a:lnTo>
                <a:lnTo>
                  <a:pt x="18901" y="0"/>
                </a:lnTo>
                <a:lnTo>
                  <a:pt x="2699" y="0"/>
                </a:lnTo>
                <a:cubicBezTo>
                  <a:pt x="2699" y="0"/>
                  <a:pt x="0" y="21600"/>
                  <a:pt x="0" y="21600"/>
                </a:cubicBezTo>
                <a:close/>
                <a:moveTo>
                  <a:pt x="0" y="21600"/>
                </a:moveTo>
              </a:path>
            </a:pathLst>
          </a:custGeom>
          <a:solidFill>
            <a:srgbClr val="4886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10248" name="AutoShape 7"/>
          <p:cNvSpPr>
            <a:spLocks/>
          </p:cNvSpPr>
          <p:nvPr/>
        </p:nvSpPr>
        <p:spPr bwMode="auto">
          <a:xfrm>
            <a:off x="1973263" y="5202238"/>
            <a:ext cx="4721225" cy="788987"/>
          </a:xfrm>
          <a:custGeom>
            <a:avLst/>
            <a:gdLst>
              <a:gd name="T0" fmla="*/ 0 w 21600"/>
              <a:gd name="T1" fmla="*/ 1052693251 h 21600"/>
              <a:gd name="T2" fmla="*/ 2147483647 w 21600"/>
              <a:gd name="T3" fmla="*/ 1052693251 h 21600"/>
              <a:gd name="T4" fmla="*/ 2147483647 w 21600"/>
              <a:gd name="T5" fmla="*/ 1052693251 h 21600"/>
              <a:gd name="T6" fmla="*/ 2147483647 w 21600"/>
              <a:gd name="T7" fmla="*/ 1052693251 h 21600"/>
              <a:gd name="T8" fmla="*/ 2147483647 w 21600"/>
              <a:gd name="T9" fmla="*/ 0 h 21600"/>
              <a:gd name="T10" fmla="*/ 2147483647 w 21600"/>
              <a:gd name="T11" fmla="*/ 0 h 21600"/>
              <a:gd name="T12" fmla="*/ 0 w 21600"/>
              <a:gd name="T13" fmla="*/ 1052693251 h 21600"/>
              <a:gd name="T14" fmla="*/ 0 w 21600"/>
              <a:gd name="T15" fmla="*/ 1052693251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21600"/>
              <a:gd name="T25" fmla="*/ 0 h 21600"/>
              <a:gd name="T26" fmla="*/ 21600 w 21600"/>
              <a:gd name="T27" fmla="*/ 21600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21600"/>
                </a:moveTo>
                <a:lnTo>
                  <a:pt x="10783" y="21600"/>
                </a:lnTo>
                <a:lnTo>
                  <a:pt x="10817" y="21600"/>
                </a:lnTo>
                <a:lnTo>
                  <a:pt x="21600" y="21600"/>
                </a:lnTo>
                <a:lnTo>
                  <a:pt x="19540" y="0"/>
                </a:lnTo>
                <a:lnTo>
                  <a:pt x="2060" y="0"/>
                </a:lnTo>
                <a:cubicBezTo>
                  <a:pt x="2060" y="0"/>
                  <a:pt x="0" y="21600"/>
                  <a:pt x="0" y="21600"/>
                </a:cubicBezTo>
                <a:close/>
                <a:moveTo>
                  <a:pt x="0" y="21600"/>
                </a:moveTo>
              </a:path>
            </a:pathLst>
          </a:cu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grpSp>
        <p:nvGrpSpPr>
          <p:cNvPr id="10249" name="组合 24"/>
          <p:cNvGrpSpPr>
            <a:grpSpLocks/>
          </p:cNvGrpSpPr>
          <p:nvPr/>
        </p:nvGrpSpPr>
        <p:grpSpPr bwMode="auto">
          <a:xfrm>
            <a:off x="714375" y="3587750"/>
            <a:ext cx="1473200" cy="2403475"/>
            <a:chOff x="0" y="0"/>
            <a:chExt cx="1473201" cy="2403476"/>
          </a:xfrm>
        </p:grpSpPr>
        <p:sp>
          <p:nvSpPr>
            <p:cNvPr id="10265" name="Freeform 5"/>
            <p:cNvSpPr>
              <a:spLocks/>
            </p:cNvSpPr>
            <p:nvPr/>
          </p:nvSpPr>
          <p:spPr bwMode="auto">
            <a:xfrm>
              <a:off x="915988" y="727075"/>
              <a:ext cx="241300" cy="258763"/>
            </a:xfrm>
            <a:custGeom>
              <a:avLst/>
              <a:gdLst>
                <a:gd name="T0" fmla="*/ 2147483647 w 71"/>
                <a:gd name="T1" fmla="*/ 2147483647 h 76"/>
                <a:gd name="T2" fmla="*/ 2147483647 w 71"/>
                <a:gd name="T3" fmla="*/ 2147483647 h 76"/>
                <a:gd name="T4" fmla="*/ 2147483647 w 71"/>
                <a:gd name="T5" fmla="*/ 2147483647 h 76"/>
                <a:gd name="T6" fmla="*/ 2147483647 w 71"/>
                <a:gd name="T7" fmla="*/ 2147483647 h 76"/>
                <a:gd name="T8" fmla="*/ 2147483647 w 71"/>
                <a:gd name="T9" fmla="*/ 2147483647 h 76"/>
                <a:gd name="T10" fmla="*/ 2147483647 w 71"/>
                <a:gd name="T11" fmla="*/ 2147483647 h 76"/>
                <a:gd name="T12" fmla="*/ 2147483647 w 71"/>
                <a:gd name="T13" fmla="*/ 2147483647 h 76"/>
                <a:gd name="T14" fmla="*/ 2147483647 w 71"/>
                <a:gd name="T15" fmla="*/ 2147483647 h 76"/>
                <a:gd name="T16" fmla="*/ 2147483647 w 71"/>
                <a:gd name="T17" fmla="*/ 2147483647 h 7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71"/>
                <a:gd name="T28" fmla="*/ 0 h 76"/>
                <a:gd name="T29" fmla="*/ 71 w 71"/>
                <a:gd name="T30" fmla="*/ 76 h 7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71" h="76">
                  <a:moveTo>
                    <a:pt x="53" y="8"/>
                  </a:moveTo>
                  <a:cubicBezTo>
                    <a:pt x="38" y="3"/>
                    <a:pt x="38" y="3"/>
                    <a:pt x="38" y="3"/>
                  </a:cubicBezTo>
                  <a:cubicBezTo>
                    <a:pt x="27" y="0"/>
                    <a:pt x="15" y="6"/>
                    <a:pt x="11" y="17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0" y="52"/>
                    <a:pt x="6" y="64"/>
                    <a:pt x="17" y="67"/>
                  </a:cubicBezTo>
                  <a:cubicBezTo>
                    <a:pt x="32" y="72"/>
                    <a:pt x="32" y="72"/>
                    <a:pt x="32" y="72"/>
                  </a:cubicBezTo>
                  <a:cubicBezTo>
                    <a:pt x="44" y="76"/>
                    <a:pt x="56" y="70"/>
                    <a:pt x="59" y="58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71" y="24"/>
                    <a:pt x="65" y="12"/>
                    <a:pt x="53" y="8"/>
                  </a:cubicBezTo>
                  <a:close/>
                </a:path>
              </a:pathLst>
            </a:custGeom>
            <a:solidFill>
              <a:srgbClr val="FDCF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266" name="Freeform 6"/>
            <p:cNvSpPr>
              <a:spLocks/>
            </p:cNvSpPr>
            <p:nvPr/>
          </p:nvSpPr>
          <p:spPr bwMode="auto">
            <a:xfrm>
              <a:off x="950913" y="750888"/>
              <a:ext cx="176213" cy="190500"/>
            </a:xfrm>
            <a:custGeom>
              <a:avLst/>
              <a:gdLst>
                <a:gd name="T0" fmla="*/ 2147483647 w 52"/>
                <a:gd name="T1" fmla="*/ 2147483647 h 56"/>
                <a:gd name="T2" fmla="*/ 2147483647 w 52"/>
                <a:gd name="T3" fmla="*/ 2147483647 h 56"/>
                <a:gd name="T4" fmla="*/ 2147483647 w 52"/>
                <a:gd name="T5" fmla="*/ 2147483647 h 56"/>
                <a:gd name="T6" fmla="*/ 2147483647 w 52"/>
                <a:gd name="T7" fmla="*/ 2147483647 h 56"/>
                <a:gd name="T8" fmla="*/ 2147483647 w 52"/>
                <a:gd name="T9" fmla="*/ 2147483647 h 56"/>
                <a:gd name="T10" fmla="*/ 2147483647 w 52"/>
                <a:gd name="T11" fmla="*/ 2147483647 h 56"/>
                <a:gd name="T12" fmla="*/ 2147483647 w 52"/>
                <a:gd name="T13" fmla="*/ 2147483647 h 56"/>
                <a:gd name="T14" fmla="*/ 2147483647 w 52"/>
                <a:gd name="T15" fmla="*/ 2147483647 h 56"/>
                <a:gd name="T16" fmla="*/ 2147483647 w 52"/>
                <a:gd name="T17" fmla="*/ 2147483647 h 5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2"/>
                <a:gd name="T28" fmla="*/ 0 h 56"/>
                <a:gd name="T29" fmla="*/ 52 w 52"/>
                <a:gd name="T30" fmla="*/ 56 h 5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2" h="56">
                  <a:moveTo>
                    <a:pt x="39" y="6"/>
                  </a:moveTo>
                  <a:cubicBezTo>
                    <a:pt x="28" y="2"/>
                    <a:pt x="28" y="2"/>
                    <a:pt x="28" y="2"/>
                  </a:cubicBezTo>
                  <a:cubicBezTo>
                    <a:pt x="20" y="0"/>
                    <a:pt x="11" y="4"/>
                    <a:pt x="8" y="12"/>
                  </a:cubicBezTo>
                  <a:cubicBezTo>
                    <a:pt x="2" y="29"/>
                    <a:pt x="2" y="29"/>
                    <a:pt x="2" y="29"/>
                  </a:cubicBezTo>
                  <a:cubicBezTo>
                    <a:pt x="0" y="38"/>
                    <a:pt x="4" y="47"/>
                    <a:pt x="12" y="49"/>
                  </a:cubicBezTo>
                  <a:cubicBezTo>
                    <a:pt x="23" y="53"/>
                    <a:pt x="23" y="53"/>
                    <a:pt x="23" y="53"/>
                  </a:cubicBezTo>
                  <a:cubicBezTo>
                    <a:pt x="32" y="56"/>
                    <a:pt x="41" y="51"/>
                    <a:pt x="43" y="43"/>
                  </a:cubicBezTo>
                  <a:cubicBezTo>
                    <a:pt x="49" y="26"/>
                    <a:pt x="49" y="26"/>
                    <a:pt x="49" y="26"/>
                  </a:cubicBezTo>
                  <a:cubicBezTo>
                    <a:pt x="52" y="18"/>
                    <a:pt x="47" y="9"/>
                    <a:pt x="39" y="6"/>
                  </a:cubicBezTo>
                  <a:close/>
                </a:path>
              </a:pathLst>
            </a:custGeom>
            <a:solidFill>
              <a:srgbClr val="E4BA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267" name="Freeform 7"/>
            <p:cNvSpPr>
              <a:spLocks/>
            </p:cNvSpPr>
            <p:nvPr/>
          </p:nvSpPr>
          <p:spPr bwMode="auto">
            <a:xfrm>
              <a:off x="71438" y="681038"/>
              <a:ext cx="227013" cy="249238"/>
            </a:xfrm>
            <a:custGeom>
              <a:avLst/>
              <a:gdLst>
                <a:gd name="T0" fmla="*/ 2147483647 w 67"/>
                <a:gd name="T1" fmla="*/ 2147483647 h 74"/>
                <a:gd name="T2" fmla="*/ 2147483647 w 67"/>
                <a:gd name="T3" fmla="*/ 2147483647 h 74"/>
                <a:gd name="T4" fmla="*/ 2147483647 w 67"/>
                <a:gd name="T5" fmla="*/ 2147483647 h 74"/>
                <a:gd name="T6" fmla="*/ 2147483647 w 67"/>
                <a:gd name="T7" fmla="*/ 2147483647 h 74"/>
                <a:gd name="T8" fmla="*/ 2147483647 w 67"/>
                <a:gd name="T9" fmla="*/ 2147483647 h 74"/>
                <a:gd name="T10" fmla="*/ 2147483647 w 67"/>
                <a:gd name="T11" fmla="*/ 2147483647 h 74"/>
                <a:gd name="T12" fmla="*/ 2147483647 w 67"/>
                <a:gd name="T13" fmla="*/ 2147483647 h 74"/>
                <a:gd name="T14" fmla="*/ 2147483647 w 67"/>
                <a:gd name="T15" fmla="*/ 2147483647 h 74"/>
                <a:gd name="T16" fmla="*/ 2147483647 w 67"/>
                <a:gd name="T17" fmla="*/ 2147483647 h 7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7"/>
                <a:gd name="T28" fmla="*/ 0 h 74"/>
                <a:gd name="T29" fmla="*/ 67 w 67"/>
                <a:gd name="T30" fmla="*/ 74 h 7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7" h="74">
                  <a:moveTo>
                    <a:pt x="19" y="5"/>
                  </a:moveTo>
                  <a:cubicBezTo>
                    <a:pt x="34" y="2"/>
                    <a:pt x="34" y="2"/>
                    <a:pt x="34" y="2"/>
                  </a:cubicBezTo>
                  <a:cubicBezTo>
                    <a:pt x="46" y="0"/>
                    <a:pt x="58" y="8"/>
                    <a:pt x="60" y="19"/>
                  </a:cubicBezTo>
                  <a:cubicBezTo>
                    <a:pt x="65" y="43"/>
                    <a:pt x="65" y="43"/>
                    <a:pt x="65" y="43"/>
                  </a:cubicBezTo>
                  <a:cubicBezTo>
                    <a:pt x="67" y="55"/>
                    <a:pt x="59" y="66"/>
                    <a:pt x="48" y="69"/>
                  </a:cubicBezTo>
                  <a:cubicBezTo>
                    <a:pt x="33" y="72"/>
                    <a:pt x="33" y="72"/>
                    <a:pt x="33" y="72"/>
                  </a:cubicBezTo>
                  <a:cubicBezTo>
                    <a:pt x="21" y="74"/>
                    <a:pt x="9" y="66"/>
                    <a:pt x="7" y="55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0" y="19"/>
                    <a:pt x="8" y="8"/>
                    <a:pt x="19" y="5"/>
                  </a:cubicBezTo>
                  <a:close/>
                </a:path>
              </a:pathLst>
            </a:custGeom>
            <a:solidFill>
              <a:srgbClr val="FDCF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268" name="Freeform 8"/>
            <p:cNvSpPr>
              <a:spLocks/>
            </p:cNvSpPr>
            <p:nvPr/>
          </p:nvSpPr>
          <p:spPr bwMode="auto">
            <a:xfrm>
              <a:off x="101600" y="704850"/>
              <a:ext cx="166688" cy="182563"/>
            </a:xfrm>
            <a:custGeom>
              <a:avLst/>
              <a:gdLst>
                <a:gd name="T0" fmla="*/ 2147483647 w 49"/>
                <a:gd name="T1" fmla="*/ 2147483647 h 54"/>
                <a:gd name="T2" fmla="*/ 2147483647 w 49"/>
                <a:gd name="T3" fmla="*/ 2147483647 h 54"/>
                <a:gd name="T4" fmla="*/ 2147483647 w 49"/>
                <a:gd name="T5" fmla="*/ 2147483647 h 54"/>
                <a:gd name="T6" fmla="*/ 2147483647 w 49"/>
                <a:gd name="T7" fmla="*/ 2147483647 h 54"/>
                <a:gd name="T8" fmla="*/ 2147483647 w 49"/>
                <a:gd name="T9" fmla="*/ 2147483647 h 54"/>
                <a:gd name="T10" fmla="*/ 2147483647 w 49"/>
                <a:gd name="T11" fmla="*/ 2147483647 h 54"/>
                <a:gd name="T12" fmla="*/ 2147483647 w 49"/>
                <a:gd name="T13" fmla="*/ 2147483647 h 54"/>
                <a:gd name="T14" fmla="*/ 2147483647 w 49"/>
                <a:gd name="T15" fmla="*/ 2147483647 h 54"/>
                <a:gd name="T16" fmla="*/ 2147483647 w 49"/>
                <a:gd name="T17" fmla="*/ 2147483647 h 5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9"/>
                <a:gd name="T28" fmla="*/ 0 h 54"/>
                <a:gd name="T29" fmla="*/ 49 w 49"/>
                <a:gd name="T30" fmla="*/ 54 h 5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9" h="54">
                  <a:moveTo>
                    <a:pt x="14" y="4"/>
                  </a:moveTo>
                  <a:cubicBezTo>
                    <a:pt x="25" y="1"/>
                    <a:pt x="25" y="1"/>
                    <a:pt x="25" y="1"/>
                  </a:cubicBezTo>
                  <a:cubicBezTo>
                    <a:pt x="34" y="0"/>
                    <a:pt x="42" y="5"/>
                    <a:pt x="44" y="14"/>
                  </a:cubicBezTo>
                  <a:cubicBezTo>
                    <a:pt x="48" y="31"/>
                    <a:pt x="48" y="31"/>
                    <a:pt x="48" y="31"/>
                  </a:cubicBezTo>
                  <a:cubicBezTo>
                    <a:pt x="49" y="40"/>
                    <a:pt x="44" y="48"/>
                    <a:pt x="35" y="50"/>
                  </a:cubicBezTo>
                  <a:cubicBezTo>
                    <a:pt x="24" y="52"/>
                    <a:pt x="24" y="52"/>
                    <a:pt x="24" y="52"/>
                  </a:cubicBezTo>
                  <a:cubicBezTo>
                    <a:pt x="15" y="54"/>
                    <a:pt x="7" y="48"/>
                    <a:pt x="5" y="40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0" y="14"/>
                    <a:pt x="6" y="5"/>
                    <a:pt x="14" y="4"/>
                  </a:cubicBezTo>
                  <a:close/>
                </a:path>
              </a:pathLst>
            </a:custGeom>
            <a:solidFill>
              <a:srgbClr val="E4BA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269" name="Rectangle 9"/>
            <p:cNvSpPr>
              <a:spLocks noChangeArrowheads="1"/>
            </p:cNvSpPr>
            <p:nvPr/>
          </p:nvSpPr>
          <p:spPr bwMode="auto">
            <a:xfrm>
              <a:off x="423863" y="1312863"/>
              <a:ext cx="363538" cy="514350"/>
            </a:xfrm>
            <a:prstGeom prst="rect">
              <a:avLst/>
            </a:prstGeom>
            <a:solidFill>
              <a:srgbClr val="FFFFFF"/>
            </a:solidFill>
            <a:ln w="635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270" name="Rectangle 10"/>
            <p:cNvSpPr>
              <a:spLocks noChangeArrowheads="1"/>
            </p:cNvSpPr>
            <p:nvPr/>
          </p:nvSpPr>
          <p:spPr bwMode="auto">
            <a:xfrm>
              <a:off x="430213" y="1787525"/>
              <a:ext cx="350838" cy="13811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271" name="Rectangle 11"/>
            <p:cNvSpPr>
              <a:spLocks noChangeArrowheads="1"/>
            </p:cNvSpPr>
            <p:nvPr/>
          </p:nvSpPr>
          <p:spPr bwMode="auto">
            <a:xfrm>
              <a:off x="471488" y="1150938"/>
              <a:ext cx="295275" cy="196850"/>
            </a:xfrm>
            <a:prstGeom prst="rect">
              <a:avLst/>
            </a:prstGeom>
            <a:solidFill>
              <a:srgbClr val="CDA7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272" name="Freeform 12"/>
            <p:cNvSpPr>
              <a:spLocks/>
            </p:cNvSpPr>
            <p:nvPr/>
          </p:nvSpPr>
          <p:spPr bwMode="auto">
            <a:xfrm>
              <a:off x="268288" y="1235075"/>
              <a:ext cx="254000" cy="639763"/>
            </a:xfrm>
            <a:custGeom>
              <a:avLst/>
              <a:gdLst>
                <a:gd name="T0" fmla="*/ 2147483647 w 75"/>
                <a:gd name="T1" fmla="*/ 2147483647 h 189"/>
                <a:gd name="T2" fmla="*/ 2147483647 w 75"/>
                <a:gd name="T3" fmla="*/ 2147483647 h 189"/>
                <a:gd name="T4" fmla="*/ 0 w 75"/>
                <a:gd name="T5" fmla="*/ 2147483647 h 189"/>
                <a:gd name="T6" fmla="*/ 2147483647 w 75"/>
                <a:gd name="T7" fmla="*/ 2147483647 h 189"/>
                <a:gd name="T8" fmla="*/ 2147483647 w 75"/>
                <a:gd name="T9" fmla="*/ 2147483647 h 18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5"/>
                <a:gd name="T16" fmla="*/ 0 h 189"/>
                <a:gd name="T17" fmla="*/ 75 w 75"/>
                <a:gd name="T18" fmla="*/ 189 h 18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5" h="189">
                  <a:moveTo>
                    <a:pt x="72" y="3"/>
                  </a:moveTo>
                  <a:cubicBezTo>
                    <a:pt x="75" y="73"/>
                    <a:pt x="71" y="145"/>
                    <a:pt x="63" y="189"/>
                  </a:cubicBezTo>
                  <a:cubicBezTo>
                    <a:pt x="42" y="184"/>
                    <a:pt x="21" y="179"/>
                    <a:pt x="0" y="175"/>
                  </a:cubicBezTo>
                  <a:cubicBezTo>
                    <a:pt x="19" y="128"/>
                    <a:pt x="34" y="76"/>
                    <a:pt x="40" y="10"/>
                  </a:cubicBezTo>
                  <a:cubicBezTo>
                    <a:pt x="48" y="7"/>
                    <a:pt x="62" y="0"/>
                    <a:pt x="72" y="3"/>
                  </a:cubicBezTo>
                  <a:close/>
                </a:path>
              </a:pathLst>
            </a:custGeom>
            <a:solidFill>
              <a:srgbClr val="1A1A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273" name="Freeform 13"/>
            <p:cNvSpPr>
              <a:spLocks/>
            </p:cNvSpPr>
            <p:nvPr/>
          </p:nvSpPr>
          <p:spPr bwMode="auto">
            <a:xfrm>
              <a:off x="712788" y="1249363"/>
              <a:ext cx="254000" cy="625475"/>
            </a:xfrm>
            <a:custGeom>
              <a:avLst/>
              <a:gdLst>
                <a:gd name="T0" fmla="*/ 2147483647 w 75"/>
                <a:gd name="T1" fmla="*/ 2147483647 h 185"/>
                <a:gd name="T2" fmla="*/ 2147483647 w 75"/>
                <a:gd name="T3" fmla="*/ 2147483647 h 185"/>
                <a:gd name="T4" fmla="*/ 2147483647 w 75"/>
                <a:gd name="T5" fmla="*/ 2147483647 h 185"/>
                <a:gd name="T6" fmla="*/ 2147483647 w 75"/>
                <a:gd name="T7" fmla="*/ 2147483647 h 185"/>
                <a:gd name="T8" fmla="*/ 2147483647 w 75"/>
                <a:gd name="T9" fmla="*/ 2147483647 h 18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5"/>
                <a:gd name="T16" fmla="*/ 0 h 185"/>
                <a:gd name="T17" fmla="*/ 75 w 75"/>
                <a:gd name="T18" fmla="*/ 185 h 18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5" h="185">
                  <a:moveTo>
                    <a:pt x="3" y="3"/>
                  </a:moveTo>
                  <a:cubicBezTo>
                    <a:pt x="0" y="73"/>
                    <a:pt x="3" y="141"/>
                    <a:pt x="12" y="185"/>
                  </a:cubicBezTo>
                  <a:cubicBezTo>
                    <a:pt x="33" y="180"/>
                    <a:pt x="54" y="175"/>
                    <a:pt x="75" y="171"/>
                  </a:cubicBezTo>
                  <a:cubicBezTo>
                    <a:pt x="56" y="124"/>
                    <a:pt x="41" y="72"/>
                    <a:pt x="35" y="6"/>
                  </a:cubicBezTo>
                  <a:cubicBezTo>
                    <a:pt x="24" y="5"/>
                    <a:pt x="14" y="0"/>
                    <a:pt x="3" y="3"/>
                  </a:cubicBezTo>
                  <a:close/>
                </a:path>
              </a:pathLst>
            </a:custGeom>
            <a:solidFill>
              <a:srgbClr val="1A1A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274" name="Freeform 14"/>
            <p:cNvSpPr>
              <a:spLocks/>
            </p:cNvSpPr>
            <p:nvPr/>
          </p:nvSpPr>
          <p:spPr bwMode="auto">
            <a:xfrm>
              <a:off x="552450" y="1316038"/>
              <a:ext cx="136525" cy="406400"/>
            </a:xfrm>
            <a:custGeom>
              <a:avLst/>
              <a:gdLst>
                <a:gd name="T0" fmla="*/ 2147483647 w 86"/>
                <a:gd name="T1" fmla="*/ 0 h 256"/>
                <a:gd name="T2" fmla="*/ 2147483647 w 86"/>
                <a:gd name="T3" fmla="*/ 2147483647 h 256"/>
                <a:gd name="T4" fmla="*/ 2147483647 w 86"/>
                <a:gd name="T5" fmla="*/ 2147483647 h 256"/>
                <a:gd name="T6" fmla="*/ 0 w 86"/>
                <a:gd name="T7" fmla="*/ 2147483647 h 256"/>
                <a:gd name="T8" fmla="*/ 2147483647 w 86"/>
                <a:gd name="T9" fmla="*/ 2147483647 h 256"/>
                <a:gd name="T10" fmla="*/ 2147483647 w 86"/>
                <a:gd name="T11" fmla="*/ 2147483647 h 256"/>
                <a:gd name="T12" fmla="*/ 2147483647 w 86"/>
                <a:gd name="T13" fmla="*/ 2147483647 h 256"/>
                <a:gd name="T14" fmla="*/ 2147483647 w 86"/>
                <a:gd name="T15" fmla="*/ 2147483647 h 256"/>
                <a:gd name="T16" fmla="*/ 2147483647 w 86"/>
                <a:gd name="T17" fmla="*/ 2147483647 h 256"/>
                <a:gd name="T18" fmla="*/ 2147483647 w 86"/>
                <a:gd name="T19" fmla="*/ 2147483647 h 256"/>
                <a:gd name="T20" fmla="*/ 2147483647 w 86"/>
                <a:gd name="T21" fmla="*/ 2147483647 h 256"/>
                <a:gd name="T22" fmla="*/ 2147483647 w 86"/>
                <a:gd name="T23" fmla="*/ 2147483647 h 256"/>
                <a:gd name="T24" fmla="*/ 2147483647 w 86"/>
                <a:gd name="T25" fmla="*/ 0 h 256"/>
                <a:gd name="T26" fmla="*/ 2147483647 w 86"/>
                <a:gd name="T27" fmla="*/ 2147483647 h 256"/>
                <a:gd name="T28" fmla="*/ 2147483647 w 86"/>
                <a:gd name="T29" fmla="*/ 0 h 25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86"/>
                <a:gd name="T46" fmla="*/ 0 h 256"/>
                <a:gd name="T47" fmla="*/ 86 w 86"/>
                <a:gd name="T48" fmla="*/ 256 h 25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86" h="256">
                  <a:moveTo>
                    <a:pt x="28" y="0"/>
                  </a:moveTo>
                  <a:lnTo>
                    <a:pt x="7" y="45"/>
                  </a:lnTo>
                  <a:lnTo>
                    <a:pt x="28" y="67"/>
                  </a:lnTo>
                  <a:lnTo>
                    <a:pt x="0" y="214"/>
                  </a:lnTo>
                  <a:lnTo>
                    <a:pt x="43" y="254"/>
                  </a:lnTo>
                  <a:lnTo>
                    <a:pt x="43" y="256"/>
                  </a:lnTo>
                  <a:lnTo>
                    <a:pt x="45" y="256"/>
                  </a:lnTo>
                  <a:lnTo>
                    <a:pt x="45" y="254"/>
                  </a:lnTo>
                  <a:lnTo>
                    <a:pt x="86" y="214"/>
                  </a:lnTo>
                  <a:lnTo>
                    <a:pt x="60" y="67"/>
                  </a:lnTo>
                  <a:lnTo>
                    <a:pt x="82" y="45"/>
                  </a:lnTo>
                  <a:lnTo>
                    <a:pt x="60" y="0"/>
                  </a:lnTo>
                  <a:lnTo>
                    <a:pt x="43" y="3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D104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275" name="Freeform 15"/>
            <p:cNvSpPr>
              <a:spLocks/>
            </p:cNvSpPr>
            <p:nvPr/>
          </p:nvSpPr>
          <p:spPr bwMode="auto">
            <a:xfrm>
              <a:off x="617538" y="1187450"/>
              <a:ext cx="187325" cy="214313"/>
            </a:xfrm>
            <a:custGeom>
              <a:avLst/>
              <a:gdLst>
                <a:gd name="T0" fmla="*/ 2147483647 w 55"/>
                <a:gd name="T1" fmla="*/ 0 h 63"/>
                <a:gd name="T2" fmla="*/ 0 w 55"/>
                <a:gd name="T3" fmla="*/ 2147483647 h 63"/>
                <a:gd name="T4" fmla="*/ 2147483647 w 55"/>
                <a:gd name="T5" fmla="*/ 2147483647 h 63"/>
                <a:gd name="T6" fmla="*/ 2147483647 w 55"/>
                <a:gd name="T7" fmla="*/ 2147483647 h 63"/>
                <a:gd name="T8" fmla="*/ 2147483647 w 55"/>
                <a:gd name="T9" fmla="*/ 0 h 6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5"/>
                <a:gd name="T16" fmla="*/ 0 h 63"/>
                <a:gd name="T17" fmla="*/ 55 w 55"/>
                <a:gd name="T18" fmla="*/ 63 h 6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5" h="63">
                  <a:moveTo>
                    <a:pt x="46" y="0"/>
                  </a:moveTo>
                  <a:cubicBezTo>
                    <a:pt x="31" y="12"/>
                    <a:pt x="18" y="33"/>
                    <a:pt x="0" y="39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50" y="63"/>
                    <a:pt x="49" y="41"/>
                    <a:pt x="55" y="9"/>
                  </a:cubicBezTo>
                  <a:lnTo>
                    <a:pt x="46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276" name="Freeform 16"/>
            <p:cNvSpPr>
              <a:spLocks/>
            </p:cNvSpPr>
            <p:nvPr/>
          </p:nvSpPr>
          <p:spPr bwMode="auto">
            <a:xfrm>
              <a:off x="169863" y="1781175"/>
              <a:ext cx="125413" cy="107950"/>
            </a:xfrm>
            <a:custGeom>
              <a:avLst/>
              <a:gdLst>
                <a:gd name="T0" fmla="*/ 2147483647 w 37"/>
                <a:gd name="T1" fmla="*/ 2147483647 h 32"/>
                <a:gd name="T2" fmla="*/ 2147483647 w 37"/>
                <a:gd name="T3" fmla="*/ 2147483647 h 32"/>
                <a:gd name="T4" fmla="*/ 0 w 37"/>
                <a:gd name="T5" fmla="*/ 2147483647 h 32"/>
                <a:gd name="T6" fmla="*/ 0 w 37"/>
                <a:gd name="T7" fmla="*/ 2147483647 h 32"/>
                <a:gd name="T8" fmla="*/ 2147483647 w 37"/>
                <a:gd name="T9" fmla="*/ 2147483647 h 32"/>
                <a:gd name="T10" fmla="*/ 2147483647 w 37"/>
                <a:gd name="T11" fmla="*/ 2147483647 h 32"/>
                <a:gd name="T12" fmla="*/ 2147483647 w 37"/>
                <a:gd name="T13" fmla="*/ 2147483647 h 3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7"/>
                <a:gd name="T22" fmla="*/ 0 h 32"/>
                <a:gd name="T23" fmla="*/ 37 w 37"/>
                <a:gd name="T24" fmla="*/ 32 h 3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7" h="32">
                  <a:moveTo>
                    <a:pt x="31" y="32"/>
                  </a:moveTo>
                  <a:cubicBezTo>
                    <a:pt x="30" y="25"/>
                    <a:pt x="27" y="18"/>
                    <a:pt x="21" y="14"/>
                  </a:cubicBezTo>
                  <a:cubicBezTo>
                    <a:pt x="16" y="10"/>
                    <a:pt x="9" y="7"/>
                    <a:pt x="0" y="8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1" y="0"/>
                    <a:pt x="19" y="3"/>
                    <a:pt x="26" y="8"/>
                  </a:cubicBezTo>
                  <a:cubicBezTo>
                    <a:pt x="33" y="14"/>
                    <a:pt x="37" y="23"/>
                    <a:pt x="37" y="31"/>
                  </a:cubicBezTo>
                  <a:lnTo>
                    <a:pt x="31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277" name="Freeform 17"/>
            <p:cNvSpPr>
              <a:spLocks/>
            </p:cNvSpPr>
            <p:nvPr/>
          </p:nvSpPr>
          <p:spPr bwMode="auto">
            <a:xfrm>
              <a:off x="80963" y="1647825"/>
              <a:ext cx="166688" cy="234950"/>
            </a:xfrm>
            <a:custGeom>
              <a:avLst/>
              <a:gdLst>
                <a:gd name="T0" fmla="*/ 2147483647 w 49"/>
                <a:gd name="T1" fmla="*/ 0 h 69"/>
                <a:gd name="T2" fmla="*/ 2147483647 w 49"/>
                <a:gd name="T3" fmla="*/ 2147483647 h 69"/>
                <a:gd name="T4" fmla="*/ 2147483647 w 49"/>
                <a:gd name="T5" fmla="*/ 2147483647 h 69"/>
                <a:gd name="T6" fmla="*/ 2147483647 w 49"/>
                <a:gd name="T7" fmla="*/ 2147483647 h 69"/>
                <a:gd name="T8" fmla="*/ 2147483647 w 49"/>
                <a:gd name="T9" fmla="*/ 2147483647 h 69"/>
                <a:gd name="T10" fmla="*/ 2147483647 w 49"/>
                <a:gd name="T11" fmla="*/ 2147483647 h 69"/>
                <a:gd name="T12" fmla="*/ 2147483647 w 49"/>
                <a:gd name="T13" fmla="*/ 2147483647 h 69"/>
                <a:gd name="T14" fmla="*/ 2147483647 w 49"/>
                <a:gd name="T15" fmla="*/ 2147483647 h 69"/>
                <a:gd name="T16" fmla="*/ 2147483647 w 49"/>
                <a:gd name="T17" fmla="*/ 2147483647 h 69"/>
                <a:gd name="T18" fmla="*/ 2147483647 w 49"/>
                <a:gd name="T19" fmla="*/ 0 h 69"/>
                <a:gd name="T20" fmla="*/ 2147483647 w 49"/>
                <a:gd name="T21" fmla="*/ 0 h 6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9"/>
                <a:gd name="T34" fmla="*/ 0 h 69"/>
                <a:gd name="T35" fmla="*/ 49 w 49"/>
                <a:gd name="T36" fmla="*/ 69 h 69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9" h="69">
                  <a:moveTo>
                    <a:pt x="12" y="0"/>
                  </a:moveTo>
                  <a:cubicBezTo>
                    <a:pt x="12" y="0"/>
                    <a:pt x="0" y="40"/>
                    <a:pt x="3" y="51"/>
                  </a:cubicBezTo>
                  <a:cubicBezTo>
                    <a:pt x="6" y="61"/>
                    <a:pt x="19" y="66"/>
                    <a:pt x="25" y="67"/>
                  </a:cubicBezTo>
                  <a:cubicBezTo>
                    <a:pt x="31" y="69"/>
                    <a:pt x="44" y="58"/>
                    <a:pt x="44" y="58"/>
                  </a:cubicBezTo>
                  <a:cubicBezTo>
                    <a:pt x="44" y="58"/>
                    <a:pt x="28" y="47"/>
                    <a:pt x="29" y="44"/>
                  </a:cubicBezTo>
                  <a:cubicBezTo>
                    <a:pt x="30" y="41"/>
                    <a:pt x="35" y="37"/>
                    <a:pt x="36" y="38"/>
                  </a:cubicBezTo>
                  <a:cubicBezTo>
                    <a:pt x="38" y="39"/>
                    <a:pt x="39" y="50"/>
                    <a:pt x="39" y="50"/>
                  </a:cubicBezTo>
                  <a:cubicBezTo>
                    <a:pt x="39" y="50"/>
                    <a:pt x="44" y="53"/>
                    <a:pt x="46" y="48"/>
                  </a:cubicBezTo>
                  <a:cubicBezTo>
                    <a:pt x="49" y="42"/>
                    <a:pt x="44" y="26"/>
                    <a:pt x="44" y="26"/>
                  </a:cubicBezTo>
                  <a:cubicBezTo>
                    <a:pt x="38" y="0"/>
                    <a:pt x="38" y="0"/>
                    <a:pt x="38" y="0"/>
                  </a:cubicBezTo>
                  <a:lnTo>
                    <a:pt x="12" y="0"/>
                  </a:lnTo>
                  <a:close/>
                </a:path>
              </a:pathLst>
            </a:custGeom>
            <a:solidFill>
              <a:srgbClr val="FDCF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278" name="Freeform 18"/>
            <p:cNvSpPr>
              <a:spLocks/>
            </p:cNvSpPr>
            <p:nvPr/>
          </p:nvSpPr>
          <p:spPr bwMode="auto">
            <a:xfrm>
              <a:off x="125413" y="1739900"/>
              <a:ext cx="104775" cy="122238"/>
            </a:xfrm>
            <a:custGeom>
              <a:avLst/>
              <a:gdLst>
                <a:gd name="T0" fmla="*/ 2147483647 w 31"/>
                <a:gd name="T1" fmla="*/ 2147483647 h 36"/>
                <a:gd name="T2" fmla="*/ 2147483647 w 31"/>
                <a:gd name="T3" fmla="*/ 2147483647 h 36"/>
                <a:gd name="T4" fmla="*/ 2147483647 w 31"/>
                <a:gd name="T5" fmla="*/ 2147483647 h 36"/>
                <a:gd name="T6" fmla="*/ 2147483647 w 31"/>
                <a:gd name="T7" fmla="*/ 2147483647 h 36"/>
                <a:gd name="T8" fmla="*/ 2147483647 w 31"/>
                <a:gd name="T9" fmla="*/ 0 h 36"/>
                <a:gd name="T10" fmla="*/ 2147483647 w 31"/>
                <a:gd name="T11" fmla="*/ 2147483647 h 36"/>
                <a:gd name="T12" fmla="*/ 2147483647 w 31"/>
                <a:gd name="T13" fmla="*/ 2147483647 h 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1"/>
                <a:gd name="T22" fmla="*/ 0 h 36"/>
                <a:gd name="T23" fmla="*/ 31 w 31"/>
                <a:gd name="T24" fmla="*/ 36 h 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1" h="36">
                  <a:moveTo>
                    <a:pt x="24" y="36"/>
                  </a:moveTo>
                  <a:cubicBezTo>
                    <a:pt x="28" y="34"/>
                    <a:pt x="31" y="31"/>
                    <a:pt x="31" y="31"/>
                  </a:cubicBezTo>
                  <a:cubicBezTo>
                    <a:pt x="31" y="31"/>
                    <a:pt x="15" y="20"/>
                    <a:pt x="16" y="17"/>
                  </a:cubicBezTo>
                  <a:cubicBezTo>
                    <a:pt x="17" y="14"/>
                    <a:pt x="22" y="10"/>
                    <a:pt x="23" y="11"/>
                  </a:cubicBezTo>
                  <a:cubicBezTo>
                    <a:pt x="23" y="11"/>
                    <a:pt x="13" y="0"/>
                    <a:pt x="9" y="0"/>
                  </a:cubicBezTo>
                  <a:cubicBezTo>
                    <a:pt x="6" y="0"/>
                    <a:pt x="0" y="13"/>
                    <a:pt x="2" y="20"/>
                  </a:cubicBezTo>
                  <a:cubicBezTo>
                    <a:pt x="3" y="25"/>
                    <a:pt x="16" y="33"/>
                    <a:pt x="24" y="36"/>
                  </a:cubicBezTo>
                  <a:close/>
                </a:path>
              </a:pathLst>
            </a:custGeom>
            <a:solidFill>
              <a:srgbClr val="B99F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279" name="Freeform 19"/>
            <p:cNvSpPr>
              <a:spLocks/>
            </p:cNvSpPr>
            <p:nvPr/>
          </p:nvSpPr>
          <p:spPr bwMode="auto">
            <a:xfrm>
              <a:off x="104775" y="1781175"/>
              <a:ext cx="92075" cy="134938"/>
            </a:xfrm>
            <a:custGeom>
              <a:avLst/>
              <a:gdLst>
                <a:gd name="T0" fmla="*/ 0 w 27"/>
                <a:gd name="T1" fmla="*/ 2147483647 h 40"/>
                <a:gd name="T2" fmla="*/ 2147483647 w 27"/>
                <a:gd name="T3" fmla="*/ 2147483647 h 40"/>
                <a:gd name="T4" fmla="*/ 2147483647 w 27"/>
                <a:gd name="T5" fmla="*/ 2147483647 h 40"/>
                <a:gd name="T6" fmla="*/ 2147483647 w 27"/>
                <a:gd name="T7" fmla="*/ 2147483647 h 40"/>
                <a:gd name="T8" fmla="*/ 2147483647 w 27"/>
                <a:gd name="T9" fmla="*/ 2147483647 h 40"/>
                <a:gd name="T10" fmla="*/ 2147483647 w 27"/>
                <a:gd name="T11" fmla="*/ 2147483647 h 40"/>
                <a:gd name="T12" fmla="*/ 0 w 27"/>
                <a:gd name="T13" fmla="*/ 2147483647 h 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7"/>
                <a:gd name="T22" fmla="*/ 0 h 40"/>
                <a:gd name="T23" fmla="*/ 27 w 27"/>
                <a:gd name="T24" fmla="*/ 40 h 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7" h="40">
                  <a:moveTo>
                    <a:pt x="0" y="40"/>
                  </a:moveTo>
                  <a:cubicBezTo>
                    <a:pt x="0" y="31"/>
                    <a:pt x="0" y="21"/>
                    <a:pt x="3" y="13"/>
                  </a:cubicBezTo>
                  <a:cubicBezTo>
                    <a:pt x="7" y="5"/>
                    <a:pt x="14" y="0"/>
                    <a:pt x="27" y="1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17" y="7"/>
                    <a:pt x="12" y="11"/>
                    <a:pt x="9" y="16"/>
                  </a:cubicBezTo>
                  <a:cubicBezTo>
                    <a:pt x="7" y="22"/>
                    <a:pt x="7" y="31"/>
                    <a:pt x="7" y="40"/>
                  </a:cubicBezTo>
                  <a:lnTo>
                    <a:pt x="0" y="4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280" name="Freeform 20"/>
            <p:cNvSpPr>
              <a:spLocks/>
            </p:cNvSpPr>
            <p:nvPr/>
          </p:nvSpPr>
          <p:spPr bwMode="auto">
            <a:xfrm>
              <a:off x="396875" y="2274888"/>
              <a:ext cx="193675" cy="128588"/>
            </a:xfrm>
            <a:custGeom>
              <a:avLst/>
              <a:gdLst>
                <a:gd name="T0" fmla="*/ 2147483647 w 57"/>
                <a:gd name="T1" fmla="*/ 0 h 38"/>
                <a:gd name="T2" fmla="*/ 2147483647 w 57"/>
                <a:gd name="T3" fmla="*/ 2147483647 h 38"/>
                <a:gd name="T4" fmla="*/ 2147483647 w 57"/>
                <a:gd name="T5" fmla="*/ 2147483647 h 38"/>
                <a:gd name="T6" fmla="*/ 2147483647 w 57"/>
                <a:gd name="T7" fmla="*/ 2147483647 h 38"/>
                <a:gd name="T8" fmla="*/ 2147483647 w 57"/>
                <a:gd name="T9" fmla="*/ 0 h 38"/>
                <a:gd name="T10" fmla="*/ 2147483647 w 57"/>
                <a:gd name="T11" fmla="*/ 0 h 3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7"/>
                <a:gd name="T19" fmla="*/ 0 h 38"/>
                <a:gd name="T20" fmla="*/ 57 w 57"/>
                <a:gd name="T21" fmla="*/ 38 h 3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7" h="38">
                  <a:moveTo>
                    <a:pt x="52" y="0"/>
                  </a:moveTo>
                  <a:cubicBezTo>
                    <a:pt x="57" y="20"/>
                    <a:pt x="57" y="20"/>
                    <a:pt x="57" y="20"/>
                  </a:cubicBezTo>
                  <a:cubicBezTo>
                    <a:pt x="50" y="30"/>
                    <a:pt x="24" y="37"/>
                    <a:pt x="6" y="38"/>
                  </a:cubicBezTo>
                  <a:cubicBezTo>
                    <a:pt x="0" y="29"/>
                    <a:pt x="23" y="19"/>
                    <a:pt x="39" y="15"/>
                  </a:cubicBezTo>
                  <a:cubicBezTo>
                    <a:pt x="33" y="0"/>
                    <a:pt x="33" y="0"/>
                    <a:pt x="33" y="0"/>
                  </a:cubicBezTo>
                  <a:lnTo>
                    <a:pt x="52" y="0"/>
                  </a:lnTo>
                  <a:close/>
                </a:path>
              </a:pathLst>
            </a:custGeom>
            <a:solidFill>
              <a:srgbClr val="1A1A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281" name="Freeform 21"/>
            <p:cNvSpPr>
              <a:spLocks/>
            </p:cNvSpPr>
            <p:nvPr/>
          </p:nvSpPr>
          <p:spPr bwMode="auto">
            <a:xfrm>
              <a:off x="631825" y="2254250"/>
              <a:ext cx="179388" cy="101600"/>
            </a:xfrm>
            <a:custGeom>
              <a:avLst/>
              <a:gdLst>
                <a:gd name="T0" fmla="*/ 2147483647 w 53"/>
                <a:gd name="T1" fmla="*/ 2147483647 h 30"/>
                <a:gd name="T2" fmla="*/ 2147483647 w 53"/>
                <a:gd name="T3" fmla="*/ 2147483647 h 30"/>
                <a:gd name="T4" fmla="*/ 2147483647 w 53"/>
                <a:gd name="T5" fmla="*/ 2147483647 h 30"/>
                <a:gd name="T6" fmla="*/ 0 w 53"/>
                <a:gd name="T7" fmla="*/ 2147483647 h 30"/>
                <a:gd name="T8" fmla="*/ 0 w 53"/>
                <a:gd name="T9" fmla="*/ 2147483647 h 30"/>
                <a:gd name="T10" fmla="*/ 2147483647 w 53"/>
                <a:gd name="T11" fmla="*/ 0 h 30"/>
                <a:gd name="T12" fmla="*/ 2147483647 w 53"/>
                <a:gd name="T13" fmla="*/ 2147483647 h 3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3"/>
                <a:gd name="T22" fmla="*/ 0 h 30"/>
                <a:gd name="T23" fmla="*/ 53 w 53"/>
                <a:gd name="T24" fmla="*/ 30 h 3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3" h="30">
                  <a:moveTo>
                    <a:pt x="21" y="3"/>
                  </a:moveTo>
                  <a:cubicBezTo>
                    <a:pt x="21" y="3"/>
                    <a:pt x="18" y="11"/>
                    <a:pt x="19" y="12"/>
                  </a:cubicBezTo>
                  <a:cubicBezTo>
                    <a:pt x="22" y="14"/>
                    <a:pt x="52" y="18"/>
                    <a:pt x="53" y="30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13" y="0"/>
                    <a:pt x="13" y="0"/>
                    <a:pt x="13" y="0"/>
                  </a:cubicBezTo>
                  <a:lnTo>
                    <a:pt x="21" y="3"/>
                  </a:lnTo>
                  <a:close/>
                </a:path>
              </a:pathLst>
            </a:custGeom>
            <a:solidFill>
              <a:srgbClr val="1A1A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282" name="Freeform 22"/>
            <p:cNvSpPr>
              <a:spLocks/>
            </p:cNvSpPr>
            <p:nvPr/>
          </p:nvSpPr>
          <p:spPr bwMode="auto">
            <a:xfrm>
              <a:off x="430213" y="1905000"/>
              <a:ext cx="160338" cy="387350"/>
            </a:xfrm>
            <a:custGeom>
              <a:avLst/>
              <a:gdLst>
                <a:gd name="T0" fmla="*/ 0 w 47"/>
                <a:gd name="T1" fmla="*/ 2147483647 h 114"/>
                <a:gd name="T2" fmla="*/ 2147483647 w 47"/>
                <a:gd name="T3" fmla="*/ 2147483647 h 114"/>
                <a:gd name="T4" fmla="*/ 2147483647 w 47"/>
                <a:gd name="T5" fmla="*/ 2147483647 h 114"/>
                <a:gd name="T6" fmla="*/ 2147483647 w 47"/>
                <a:gd name="T7" fmla="*/ 0 h 114"/>
                <a:gd name="T8" fmla="*/ 0 w 47"/>
                <a:gd name="T9" fmla="*/ 2147483647 h 1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7"/>
                <a:gd name="T16" fmla="*/ 0 h 114"/>
                <a:gd name="T17" fmla="*/ 47 w 47"/>
                <a:gd name="T18" fmla="*/ 114 h 11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7" h="114">
                  <a:moveTo>
                    <a:pt x="0" y="4"/>
                  </a:moveTo>
                  <a:cubicBezTo>
                    <a:pt x="7" y="39"/>
                    <a:pt x="7" y="81"/>
                    <a:pt x="21" y="114"/>
                  </a:cubicBezTo>
                  <a:cubicBezTo>
                    <a:pt x="30" y="114"/>
                    <a:pt x="38" y="114"/>
                    <a:pt x="47" y="114"/>
                  </a:cubicBezTo>
                  <a:cubicBezTo>
                    <a:pt x="35" y="72"/>
                    <a:pt x="38" y="36"/>
                    <a:pt x="42" y="0"/>
                  </a:cubicBezTo>
                  <a:cubicBezTo>
                    <a:pt x="28" y="1"/>
                    <a:pt x="14" y="3"/>
                    <a:pt x="0" y="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283" name="Freeform 23"/>
            <p:cNvSpPr>
              <a:spLocks/>
            </p:cNvSpPr>
            <p:nvPr/>
          </p:nvSpPr>
          <p:spPr bwMode="auto">
            <a:xfrm>
              <a:off x="1096963" y="923925"/>
              <a:ext cx="376238" cy="627063"/>
            </a:xfrm>
            <a:custGeom>
              <a:avLst/>
              <a:gdLst>
                <a:gd name="T0" fmla="*/ 2147483647 w 111"/>
                <a:gd name="T1" fmla="*/ 2147483647 h 185"/>
                <a:gd name="T2" fmla="*/ 2147483647 w 111"/>
                <a:gd name="T3" fmla="*/ 2147483647 h 185"/>
                <a:gd name="T4" fmla="*/ 2147483647 w 111"/>
                <a:gd name="T5" fmla="*/ 0 h 185"/>
                <a:gd name="T6" fmla="*/ 2147483647 w 111"/>
                <a:gd name="T7" fmla="*/ 2147483647 h 185"/>
                <a:gd name="T8" fmla="*/ 2147483647 w 111"/>
                <a:gd name="T9" fmla="*/ 2147483647 h 185"/>
                <a:gd name="T10" fmla="*/ 2147483647 w 111"/>
                <a:gd name="T11" fmla="*/ 2147483647 h 185"/>
                <a:gd name="T12" fmla="*/ 2147483647 w 111"/>
                <a:gd name="T13" fmla="*/ 2147483647 h 185"/>
                <a:gd name="T14" fmla="*/ 2147483647 w 111"/>
                <a:gd name="T15" fmla="*/ 2147483647 h 185"/>
                <a:gd name="T16" fmla="*/ 2147483647 w 111"/>
                <a:gd name="T17" fmla="*/ 2147483647 h 185"/>
                <a:gd name="T18" fmla="*/ 2147483647 w 111"/>
                <a:gd name="T19" fmla="*/ 2147483647 h 185"/>
                <a:gd name="T20" fmla="*/ 2147483647 w 111"/>
                <a:gd name="T21" fmla="*/ 2147483647 h 185"/>
                <a:gd name="T22" fmla="*/ 2147483647 w 111"/>
                <a:gd name="T23" fmla="*/ 2147483647 h 185"/>
                <a:gd name="T24" fmla="*/ 2147483647 w 111"/>
                <a:gd name="T25" fmla="*/ 2147483647 h 185"/>
                <a:gd name="T26" fmla="*/ 2147483647 w 111"/>
                <a:gd name="T27" fmla="*/ 2147483647 h 185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11"/>
                <a:gd name="T43" fmla="*/ 0 h 185"/>
                <a:gd name="T44" fmla="*/ 111 w 111"/>
                <a:gd name="T45" fmla="*/ 185 h 185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11" h="185">
                  <a:moveTo>
                    <a:pt x="4" y="124"/>
                  </a:moveTo>
                  <a:cubicBezTo>
                    <a:pt x="0" y="122"/>
                    <a:pt x="32" y="116"/>
                    <a:pt x="31" y="100"/>
                  </a:cubicBezTo>
                  <a:cubicBezTo>
                    <a:pt x="27" y="55"/>
                    <a:pt x="51" y="39"/>
                    <a:pt x="47" y="0"/>
                  </a:cubicBezTo>
                  <a:cubicBezTo>
                    <a:pt x="47" y="0"/>
                    <a:pt x="77" y="1"/>
                    <a:pt x="82" y="21"/>
                  </a:cubicBezTo>
                  <a:cubicBezTo>
                    <a:pt x="87" y="41"/>
                    <a:pt x="56" y="61"/>
                    <a:pt x="60" y="86"/>
                  </a:cubicBezTo>
                  <a:cubicBezTo>
                    <a:pt x="60" y="86"/>
                    <a:pt x="83" y="80"/>
                    <a:pt x="96" y="82"/>
                  </a:cubicBezTo>
                  <a:cubicBezTo>
                    <a:pt x="109" y="85"/>
                    <a:pt x="107" y="102"/>
                    <a:pt x="101" y="103"/>
                  </a:cubicBezTo>
                  <a:cubicBezTo>
                    <a:pt x="101" y="105"/>
                    <a:pt x="109" y="102"/>
                    <a:pt x="109" y="113"/>
                  </a:cubicBezTo>
                  <a:cubicBezTo>
                    <a:pt x="110" y="124"/>
                    <a:pt x="101" y="128"/>
                    <a:pt x="101" y="128"/>
                  </a:cubicBezTo>
                  <a:cubicBezTo>
                    <a:pt x="111" y="137"/>
                    <a:pt x="111" y="150"/>
                    <a:pt x="101" y="154"/>
                  </a:cubicBezTo>
                  <a:cubicBezTo>
                    <a:pt x="101" y="154"/>
                    <a:pt x="101" y="175"/>
                    <a:pt x="94" y="180"/>
                  </a:cubicBezTo>
                  <a:cubicBezTo>
                    <a:pt x="87" y="185"/>
                    <a:pt x="69" y="182"/>
                    <a:pt x="69" y="182"/>
                  </a:cubicBezTo>
                  <a:cubicBezTo>
                    <a:pt x="52" y="178"/>
                    <a:pt x="33" y="170"/>
                    <a:pt x="15" y="167"/>
                  </a:cubicBezTo>
                  <a:cubicBezTo>
                    <a:pt x="1" y="155"/>
                    <a:pt x="9" y="137"/>
                    <a:pt x="4" y="124"/>
                  </a:cubicBezTo>
                  <a:close/>
                </a:path>
              </a:pathLst>
            </a:custGeom>
            <a:solidFill>
              <a:srgbClr val="FDCF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284" name="Freeform 24"/>
            <p:cNvSpPr>
              <a:spLocks/>
            </p:cNvSpPr>
            <p:nvPr/>
          </p:nvSpPr>
          <p:spPr bwMode="auto">
            <a:xfrm>
              <a:off x="438150" y="1187450"/>
              <a:ext cx="188913" cy="214313"/>
            </a:xfrm>
            <a:custGeom>
              <a:avLst/>
              <a:gdLst>
                <a:gd name="T0" fmla="*/ 2147483647 w 56"/>
                <a:gd name="T1" fmla="*/ 0 h 63"/>
                <a:gd name="T2" fmla="*/ 2147483647 w 56"/>
                <a:gd name="T3" fmla="*/ 2147483647 h 63"/>
                <a:gd name="T4" fmla="*/ 2147483647 w 56"/>
                <a:gd name="T5" fmla="*/ 2147483647 h 63"/>
                <a:gd name="T6" fmla="*/ 0 w 56"/>
                <a:gd name="T7" fmla="*/ 2147483647 h 63"/>
                <a:gd name="T8" fmla="*/ 2147483647 w 56"/>
                <a:gd name="T9" fmla="*/ 0 h 6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6"/>
                <a:gd name="T16" fmla="*/ 0 h 63"/>
                <a:gd name="T17" fmla="*/ 56 w 56"/>
                <a:gd name="T18" fmla="*/ 63 h 6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6" h="63">
                  <a:moveTo>
                    <a:pt x="10" y="0"/>
                  </a:moveTo>
                  <a:cubicBezTo>
                    <a:pt x="25" y="12"/>
                    <a:pt x="38" y="33"/>
                    <a:pt x="56" y="39"/>
                  </a:cubicBezTo>
                  <a:cubicBezTo>
                    <a:pt x="38" y="62"/>
                    <a:pt x="38" y="62"/>
                    <a:pt x="38" y="62"/>
                  </a:cubicBezTo>
                  <a:cubicBezTo>
                    <a:pt x="5" y="63"/>
                    <a:pt x="6" y="41"/>
                    <a:pt x="0" y="9"/>
                  </a:cubicBezTo>
                  <a:lnTo>
                    <a:pt x="10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285" name="Freeform 25"/>
            <p:cNvSpPr>
              <a:spLocks/>
            </p:cNvSpPr>
            <p:nvPr/>
          </p:nvSpPr>
          <p:spPr bwMode="auto">
            <a:xfrm>
              <a:off x="128588" y="349250"/>
              <a:ext cx="984250" cy="930275"/>
            </a:xfrm>
            <a:custGeom>
              <a:avLst/>
              <a:gdLst>
                <a:gd name="T0" fmla="*/ 2147483647 w 290"/>
                <a:gd name="T1" fmla="*/ 2147483647 h 275"/>
                <a:gd name="T2" fmla="*/ 2147483647 w 290"/>
                <a:gd name="T3" fmla="*/ 2147483647 h 275"/>
                <a:gd name="T4" fmla="*/ 2147483647 w 290"/>
                <a:gd name="T5" fmla="*/ 2147483647 h 275"/>
                <a:gd name="T6" fmla="*/ 2147483647 w 290"/>
                <a:gd name="T7" fmla="*/ 2147483647 h 275"/>
                <a:gd name="T8" fmla="*/ 2147483647 w 290"/>
                <a:gd name="T9" fmla="*/ 2147483647 h 275"/>
                <a:gd name="T10" fmla="*/ 2147483647 w 290"/>
                <a:gd name="T11" fmla="*/ 2147483647 h 275"/>
                <a:gd name="T12" fmla="*/ 2147483647 w 290"/>
                <a:gd name="T13" fmla="*/ 2147483647 h 275"/>
                <a:gd name="T14" fmla="*/ 2147483647 w 290"/>
                <a:gd name="T15" fmla="*/ 0 h 275"/>
                <a:gd name="T16" fmla="*/ 2147483647 w 290"/>
                <a:gd name="T17" fmla="*/ 2147483647 h 275"/>
                <a:gd name="T18" fmla="*/ 2147483647 w 290"/>
                <a:gd name="T19" fmla="*/ 2147483647 h 27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90"/>
                <a:gd name="T31" fmla="*/ 0 h 275"/>
                <a:gd name="T32" fmla="*/ 290 w 290"/>
                <a:gd name="T33" fmla="*/ 275 h 275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90" h="275">
                  <a:moveTo>
                    <a:pt x="8" y="19"/>
                  </a:moveTo>
                  <a:cubicBezTo>
                    <a:pt x="8" y="19"/>
                    <a:pt x="0" y="190"/>
                    <a:pt x="31" y="228"/>
                  </a:cubicBezTo>
                  <a:cubicBezTo>
                    <a:pt x="65" y="267"/>
                    <a:pt x="204" y="275"/>
                    <a:pt x="243" y="240"/>
                  </a:cubicBezTo>
                  <a:cubicBezTo>
                    <a:pt x="278" y="207"/>
                    <a:pt x="290" y="35"/>
                    <a:pt x="290" y="35"/>
                  </a:cubicBezTo>
                  <a:cubicBezTo>
                    <a:pt x="168" y="8"/>
                    <a:pt x="168" y="8"/>
                    <a:pt x="168" y="8"/>
                  </a:cubicBezTo>
                  <a:cubicBezTo>
                    <a:pt x="168" y="2"/>
                    <a:pt x="168" y="2"/>
                    <a:pt x="168" y="2"/>
                  </a:cubicBezTo>
                  <a:cubicBezTo>
                    <a:pt x="150" y="4"/>
                    <a:pt x="150" y="4"/>
                    <a:pt x="150" y="4"/>
                  </a:cubicBezTo>
                  <a:cubicBezTo>
                    <a:pt x="133" y="0"/>
                    <a:pt x="133" y="0"/>
                    <a:pt x="133" y="0"/>
                  </a:cubicBezTo>
                  <a:cubicBezTo>
                    <a:pt x="133" y="6"/>
                    <a:pt x="133" y="6"/>
                    <a:pt x="133" y="6"/>
                  </a:cubicBezTo>
                  <a:lnTo>
                    <a:pt x="8" y="19"/>
                  </a:lnTo>
                  <a:close/>
                </a:path>
              </a:pathLst>
            </a:custGeom>
            <a:solidFill>
              <a:srgbClr val="FDCF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286" name="Freeform 26"/>
            <p:cNvSpPr>
              <a:spLocks/>
            </p:cNvSpPr>
            <p:nvPr/>
          </p:nvSpPr>
          <p:spPr bwMode="auto">
            <a:xfrm>
              <a:off x="173038" y="301625"/>
              <a:ext cx="909638" cy="527050"/>
            </a:xfrm>
            <a:custGeom>
              <a:avLst/>
              <a:gdLst>
                <a:gd name="T0" fmla="*/ 0 w 268"/>
                <a:gd name="T1" fmla="*/ 2147483647 h 156"/>
                <a:gd name="T2" fmla="*/ 2147483647 w 268"/>
                <a:gd name="T3" fmla="*/ 2147483647 h 156"/>
                <a:gd name="T4" fmla="*/ 2147483647 w 268"/>
                <a:gd name="T5" fmla="*/ 2147483647 h 156"/>
                <a:gd name="T6" fmla="*/ 2147483647 w 268"/>
                <a:gd name="T7" fmla="*/ 2147483647 h 156"/>
                <a:gd name="T8" fmla="*/ 2147483647 w 268"/>
                <a:gd name="T9" fmla="*/ 2147483647 h 156"/>
                <a:gd name="T10" fmla="*/ 2147483647 w 268"/>
                <a:gd name="T11" fmla="*/ 2147483647 h 156"/>
                <a:gd name="T12" fmla="*/ 2147483647 w 268"/>
                <a:gd name="T13" fmla="*/ 2147483647 h 156"/>
                <a:gd name="T14" fmla="*/ 2147483647 w 268"/>
                <a:gd name="T15" fmla="*/ 2147483647 h 156"/>
                <a:gd name="T16" fmla="*/ 2147483647 w 268"/>
                <a:gd name="T17" fmla="*/ 0 h 156"/>
                <a:gd name="T18" fmla="*/ 2147483647 w 268"/>
                <a:gd name="T19" fmla="*/ 2147483647 h 156"/>
                <a:gd name="T20" fmla="*/ 2147483647 w 268"/>
                <a:gd name="T21" fmla="*/ 2147483647 h 156"/>
                <a:gd name="T22" fmla="*/ 0 w 268"/>
                <a:gd name="T23" fmla="*/ 2147483647 h 15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268"/>
                <a:gd name="T37" fmla="*/ 0 h 156"/>
                <a:gd name="T38" fmla="*/ 268 w 268"/>
                <a:gd name="T39" fmla="*/ 156 h 15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268" h="156">
                  <a:moveTo>
                    <a:pt x="0" y="140"/>
                  </a:moveTo>
                  <a:cubicBezTo>
                    <a:pt x="10" y="95"/>
                    <a:pt x="28" y="21"/>
                    <a:pt x="82" y="56"/>
                  </a:cubicBezTo>
                  <a:cubicBezTo>
                    <a:pt x="100" y="68"/>
                    <a:pt x="176" y="72"/>
                    <a:pt x="193" y="63"/>
                  </a:cubicBezTo>
                  <a:cubicBezTo>
                    <a:pt x="247" y="35"/>
                    <a:pt x="260" y="110"/>
                    <a:pt x="265" y="156"/>
                  </a:cubicBezTo>
                  <a:cubicBezTo>
                    <a:pt x="265" y="156"/>
                    <a:pt x="268" y="49"/>
                    <a:pt x="267" y="39"/>
                  </a:cubicBezTo>
                  <a:cubicBezTo>
                    <a:pt x="265" y="29"/>
                    <a:pt x="267" y="18"/>
                    <a:pt x="267" y="18"/>
                  </a:cubicBezTo>
                  <a:cubicBezTo>
                    <a:pt x="236" y="12"/>
                    <a:pt x="236" y="12"/>
                    <a:pt x="236" y="12"/>
                  </a:cubicBezTo>
                  <a:cubicBezTo>
                    <a:pt x="139" y="34"/>
                    <a:pt x="139" y="34"/>
                    <a:pt x="139" y="34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3"/>
                    <a:pt x="14" y="14"/>
                    <a:pt x="12" y="24"/>
                  </a:cubicBezTo>
                  <a:cubicBezTo>
                    <a:pt x="9" y="34"/>
                    <a:pt x="0" y="140"/>
                    <a:pt x="0" y="140"/>
                  </a:cubicBezTo>
                  <a:close/>
                </a:path>
              </a:pathLst>
            </a:custGeom>
            <a:solidFill>
              <a:srgbClr val="E4BA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287" name="Freeform 27"/>
            <p:cNvSpPr>
              <a:spLocks/>
            </p:cNvSpPr>
            <p:nvPr/>
          </p:nvSpPr>
          <p:spPr bwMode="auto">
            <a:xfrm>
              <a:off x="87313" y="0"/>
              <a:ext cx="1141413" cy="828675"/>
            </a:xfrm>
            <a:custGeom>
              <a:avLst/>
              <a:gdLst>
                <a:gd name="T0" fmla="*/ 2147483647 w 336"/>
                <a:gd name="T1" fmla="*/ 2147483647 h 245"/>
                <a:gd name="T2" fmla="*/ 2147483647 w 336"/>
                <a:gd name="T3" fmla="*/ 2147483647 h 245"/>
                <a:gd name="T4" fmla="*/ 2147483647 w 336"/>
                <a:gd name="T5" fmla="*/ 2147483647 h 245"/>
                <a:gd name="T6" fmla="*/ 2147483647 w 336"/>
                <a:gd name="T7" fmla="*/ 2147483647 h 245"/>
                <a:gd name="T8" fmla="*/ 2147483647 w 336"/>
                <a:gd name="T9" fmla="*/ 2147483647 h 245"/>
                <a:gd name="T10" fmla="*/ 2147483647 w 336"/>
                <a:gd name="T11" fmla="*/ 2147483647 h 245"/>
                <a:gd name="T12" fmla="*/ 2147483647 w 336"/>
                <a:gd name="T13" fmla="*/ 2147483647 h 245"/>
                <a:gd name="T14" fmla="*/ 2147483647 w 336"/>
                <a:gd name="T15" fmla="*/ 2147483647 h 245"/>
                <a:gd name="T16" fmla="*/ 2147483647 w 336"/>
                <a:gd name="T17" fmla="*/ 2147483647 h 245"/>
                <a:gd name="T18" fmla="*/ 2147483647 w 336"/>
                <a:gd name="T19" fmla="*/ 2147483647 h 245"/>
                <a:gd name="T20" fmla="*/ 2147483647 w 336"/>
                <a:gd name="T21" fmla="*/ 2147483647 h 245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336"/>
                <a:gd name="T34" fmla="*/ 0 h 245"/>
                <a:gd name="T35" fmla="*/ 336 w 336"/>
                <a:gd name="T36" fmla="*/ 245 h 245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336" h="245">
                  <a:moveTo>
                    <a:pt x="15" y="228"/>
                  </a:moveTo>
                  <a:cubicBezTo>
                    <a:pt x="27" y="230"/>
                    <a:pt x="27" y="230"/>
                    <a:pt x="27" y="230"/>
                  </a:cubicBezTo>
                  <a:cubicBezTo>
                    <a:pt x="27" y="230"/>
                    <a:pt x="30" y="156"/>
                    <a:pt x="55" y="131"/>
                  </a:cubicBezTo>
                  <a:cubicBezTo>
                    <a:pt x="80" y="106"/>
                    <a:pt x="107" y="124"/>
                    <a:pt x="123" y="136"/>
                  </a:cubicBezTo>
                  <a:cubicBezTo>
                    <a:pt x="138" y="148"/>
                    <a:pt x="187" y="151"/>
                    <a:pt x="203" y="141"/>
                  </a:cubicBezTo>
                  <a:cubicBezTo>
                    <a:pt x="220" y="131"/>
                    <a:pt x="249" y="116"/>
                    <a:pt x="271" y="144"/>
                  </a:cubicBezTo>
                  <a:cubicBezTo>
                    <a:pt x="293" y="171"/>
                    <a:pt x="287" y="245"/>
                    <a:pt x="287" y="245"/>
                  </a:cubicBezTo>
                  <a:cubicBezTo>
                    <a:pt x="299" y="244"/>
                    <a:pt x="299" y="244"/>
                    <a:pt x="299" y="244"/>
                  </a:cubicBezTo>
                  <a:cubicBezTo>
                    <a:pt x="299" y="244"/>
                    <a:pt x="324" y="162"/>
                    <a:pt x="327" y="129"/>
                  </a:cubicBezTo>
                  <a:cubicBezTo>
                    <a:pt x="336" y="20"/>
                    <a:pt x="5" y="0"/>
                    <a:pt x="1" y="110"/>
                  </a:cubicBezTo>
                  <a:cubicBezTo>
                    <a:pt x="0" y="143"/>
                    <a:pt x="15" y="228"/>
                    <a:pt x="15" y="228"/>
                  </a:cubicBezTo>
                  <a:close/>
                </a:path>
              </a:pathLst>
            </a:custGeom>
            <a:solidFill>
              <a:srgbClr val="4228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288" name="Freeform 28"/>
            <p:cNvSpPr>
              <a:spLocks/>
            </p:cNvSpPr>
            <p:nvPr/>
          </p:nvSpPr>
          <p:spPr bwMode="auto">
            <a:xfrm>
              <a:off x="461963" y="971550"/>
              <a:ext cx="349250" cy="179388"/>
            </a:xfrm>
            <a:custGeom>
              <a:avLst/>
              <a:gdLst>
                <a:gd name="T0" fmla="*/ 2147483647 w 103"/>
                <a:gd name="T1" fmla="*/ 2147483647 h 53"/>
                <a:gd name="T2" fmla="*/ 2147483647 w 103"/>
                <a:gd name="T3" fmla="*/ 0 h 53"/>
                <a:gd name="T4" fmla="*/ 2147483647 w 103"/>
                <a:gd name="T5" fmla="*/ 2147483647 h 53"/>
                <a:gd name="T6" fmla="*/ 2147483647 w 103"/>
                <a:gd name="T7" fmla="*/ 2147483647 h 53"/>
                <a:gd name="T8" fmla="*/ 2147483647 w 103"/>
                <a:gd name="T9" fmla="*/ 2147483647 h 5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3"/>
                <a:gd name="T16" fmla="*/ 0 h 53"/>
                <a:gd name="T17" fmla="*/ 103 w 103"/>
                <a:gd name="T18" fmla="*/ 53 h 5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3" h="53">
                  <a:moveTo>
                    <a:pt x="4" y="16"/>
                  </a:moveTo>
                  <a:cubicBezTo>
                    <a:pt x="35" y="17"/>
                    <a:pt x="75" y="16"/>
                    <a:pt x="103" y="0"/>
                  </a:cubicBezTo>
                  <a:cubicBezTo>
                    <a:pt x="103" y="0"/>
                    <a:pt x="103" y="37"/>
                    <a:pt x="85" y="45"/>
                  </a:cubicBezTo>
                  <a:cubicBezTo>
                    <a:pt x="68" y="53"/>
                    <a:pt x="30" y="49"/>
                    <a:pt x="15" y="40"/>
                  </a:cubicBezTo>
                  <a:cubicBezTo>
                    <a:pt x="0" y="30"/>
                    <a:pt x="4" y="16"/>
                    <a:pt x="4" y="16"/>
                  </a:cubicBezTo>
                  <a:close/>
                </a:path>
              </a:pathLst>
            </a:custGeom>
            <a:solidFill>
              <a:srgbClr val="E48C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289" name="Freeform 29"/>
            <p:cNvSpPr>
              <a:spLocks/>
            </p:cNvSpPr>
            <p:nvPr/>
          </p:nvSpPr>
          <p:spPr bwMode="auto">
            <a:xfrm>
              <a:off x="560388" y="1103313"/>
              <a:ext cx="134938" cy="38100"/>
            </a:xfrm>
            <a:custGeom>
              <a:avLst/>
              <a:gdLst>
                <a:gd name="T0" fmla="*/ 2147483647 w 40"/>
                <a:gd name="T1" fmla="*/ 2147483647 h 11"/>
                <a:gd name="T2" fmla="*/ 0 w 40"/>
                <a:gd name="T3" fmla="*/ 2147483647 h 11"/>
                <a:gd name="T4" fmla="*/ 2147483647 w 40"/>
                <a:gd name="T5" fmla="*/ 2147483647 h 11"/>
                <a:gd name="T6" fmla="*/ 2147483647 w 40"/>
                <a:gd name="T7" fmla="*/ 2147483647 h 11"/>
                <a:gd name="T8" fmla="*/ 2147483647 w 40"/>
                <a:gd name="T9" fmla="*/ 0 h 11"/>
                <a:gd name="T10" fmla="*/ 2147483647 w 40"/>
                <a:gd name="T11" fmla="*/ 2147483647 h 1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0"/>
                <a:gd name="T19" fmla="*/ 0 h 11"/>
                <a:gd name="T20" fmla="*/ 40 w 40"/>
                <a:gd name="T21" fmla="*/ 11 h 1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0" h="11">
                  <a:moveTo>
                    <a:pt x="40" y="10"/>
                  </a:moveTo>
                  <a:cubicBezTo>
                    <a:pt x="27" y="11"/>
                    <a:pt x="12" y="9"/>
                    <a:pt x="0" y="6"/>
                  </a:cubicBezTo>
                  <a:cubicBezTo>
                    <a:pt x="3" y="4"/>
                    <a:pt x="9" y="0"/>
                    <a:pt x="11" y="1"/>
                  </a:cubicBezTo>
                  <a:cubicBezTo>
                    <a:pt x="15" y="2"/>
                    <a:pt x="17" y="3"/>
                    <a:pt x="17" y="3"/>
                  </a:cubicBezTo>
                  <a:cubicBezTo>
                    <a:pt x="17" y="3"/>
                    <a:pt x="21" y="0"/>
                    <a:pt x="27" y="0"/>
                  </a:cubicBezTo>
                  <a:cubicBezTo>
                    <a:pt x="31" y="1"/>
                    <a:pt x="37" y="6"/>
                    <a:pt x="40" y="10"/>
                  </a:cubicBezTo>
                  <a:close/>
                </a:path>
              </a:pathLst>
            </a:custGeom>
            <a:solidFill>
              <a:srgbClr val="EB66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290" name="Freeform 30"/>
            <p:cNvSpPr>
              <a:spLocks/>
            </p:cNvSpPr>
            <p:nvPr/>
          </p:nvSpPr>
          <p:spPr bwMode="auto">
            <a:xfrm>
              <a:off x="471488" y="971550"/>
              <a:ext cx="339725" cy="98425"/>
            </a:xfrm>
            <a:custGeom>
              <a:avLst/>
              <a:gdLst>
                <a:gd name="T0" fmla="*/ 2147483647 w 100"/>
                <a:gd name="T1" fmla="*/ 2147483647 h 29"/>
                <a:gd name="T2" fmla="*/ 2147483647 w 100"/>
                <a:gd name="T3" fmla="*/ 0 h 29"/>
                <a:gd name="T4" fmla="*/ 2147483647 w 100"/>
                <a:gd name="T5" fmla="*/ 2147483647 h 29"/>
                <a:gd name="T6" fmla="*/ 2147483647 w 100"/>
                <a:gd name="T7" fmla="*/ 2147483647 h 29"/>
                <a:gd name="T8" fmla="*/ 2147483647 w 100"/>
                <a:gd name="T9" fmla="*/ 2147483647 h 29"/>
                <a:gd name="T10" fmla="*/ 2147483647 w 100"/>
                <a:gd name="T11" fmla="*/ 2147483647 h 2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0"/>
                <a:gd name="T19" fmla="*/ 0 h 29"/>
                <a:gd name="T20" fmla="*/ 100 w 100"/>
                <a:gd name="T21" fmla="*/ 29 h 2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0" h="29">
                  <a:moveTo>
                    <a:pt x="1" y="16"/>
                  </a:moveTo>
                  <a:cubicBezTo>
                    <a:pt x="32" y="17"/>
                    <a:pt x="72" y="16"/>
                    <a:pt x="100" y="0"/>
                  </a:cubicBezTo>
                  <a:cubicBezTo>
                    <a:pt x="100" y="0"/>
                    <a:pt x="100" y="11"/>
                    <a:pt x="97" y="22"/>
                  </a:cubicBezTo>
                  <a:cubicBezTo>
                    <a:pt x="89" y="24"/>
                    <a:pt x="78" y="26"/>
                    <a:pt x="67" y="27"/>
                  </a:cubicBezTo>
                  <a:cubicBezTo>
                    <a:pt x="44" y="29"/>
                    <a:pt x="13" y="26"/>
                    <a:pt x="1" y="25"/>
                  </a:cubicBezTo>
                  <a:cubicBezTo>
                    <a:pt x="0" y="20"/>
                    <a:pt x="1" y="16"/>
                    <a:pt x="1" y="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291" name="Freeform 31"/>
            <p:cNvSpPr>
              <a:spLocks/>
            </p:cNvSpPr>
            <p:nvPr/>
          </p:nvSpPr>
          <p:spPr bwMode="auto">
            <a:xfrm>
              <a:off x="617538" y="169863"/>
              <a:ext cx="584200" cy="287338"/>
            </a:xfrm>
            <a:custGeom>
              <a:avLst/>
              <a:gdLst>
                <a:gd name="T0" fmla="*/ 0 w 172"/>
                <a:gd name="T1" fmla="*/ 2147483647 h 85"/>
                <a:gd name="T2" fmla="*/ 2147483647 w 172"/>
                <a:gd name="T3" fmla="*/ 2147483647 h 85"/>
                <a:gd name="T4" fmla="*/ 2147483647 w 172"/>
                <a:gd name="T5" fmla="*/ 2147483647 h 85"/>
                <a:gd name="T6" fmla="*/ 0 w 172"/>
                <a:gd name="T7" fmla="*/ 2147483647 h 8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72"/>
                <a:gd name="T13" fmla="*/ 0 h 85"/>
                <a:gd name="T14" fmla="*/ 172 w 172"/>
                <a:gd name="T15" fmla="*/ 85 h 8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72" h="85">
                  <a:moveTo>
                    <a:pt x="0" y="1"/>
                  </a:moveTo>
                  <a:cubicBezTo>
                    <a:pt x="19" y="0"/>
                    <a:pt x="172" y="20"/>
                    <a:pt x="149" y="85"/>
                  </a:cubicBezTo>
                  <a:cubicBezTo>
                    <a:pt x="149" y="85"/>
                    <a:pt x="135" y="54"/>
                    <a:pt x="99" y="36"/>
                  </a:cubicBezTo>
                  <a:cubicBezTo>
                    <a:pt x="63" y="18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6E63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292" name="Freeform 32"/>
            <p:cNvSpPr>
              <a:spLocks/>
            </p:cNvSpPr>
            <p:nvPr/>
          </p:nvSpPr>
          <p:spPr bwMode="auto">
            <a:xfrm>
              <a:off x="573088" y="869950"/>
              <a:ext cx="31750" cy="36513"/>
            </a:xfrm>
            <a:custGeom>
              <a:avLst/>
              <a:gdLst>
                <a:gd name="T0" fmla="*/ 2147483647 w 9"/>
                <a:gd name="T1" fmla="*/ 0 h 11"/>
                <a:gd name="T2" fmla="*/ 2147483647 w 9"/>
                <a:gd name="T3" fmla="*/ 2147483647 h 11"/>
                <a:gd name="T4" fmla="*/ 2147483647 w 9"/>
                <a:gd name="T5" fmla="*/ 2147483647 h 11"/>
                <a:gd name="T6" fmla="*/ 0 w 9"/>
                <a:gd name="T7" fmla="*/ 2147483647 h 11"/>
                <a:gd name="T8" fmla="*/ 2147483647 w 9"/>
                <a:gd name="T9" fmla="*/ 0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"/>
                <a:gd name="T16" fmla="*/ 0 h 11"/>
                <a:gd name="T17" fmla="*/ 9 w 9"/>
                <a:gd name="T18" fmla="*/ 11 h 1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" h="11">
                  <a:moveTo>
                    <a:pt x="5" y="0"/>
                  </a:moveTo>
                  <a:cubicBezTo>
                    <a:pt x="7" y="0"/>
                    <a:pt x="9" y="2"/>
                    <a:pt x="9" y="6"/>
                  </a:cubicBezTo>
                  <a:cubicBezTo>
                    <a:pt x="8" y="9"/>
                    <a:pt x="6" y="11"/>
                    <a:pt x="4" y="11"/>
                  </a:cubicBezTo>
                  <a:cubicBezTo>
                    <a:pt x="2" y="11"/>
                    <a:pt x="0" y="8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lose/>
                </a:path>
              </a:pathLst>
            </a:custGeom>
            <a:solidFill>
              <a:srgbClr val="B971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293" name="Freeform 33"/>
            <p:cNvSpPr>
              <a:spLocks/>
            </p:cNvSpPr>
            <p:nvPr/>
          </p:nvSpPr>
          <p:spPr bwMode="auto">
            <a:xfrm>
              <a:off x="638175" y="873125"/>
              <a:ext cx="30163" cy="38100"/>
            </a:xfrm>
            <a:custGeom>
              <a:avLst/>
              <a:gdLst>
                <a:gd name="T0" fmla="*/ 2147483647 w 9"/>
                <a:gd name="T1" fmla="*/ 0 h 11"/>
                <a:gd name="T2" fmla="*/ 2147483647 w 9"/>
                <a:gd name="T3" fmla="*/ 2147483647 h 11"/>
                <a:gd name="T4" fmla="*/ 2147483647 w 9"/>
                <a:gd name="T5" fmla="*/ 2147483647 h 11"/>
                <a:gd name="T6" fmla="*/ 0 w 9"/>
                <a:gd name="T7" fmla="*/ 2147483647 h 11"/>
                <a:gd name="T8" fmla="*/ 2147483647 w 9"/>
                <a:gd name="T9" fmla="*/ 0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"/>
                <a:gd name="T16" fmla="*/ 0 h 11"/>
                <a:gd name="T17" fmla="*/ 9 w 9"/>
                <a:gd name="T18" fmla="*/ 11 h 1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" h="11">
                  <a:moveTo>
                    <a:pt x="5" y="0"/>
                  </a:moveTo>
                  <a:cubicBezTo>
                    <a:pt x="7" y="0"/>
                    <a:pt x="9" y="3"/>
                    <a:pt x="9" y="6"/>
                  </a:cubicBezTo>
                  <a:cubicBezTo>
                    <a:pt x="9" y="9"/>
                    <a:pt x="7" y="11"/>
                    <a:pt x="4" y="11"/>
                  </a:cubicBezTo>
                  <a:cubicBezTo>
                    <a:pt x="2" y="11"/>
                    <a:pt x="0" y="8"/>
                    <a:pt x="0" y="5"/>
                  </a:cubicBezTo>
                  <a:cubicBezTo>
                    <a:pt x="1" y="2"/>
                    <a:pt x="3" y="0"/>
                    <a:pt x="5" y="0"/>
                  </a:cubicBezTo>
                  <a:close/>
                </a:path>
              </a:pathLst>
            </a:custGeom>
            <a:solidFill>
              <a:srgbClr val="B971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294" name="Freeform 34"/>
            <p:cNvSpPr>
              <a:spLocks/>
            </p:cNvSpPr>
            <p:nvPr/>
          </p:nvSpPr>
          <p:spPr bwMode="auto">
            <a:xfrm>
              <a:off x="325438" y="1736725"/>
              <a:ext cx="128588" cy="68263"/>
            </a:xfrm>
            <a:custGeom>
              <a:avLst/>
              <a:gdLst>
                <a:gd name="T0" fmla="*/ 2147483647 w 81"/>
                <a:gd name="T1" fmla="*/ 2147483647 h 43"/>
                <a:gd name="T2" fmla="*/ 0 w 81"/>
                <a:gd name="T3" fmla="*/ 2147483647 h 43"/>
                <a:gd name="T4" fmla="*/ 2147483647 w 81"/>
                <a:gd name="T5" fmla="*/ 2147483647 h 43"/>
                <a:gd name="T6" fmla="*/ 2147483647 w 81"/>
                <a:gd name="T7" fmla="*/ 0 h 43"/>
                <a:gd name="T8" fmla="*/ 2147483647 w 81"/>
                <a:gd name="T9" fmla="*/ 2147483647 h 4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1"/>
                <a:gd name="T16" fmla="*/ 0 h 43"/>
                <a:gd name="T17" fmla="*/ 81 w 81"/>
                <a:gd name="T18" fmla="*/ 43 h 4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1" h="43">
                  <a:moveTo>
                    <a:pt x="11" y="8"/>
                  </a:moveTo>
                  <a:lnTo>
                    <a:pt x="0" y="32"/>
                  </a:lnTo>
                  <a:lnTo>
                    <a:pt x="81" y="43"/>
                  </a:lnTo>
                  <a:lnTo>
                    <a:pt x="77" y="0"/>
                  </a:lnTo>
                  <a:lnTo>
                    <a:pt x="11" y="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295" name="Freeform 35"/>
            <p:cNvSpPr>
              <a:spLocks/>
            </p:cNvSpPr>
            <p:nvPr/>
          </p:nvSpPr>
          <p:spPr bwMode="auto">
            <a:xfrm>
              <a:off x="363538" y="511175"/>
              <a:ext cx="179388" cy="77788"/>
            </a:xfrm>
            <a:custGeom>
              <a:avLst/>
              <a:gdLst>
                <a:gd name="T0" fmla="*/ 0 w 53"/>
                <a:gd name="T1" fmla="*/ 2147483647 h 23"/>
                <a:gd name="T2" fmla="*/ 2147483647 w 53"/>
                <a:gd name="T3" fmla="*/ 2147483647 h 23"/>
                <a:gd name="T4" fmla="*/ 2147483647 w 53"/>
                <a:gd name="T5" fmla="*/ 2147483647 h 23"/>
                <a:gd name="T6" fmla="*/ 2147483647 w 53"/>
                <a:gd name="T7" fmla="*/ 2147483647 h 23"/>
                <a:gd name="T8" fmla="*/ 0 w 53"/>
                <a:gd name="T9" fmla="*/ 2147483647 h 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3"/>
                <a:gd name="T16" fmla="*/ 0 h 23"/>
                <a:gd name="T17" fmla="*/ 53 w 53"/>
                <a:gd name="T18" fmla="*/ 23 h 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3" h="23">
                  <a:moveTo>
                    <a:pt x="0" y="19"/>
                  </a:moveTo>
                  <a:cubicBezTo>
                    <a:pt x="12" y="0"/>
                    <a:pt x="43" y="2"/>
                    <a:pt x="53" y="21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42" y="9"/>
                    <a:pt x="14" y="7"/>
                    <a:pt x="3" y="21"/>
                  </a:cubicBezTo>
                  <a:lnTo>
                    <a:pt x="0" y="19"/>
                  </a:lnTo>
                  <a:close/>
                </a:path>
              </a:pathLst>
            </a:custGeom>
            <a:solidFill>
              <a:srgbClr val="4228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296" name="Freeform 36"/>
            <p:cNvSpPr>
              <a:spLocks/>
            </p:cNvSpPr>
            <p:nvPr/>
          </p:nvSpPr>
          <p:spPr bwMode="auto">
            <a:xfrm>
              <a:off x="709613" y="531813"/>
              <a:ext cx="179388" cy="77788"/>
            </a:xfrm>
            <a:custGeom>
              <a:avLst/>
              <a:gdLst>
                <a:gd name="T0" fmla="*/ 0 w 53"/>
                <a:gd name="T1" fmla="*/ 2147483647 h 23"/>
                <a:gd name="T2" fmla="*/ 2147483647 w 53"/>
                <a:gd name="T3" fmla="*/ 2147483647 h 23"/>
                <a:gd name="T4" fmla="*/ 2147483647 w 53"/>
                <a:gd name="T5" fmla="*/ 2147483647 h 23"/>
                <a:gd name="T6" fmla="*/ 2147483647 w 53"/>
                <a:gd name="T7" fmla="*/ 2147483647 h 23"/>
                <a:gd name="T8" fmla="*/ 0 w 53"/>
                <a:gd name="T9" fmla="*/ 2147483647 h 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3"/>
                <a:gd name="T16" fmla="*/ 0 h 23"/>
                <a:gd name="T17" fmla="*/ 53 w 53"/>
                <a:gd name="T18" fmla="*/ 23 h 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3" h="23">
                  <a:moveTo>
                    <a:pt x="0" y="19"/>
                  </a:moveTo>
                  <a:cubicBezTo>
                    <a:pt x="12" y="0"/>
                    <a:pt x="44" y="2"/>
                    <a:pt x="53" y="21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43" y="9"/>
                    <a:pt x="14" y="7"/>
                    <a:pt x="3" y="21"/>
                  </a:cubicBezTo>
                  <a:lnTo>
                    <a:pt x="0" y="19"/>
                  </a:lnTo>
                  <a:close/>
                </a:path>
              </a:pathLst>
            </a:custGeom>
            <a:solidFill>
              <a:srgbClr val="4228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297" name="Freeform 37"/>
            <p:cNvSpPr>
              <a:spLocks/>
            </p:cNvSpPr>
            <p:nvPr/>
          </p:nvSpPr>
          <p:spPr bwMode="auto">
            <a:xfrm>
              <a:off x="77788" y="1289050"/>
              <a:ext cx="349250" cy="385763"/>
            </a:xfrm>
            <a:custGeom>
              <a:avLst/>
              <a:gdLst>
                <a:gd name="T0" fmla="*/ 2147483647 w 103"/>
                <a:gd name="T1" fmla="*/ 0 h 114"/>
                <a:gd name="T2" fmla="*/ 2147483647 w 103"/>
                <a:gd name="T3" fmla="*/ 2147483647 h 114"/>
                <a:gd name="T4" fmla="*/ 2147483647 w 103"/>
                <a:gd name="T5" fmla="*/ 2147483647 h 114"/>
                <a:gd name="T6" fmla="*/ 2147483647 w 103"/>
                <a:gd name="T7" fmla="*/ 2147483647 h 114"/>
                <a:gd name="T8" fmla="*/ 2147483647 w 103"/>
                <a:gd name="T9" fmla="*/ 0 h 1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3"/>
                <a:gd name="T16" fmla="*/ 0 h 114"/>
                <a:gd name="T17" fmla="*/ 103 w 103"/>
                <a:gd name="T18" fmla="*/ 114 h 11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3" h="114">
                  <a:moveTo>
                    <a:pt x="95" y="0"/>
                  </a:moveTo>
                  <a:cubicBezTo>
                    <a:pt x="41" y="6"/>
                    <a:pt x="0" y="57"/>
                    <a:pt x="7" y="114"/>
                  </a:cubicBezTo>
                  <a:cubicBezTo>
                    <a:pt x="48" y="113"/>
                    <a:pt x="48" y="113"/>
                    <a:pt x="48" y="113"/>
                  </a:cubicBezTo>
                  <a:cubicBezTo>
                    <a:pt x="46" y="82"/>
                    <a:pt x="66" y="44"/>
                    <a:pt x="92" y="36"/>
                  </a:cubicBezTo>
                  <a:cubicBezTo>
                    <a:pt x="103" y="24"/>
                    <a:pt x="100" y="12"/>
                    <a:pt x="95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298" name="Freeform 38"/>
            <p:cNvSpPr>
              <a:spLocks/>
            </p:cNvSpPr>
            <p:nvPr/>
          </p:nvSpPr>
          <p:spPr bwMode="auto">
            <a:xfrm>
              <a:off x="0" y="1898650"/>
              <a:ext cx="396875" cy="342900"/>
            </a:xfrm>
            <a:custGeom>
              <a:avLst/>
              <a:gdLst>
                <a:gd name="T0" fmla="*/ 2147483647 w 117"/>
                <a:gd name="T1" fmla="*/ 0 h 101"/>
                <a:gd name="T2" fmla="*/ 2147483647 w 117"/>
                <a:gd name="T3" fmla="*/ 2147483647 h 101"/>
                <a:gd name="T4" fmla="*/ 2147483647 w 117"/>
                <a:gd name="T5" fmla="*/ 2147483647 h 101"/>
                <a:gd name="T6" fmla="*/ 2147483647 w 117"/>
                <a:gd name="T7" fmla="*/ 2147483647 h 101"/>
                <a:gd name="T8" fmla="*/ 2147483647 w 117"/>
                <a:gd name="T9" fmla="*/ 2147483647 h 101"/>
                <a:gd name="T10" fmla="*/ 2147483647 w 117"/>
                <a:gd name="T11" fmla="*/ 2147483647 h 101"/>
                <a:gd name="T12" fmla="*/ 2147483647 w 117"/>
                <a:gd name="T13" fmla="*/ 2147483647 h 101"/>
                <a:gd name="T14" fmla="*/ 2147483647 w 117"/>
                <a:gd name="T15" fmla="*/ 2147483647 h 101"/>
                <a:gd name="T16" fmla="*/ 2147483647 w 117"/>
                <a:gd name="T17" fmla="*/ 0 h 10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17"/>
                <a:gd name="T28" fmla="*/ 0 h 101"/>
                <a:gd name="T29" fmla="*/ 117 w 117"/>
                <a:gd name="T30" fmla="*/ 101 h 10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17" h="101">
                  <a:moveTo>
                    <a:pt x="99" y="0"/>
                  </a:moveTo>
                  <a:cubicBezTo>
                    <a:pt x="14" y="4"/>
                    <a:pt x="14" y="4"/>
                    <a:pt x="14" y="4"/>
                  </a:cubicBezTo>
                  <a:cubicBezTo>
                    <a:pt x="6" y="4"/>
                    <a:pt x="0" y="11"/>
                    <a:pt x="1" y="18"/>
                  </a:cubicBezTo>
                  <a:cubicBezTo>
                    <a:pt x="4" y="88"/>
                    <a:pt x="4" y="88"/>
                    <a:pt x="4" y="88"/>
                  </a:cubicBezTo>
                  <a:cubicBezTo>
                    <a:pt x="4" y="95"/>
                    <a:pt x="11" y="101"/>
                    <a:pt x="18" y="101"/>
                  </a:cubicBezTo>
                  <a:cubicBezTo>
                    <a:pt x="103" y="97"/>
                    <a:pt x="103" y="97"/>
                    <a:pt x="103" y="97"/>
                  </a:cubicBezTo>
                  <a:cubicBezTo>
                    <a:pt x="111" y="97"/>
                    <a:pt x="117" y="90"/>
                    <a:pt x="116" y="83"/>
                  </a:cubicBezTo>
                  <a:cubicBezTo>
                    <a:pt x="113" y="13"/>
                    <a:pt x="113" y="13"/>
                    <a:pt x="113" y="13"/>
                  </a:cubicBezTo>
                  <a:cubicBezTo>
                    <a:pt x="113" y="6"/>
                    <a:pt x="107" y="0"/>
                    <a:pt x="99" y="0"/>
                  </a:cubicBezTo>
                  <a:close/>
                </a:path>
              </a:pathLst>
            </a:custGeom>
            <a:solidFill>
              <a:srgbClr val="1A1A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299" name="Freeform 39"/>
            <p:cNvSpPr>
              <a:spLocks/>
            </p:cNvSpPr>
            <p:nvPr/>
          </p:nvSpPr>
          <p:spPr bwMode="auto">
            <a:xfrm>
              <a:off x="87313" y="1895475"/>
              <a:ext cx="55563" cy="30163"/>
            </a:xfrm>
            <a:custGeom>
              <a:avLst/>
              <a:gdLst>
                <a:gd name="T0" fmla="*/ 0 w 35"/>
                <a:gd name="T1" fmla="*/ 0 h 19"/>
                <a:gd name="T2" fmla="*/ 2147483647 w 35"/>
                <a:gd name="T3" fmla="*/ 0 h 19"/>
                <a:gd name="T4" fmla="*/ 2147483647 w 35"/>
                <a:gd name="T5" fmla="*/ 2147483647 h 19"/>
                <a:gd name="T6" fmla="*/ 0 w 35"/>
                <a:gd name="T7" fmla="*/ 2147483647 h 19"/>
                <a:gd name="T8" fmla="*/ 0 w 35"/>
                <a:gd name="T9" fmla="*/ 0 h 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5"/>
                <a:gd name="T16" fmla="*/ 0 h 19"/>
                <a:gd name="T17" fmla="*/ 35 w 35"/>
                <a:gd name="T18" fmla="*/ 19 h 1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5" h="19">
                  <a:moveTo>
                    <a:pt x="0" y="0"/>
                  </a:moveTo>
                  <a:lnTo>
                    <a:pt x="35" y="0"/>
                  </a:lnTo>
                  <a:lnTo>
                    <a:pt x="35" y="17"/>
                  </a:lnTo>
                  <a:lnTo>
                    <a:pt x="0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300" name="Freeform 40"/>
            <p:cNvSpPr>
              <a:spLocks/>
            </p:cNvSpPr>
            <p:nvPr/>
          </p:nvSpPr>
          <p:spPr bwMode="auto">
            <a:xfrm>
              <a:off x="257175" y="1878013"/>
              <a:ext cx="55563" cy="34925"/>
            </a:xfrm>
            <a:custGeom>
              <a:avLst/>
              <a:gdLst>
                <a:gd name="T0" fmla="*/ 0 w 35"/>
                <a:gd name="T1" fmla="*/ 2147483647 h 22"/>
                <a:gd name="T2" fmla="*/ 2147483647 w 35"/>
                <a:gd name="T3" fmla="*/ 0 h 22"/>
                <a:gd name="T4" fmla="*/ 2147483647 w 35"/>
                <a:gd name="T5" fmla="*/ 2147483647 h 22"/>
                <a:gd name="T6" fmla="*/ 0 w 35"/>
                <a:gd name="T7" fmla="*/ 2147483647 h 22"/>
                <a:gd name="T8" fmla="*/ 0 w 35"/>
                <a:gd name="T9" fmla="*/ 2147483647 h 2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5"/>
                <a:gd name="T16" fmla="*/ 0 h 22"/>
                <a:gd name="T17" fmla="*/ 35 w 35"/>
                <a:gd name="T18" fmla="*/ 22 h 2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5" h="22">
                  <a:moveTo>
                    <a:pt x="0" y="3"/>
                  </a:moveTo>
                  <a:lnTo>
                    <a:pt x="35" y="0"/>
                  </a:lnTo>
                  <a:lnTo>
                    <a:pt x="35" y="20"/>
                  </a:lnTo>
                  <a:lnTo>
                    <a:pt x="0" y="22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000000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301" name="Freeform 41"/>
            <p:cNvSpPr>
              <a:spLocks/>
            </p:cNvSpPr>
            <p:nvPr/>
          </p:nvSpPr>
          <p:spPr bwMode="auto">
            <a:xfrm>
              <a:off x="44450" y="1966913"/>
              <a:ext cx="93663" cy="236538"/>
            </a:xfrm>
            <a:custGeom>
              <a:avLst/>
              <a:gdLst>
                <a:gd name="T0" fmla="*/ 2147483647 w 28"/>
                <a:gd name="T1" fmla="*/ 0 h 70"/>
                <a:gd name="T2" fmla="*/ 2147483647 w 28"/>
                <a:gd name="T3" fmla="*/ 2147483647 h 70"/>
                <a:gd name="T4" fmla="*/ 2147483647 w 28"/>
                <a:gd name="T5" fmla="*/ 2147483647 h 70"/>
                <a:gd name="T6" fmla="*/ 2147483647 w 28"/>
                <a:gd name="T7" fmla="*/ 2147483647 h 70"/>
                <a:gd name="T8" fmla="*/ 2147483647 w 28"/>
                <a:gd name="T9" fmla="*/ 0 h 7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8"/>
                <a:gd name="T16" fmla="*/ 0 h 70"/>
                <a:gd name="T17" fmla="*/ 28 w 28"/>
                <a:gd name="T18" fmla="*/ 70 h 7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8" h="70">
                  <a:moveTo>
                    <a:pt x="1" y="0"/>
                  </a:moveTo>
                  <a:cubicBezTo>
                    <a:pt x="1" y="0"/>
                    <a:pt x="0" y="61"/>
                    <a:pt x="3" y="65"/>
                  </a:cubicBezTo>
                  <a:cubicBezTo>
                    <a:pt x="7" y="70"/>
                    <a:pt x="28" y="67"/>
                    <a:pt x="28" y="67"/>
                  </a:cubicBezTo>
                  <a:cubicBezTo>
                    <a:pt x="28" y="67"/>
                    <a:pt x="16" y="60"/>
                    <a:pt x="13" y="50"/>
                  </a:cubicBezTo>
                  <a:cubicBezTo>
                    <a:pt x="9" y="4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302" name="Freeform 42"/>
            <p:cNvSpPr>
              <a:spLocks/>
            </p:cNvSpPr>
            <p:nvPr/>
          </p:nvSpPr>
          <p:spPr bwMode="auto">
            <a:xfrm>
              <a:off x="620713" y="1905000"/>
              <a:ext cx="169863" cy="387350"/>
            </a:xfrm>
            <a:custGeom>
              <a:avLst/>
              <a:gdLst>
                <a:gd name="T0" fmla="*/ 2147483647 w 50"/>
                <a:gd name="T1" fmla="*/ 2147483647 h 114"/>
                <a:gd name="T2" fmla="*/ 2147483647 w 50"/>
                <a:gd name="T3" fmla="*/ 2147483647 h 114"/>
                <a:gd name="T4" fmla="*/ 0 w 50"/>
                <a:gd name="T5" fmla="*/ 2147483647 h 114"/>
                <a:gd name="T6" fmla="*/ 2147483647 w 50"/>
                <a:gd name="T7" fmla="*/ 0 h 114"/>
                <a:gd name="T8" fmla="*/ 2147483647 w 50"/>
                <a:gd name="T9" fmla="*/ 2147483647 h 1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0"/>
                <a:gd name="T16" fmla="*/ 0 h 114"/>
                <a:gd name="T17" fmla="*/ 50 w 50"/>
                <a:gd name="T18" fmla="*/ 114 h 11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0" h="114">
                  <a:moveTo>
                    <a:pt x="47" y="4"/>
                  </a:moveTo>
                  <a:cubicBezTo>
                    <a:pt x="48" y="44"/>
                    <a:pt x="50" y="87"/>
                    <a:pt x="27" y="114"/>
                  </a:cubicBezTo>
                  <a:cubicBezTo>
                    <a:pt x="18" y="114"/>
                    <a:pt x="9" y="114"/>
                    <a:pt x="0" y="114"/>
                  </a:cubicBezTo>
                  <a:cubicBezTo>
                    <a:pt x="21" y="78"/>
                    <a:pt x="16" y="41"/>
                    <a:pt x="5" y="0"/>
                  </a:cubicBezTo>
                  <a:cubicBezTo>
                    <a:pt x="19" y="1"/>
                    <a:pt x="33" y="3"/>
                    <a:pt x="47" y="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303" name="Freeform 43"/>
            <p:cNvSpPr>
              <a:spLocks/>
            </p:cNvSpPr>
            <p:nvPr/>
          </p:nvSpPr>
          <p:spPr bwMode="auto">
            <a:xfrm>
              <a:off x="796925" y="914400"/>
              <a:ext cx="68263" cy="74613"/>
            </a:xfrm>
            <a:custGeom>
              <a:avLst/>
              <a:gdLst>
                <a:gd name="T0" fmla="*/ 2147483647 w 20"/>
                <a:gd name="T1" fmla="*/ 2147483647 h 22"/>
                <a:gd name="T2" fmla="*/ 0 w 20"/>
                <a:gd name="T3" fmla="*/ 2147483647 h 22"/>
                <a:gd name="T4" fmla="*/ 0 w 20"/>
                <a:gd name="T5" fmla="*/ 2147483647 h 22"/>
                <a:gd name="T6" fmla="*/ 2147483647 w 20"/>
                <a:gd name="T7" fmla="*/ 2147483647 h 22"/>
                <a:gd name="T8" fmla="*/ 2147483647 w 20"/>
                <a:gd name="T9" fmla="*/ 2147483647 h 2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0"/>
                <a:gd name="T16" fmla="*/ 0 h 22"/>
                <a:gd name="T17" fmla="*/ 20 w 20"/>
                <a:gd name="T18" fmla="*/ 22 h 2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0" h="22">
                  <a:moveTo>
                    <a:pt x="20" y="21"/>
                  </a:moveTo>
                  <a:cubicBezTo>
                    <a:pt x="19" y="10"/>
                    <a:pt x="13" y="0"/>
                    <a:pt x="0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9" y="8"/>
                    <a:pt x="14" y="13"/>
                    <a:pt x="16" y="22"/>
                  </a:cubicBezTo>
                  <a:lnTo>
                    <a:pt x="20" y="21"/>
                  </a:lnTo>
                  <a:close/>
                </a:path>
              </a:pathLst>
            </a:custGeom>
            <a:solidFill>
              <a:srgbClr val="B971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304" name="Freeform 44"/>
            <p:cNvSpPr>
              <a:spLocks noEditPoints="1"/>
            </p:cNvSpPr>
            <p:nvPr/>
          </p:nvSpPr>
          <p:spPr bwMode="auto">
            <a:xfrm>
              <a:off x="366713" y="633413"/>
              <a:ext cx="509588" cy="209550"/>
            </a:xfrm>
            <a:custGeom>
              <a:avLst/>
              <a:gdLst>
                <a:gd name="T0" fmla="*/ 2147483647 w 150"/>
                <a:gd name="T1" fmla="*/ 2147483647 h 62"/>
                <a:gd name="T2" fmla="*/ 2147483647 w 150"/>
                <a:gd name="T3" fmla="*/ 2147483647 h 62"/>
                <a:gd name="T4" fmla="*/ 2147483647 w 150"/>
                <a:gd name="T5" fmla="*/ 2147483647 h 62"/>
                <a:gd name="T6" fmla="*/ 2147483647 w 150"/>
                <a:gd name="T7" fmla="*/ 2147483647 h 62"/>
                <a:gd name="T8" fmla="*/ 2147483647 w 150"/>
                <a:gd name="T9" fmla="*/ 2147483647 h 62"/>
                <a:gd name="T10" fmla="*/ 2147483647 w 150"/>
                <a:gd name="T11" fmla="*/ 2147483647 h 62"/>
                <a:gd name="T12" fmla="*/ 2147483647 w 150"/>
                <a:gd name="T13" fmla="*/ 2147483647 h 62"/>
                <a:gd name="T14" fmla="*/ 2147483647 w 150"/>
                <a:gd name="T15" fmla="*/ 2147483647 h 62"/>
                <a:gd name="T16" fmla="*/ 2147483647 w 150"/>
                <a:gd name="T17" fmla="*/ 2147483647 h 62"/>
                <a:gd name="T18" fmla="*/ 2147483647 w 150"/>
                <a:gd name="T19" fmla="*/ 2147483647 h 6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50"/>
                <a:gd name="T31" fmla="*/ 0 h 62"/>
                <a:gd name="T32" fmla="*/ 150 w 150"/>
                <a:gd name="T33" fmla="*/ 62 h 6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50" h="62">
                  <a:moveTo>
                    <a:pt x="146" y="62"/>
                  </a:moveTo>
                  <a:cubicBezTo>
                    <a:pt x="97" y="53"/>
                    <a:pt x="97" y="53"/>
                    <a:pt x="97" y="53"/>
                  </a:cubicBezTo>
                  <a:cubicBezTo>
                    <a:pt x="97" y="53"/>
                    <a:pt x="100" y="15"/>
                    <a:pt x="112" y="10"/>
                  </a:cubicBezTo>
                  <a:cubicBezTo>
                    <a:pt x="124" y="6"/>
                    <a:pt x="144" y="14"/>
                    <a:pt x="147" y="25"/>
                  </a:cubicBezTo>
                  <a:cubicBezTo>
                    <a:pt x="150" y="36"/>
                    <a:pt x="146" y="62"/>
                    <a:pt x="146" y="62"/>
                  </a:cubicBezTo>
                  <a:close/>
                  <a:moveTo>
                    <a:pt x="2" y="52"/>
                  </a:moveTo>
                  <a:cubicBezTo>
                    <a:pt x="51" y="50"/>
                    <a:pt x="51" y="50"/>
                    <a:pt x="51" y="50"/>
                  </a:cubicBezTo>
                  <a:cubicBezTo>
                    <a:pt x="51" y="50"/>
                    <a:pt x="53" y="11"/>
                    <a:pt x="42" y="6"/>
                  </a:cubicBezTo>
                  <a:cubicBezTo>
                    <a:pt x="31" y="0"/>
                    <a:pt x="10" y="5"/>
                    <a:pt x="5" y="15"/>
                  </a:cubicBezTo>
                  <a:cubicBezTo>
                    <a:pt x="0" y="26"/>
                    <a:pt x="2" y="52"/>
                    <a:pt x="2" y="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305" name="Freeform 45"/>
            <p:cNvSpPr>
              <a:spLocks noEditPoints="1"/>
            </p:cNvSpPr>
            <p:nvPr/>
          </p:nvSpPr>
          <p:spPr bwMode="auto">
            <a:xfrm>
              <a:off x="403225" y="687388"/>
              <a:ext cx="438150" cy="146050"/>
            </a:xfrm>
            <a:custGeom>
              <a:avLst/>
              <a:gdLst>
                <a:gd name="T0" fmla="*/ 2147483647 w 129"/>
                <a:gd name="T1" fmla="*/ 2147483647 h 43"/>
                <a:gd name="T2" fmla="*/ 2147483647 w 129"/>
                <a:gd name="T3" fmla="*/ 2147483647 h 43"/>
                <a:gd name="T4" fmla="*/ 2147483647 w 129"/>
                <a:gd name="T5" fmla="*/ 2147483647 h 43"/>
                <a:gd name="T6" fmla="*/ 2147483647 w 129"/>
                <a:gd name="T7" fmla="*/ 2147483647 h 43"/>
                <a:gd name="T8" fmla="*/ 2147483647 w 129"/>
                <a:gd name="T9" fmla="*/ 2147483647 h 43"/>
                <a:gd name="T10" fmla="*/ 2147483647 w 129"/>
                <a:gd name="T11" fmla="*/ 2147483647 h 43"/>
                <a:gd name="T12" fmla="*/ 2147483647 w 129"/>
                <a:gd name="T13" fmla="*/ 0 h 43"/>
                <a:gd name="T14" fmla="*/ 2147483647 w 129"/>
                <a:gd name="T15" fmla="*/ 2147483647 h 43"/>
                <a:gd name="T16" fmla="*/ 2147483647 w 129"/>
                <a:gd name="T17" fmla="*/ 2147483647 h 43"/>
                <a:gd name="T18" fmla="*/ 2147483647 w 129"/>
                <a:gd name="T19" fmla="*/ 2147483647 h 43"/>
                <a:gd name="T20" fmla="*/ 0 w 129"/>
                <a:gd name="T21" fmla="*/ 2147483647 h 43"/>
                <a:gd name="T22" fmla="*/ 2147483647 w 129"/>
                <a:gd name="T23" fmla="*/ 0 h 43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29"/>
                <a:gd name="T37" fmla="*/ 0 h 43"/>
                <a:gd name="T38" fmla="*/ 129 w 129"/>
                <a:gd name="T39" fmla="*/ 43 h 43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29" h="43">
                  <a:moveTo>
                    <a:pt x="122" y="43"/>
                  </a:moveTo>
                  <a:cubicBezTo>
                    <a:pt x="100" y="40"/>
                    <a:pt x="100" y="40"/>
                    <a:pt x="100" y="40"/>
                  </a:cubicBezTo>
                  <a:cubicBezTo>
                    <a:pt x="98" y="36"/>
                    <a:pt x="97" y="31"/>
                    <a:pt x="97" y="26"/>
                  </a:cubicBezTo>
                  <a:cubicBezTo>
                    <a:pt x="98" y="15"/>
                    <a:pt x="105" y="6"/>
                    <a:pt x="114" y="7"/>
                  </a:cubicBezTo>
                  <a:cubicBezTo>
                    <a:pt x="123" y="7"/>
                    <a:pt x="129" y="17"/>
                    <a:pt x="128" y="28"/>
                  </a:cubicBezTo>
                  <a:cubicBezTo>
                    <a:pt x="128" y="34"/>
                    <a:pt x="126" y="40"/>
                    <a:pt x="122" y="43"/>
                  </a:cubicBezTo>
                  <a:close/>
                  <a:moveTo>
                    <a:pt x="17" y="0"/>
                  </a:moveTo>
                  <a:cubicBezTo>
                    <a:pt x="26" y="1"/>
                    <a:pt x="32" y="10"/>
                    <a:pt x="31" y="22"/>
                  </a:cubicBezTo>
                  <a:cubicBezTo>
                    <a:pt x="31" y="27"/>
                    <a:pt x="29" y="31"/>
                    <a:pt x="27" y="35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1" y="32"/>
                    <a:pt x="0" y="26"/>
                    <a:pt x="0" y="20"/>
                  </a:cubicBezTo>
                  <a:cubicBezTo>
                    <a:pt x="1" y="8"/>
                    <a:pt x="8" y="0"/>
                    <a:pt x="17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306" name="Freeform 46"/>
            <p:cNvSpPr>
              <a:spLocks/>
            </p:cNvSpPr>
            <p:nvPr/>
          </p:nvSpPr>
          <p:spPr bwMode="auto">
            <a:xfrm>
              <a:off x="387350" y="714375"/>
              <a:ext cx="60325" cy="36513"/>
            </a:xfrm>
            <a:custGeom>
              <a:avLst/>
              <a:gdLst>
                <a:gd name="T0" fmla="*/ 2147483647 w 18"/>
                <a:gd name="T1" fmla="*/ 2147483647 h 11"/>
                <a:gd name="T2" fmla="*/ 2147483647 w 18"/>
                <a:gd name="T3" fmla="*/ 2147483647 h 11"/>
                <a:gd name="T4" fmla="*/ 2147483647 w 18"/>
                <a:gd name="T5" fmla="*/ 2147483647 h 11"/>
                <a:gd name="T6" fmla="*/ 0 w 18"/>
                <a:gd name="T7" fmla="*/ 2147483647 h 11"/>
                <a:gd name="T8" fmla="*/ 2147483647 w 18"/>
                <a:gd name="T9" fmla="*/ 2147483647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8"/>
                <a:gd name="T16" fmla="*/ 0 h 11"/>
                <a:gd name="T17" fmla="*/ 18 w 18"/>
                <a:gd name="T18" fmla="*/ 11 h 1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8" h="11">
                  <a:moveTo>
                    <a:pt x="1" y="2"/>
                  </a:moveTo>
                  <a:cubicBezTo>
                    <a:pt x="7" y="1"/>
                    <a:pt x="13" y="0"/>
                    <a:pt x="18" y="3"/>
                  </a:cubicBezTo>
                  <a:cubicBezTo>
                    <a:pt x="18" y="6"/>
                    <a:pt x="18" y="8"/>
                    <a:pt x="18" y="11"/>
                  </a:cubicBezTo>
                  <a:cubicBezTo>
                    <a:pt x="11" y="8"/>
                    <a:pt x="5" y="8"/>
                    <a:pt x="0" y="9"/>
                  </a:cubicBezTo>
                  <a:cubicBezTo>
                    <a:pt x="0" y="7"/>
                    <a:pt x="0" y="5"/>
                    <a:pt x="1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307" name="Freeform 47"/>
            <p:cNvSpPr>
              <a:spLocks/>
            </p:cNvSpPr>
            <p:nvPr/>
          </p:nvSpPr>
          <p:spPr bwMode="auto">
            <a:xfrm>
              <a:off x="712788" y="741363"/>
              <a:ext cx="60325" cy="33338"/>
            </a:xfrm>
            <a:custGeom>
              <a:avLst/>
              <a:gdLst>
                <a:gd name="T0" fmla="*/ 2147483647 w 18"/>
                <a:gd name="T1" fmla="*/ 2147483647 h 10"/>
                <a:gd name="T2" fmla="*/ 2147483647 w 18"/>
                <a:gd name="T3" fmla="*/ 2147483647 h 10"/>
                <a:gd name="T4" fmla="*/ 2147483647 w 18"/>
                <a:gd name="T5" fmla="*/ 2147483647 h 10"/>
                <a:gd name="T6" fmla="*/ 0 w 18"/>
                <a:gd name="T7" fmla="*/ 2147483647 h 10"/>
                <a:gd name="T8" fmla="*/ 2147483647 w 18"/>
                <a:gd name="T9" fmla="*/ 2147483647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8"/>
                <a:gd name="T16" fmla="*/ 0 h 10"/>
                <a:gd name="T17" fmla="*/ 18 w 18"/>
                <a:gd name="T18" fmla="*/ 10 h 1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8" h="10">
                  <a:moveTo>
                    <a:pt x="1" y="1"/>
                  </a:moveTo>
                  <a:cubicBezTo>
                    <a:pt x="7" y="0"/>
                    <a:pt x="13" y="0"/>
                    <a:pt x="18" y="3"/>
                  </a:cubicBezTo>
                  <a:cubicBezTo>
                    <a:pt x="18" y="5"/>
                    <a:pt x="18" y="8"/>
                    <a:pt x="18" y="10"/>
                  </a:cubicBezTo>
                  <a:cubicBezTo>
                    <a:pt x="11" y="7"/>
                    <a:pt x="5" y="7"/>
                    <a:pt x="0" y="9"/>
                  </a:cubicBezTo>
                  <a:cubicBezTo>
                    <a:pt x="0" y="6"/>
                    <a:pt x="0" y="4"/>
                    <a:pt x="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308" name="Freeform 48"/>
            <p:cNvSpPr>
              <a:spLocks/>
            </p:cNvSpPr>
            <p:nvPr/>
          </p:nvSpPr>
          <p:spPr bwMode="auto">
            <a:xfrm>
              <a:off x="509588" y="47625"/>
              <a:ext cx="125413" cy="119063"/>
            </a:xfrm>
            <a:custGeom>
              <a:avLst/>
              <a:gdLst>
                <a:gd name="T0" fmla="*/ 2147483647 w 79"/>
                <a:gd name="T1" fmla="*/ 2147483647 h 75"/>
                <a:gd name="T2" fmla="*/ 0 w 79"/>
                <a:gd name="T3" fmla="*/ 2147483647 h 75"/>
                <a:gd name="T4" fmla="*/ 2147483647 w 79"/>
                <a:gd name="T5" fmla="*/ 2147483647 h 75"/>
                <a:gd name="T6" fmla="*/ 2147483647 w 79"/>
                <a:gd name="T7" fmla="*/ 2147483647 h 75"/>
                <a:gd name="T8" fmla="*/ 2147483647 w 79"/>
                <a:gd name="T9" fmla="*/ 0 h 75"/>
                <a:gd name="T10" fmla="*/ 2147483647 w 79"/>
                <a:gd name="T11" fmla="*/ 2147483647 h 75"/>
                <a:gd name="T12" fmla="*/ 2147483647 w 79"/>
                <a:gd name="T13" fmla="*/ 2147483647 h 7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79"/>
                <a:gd name="T22" fmla="*/ 0 h 75"/>
                <a:gd name="T23" fmla="*/ 79 w 79"/>
                <a:gd name="T24" fmla="*/ 75 h 7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79" h="75">
                  <a:moveTo>
                    <a:pt x="66" y="75"/>
                  </a:moveTo>
                  <a:lnTo>
                    <a:pt x="0" y="23"/>
                  </a:lnTo>
                  <a:lnTo>
                    <a:pt x="21" y="4"/>
                  </a:lnTo>
                  <a:lnTo>
                    <a:pt x="55" y="43"/>
                  </a:lnTo>
                  <a:lnTo>
                    <a:pt x="51" y="0"/>
                  </a:lnTo>
                  <a:lnTo>
                    <a:pt x="79" y="2"/>
                  </a:lnTo>
                  <a:lnTo>
                    <a:pt x="66" y="75"/>
                  </a:lnTo>
                  <a:close/>
                </a:path>
              </a:pathLst>
            </a:custGeom>
            <a:solidFill>
              <a:srgbClr val="4228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309" name="Freeform 49"/>
            <p:cNvSpPr>
              <a:spLocks/>
            </p:cNvSpPr>
            <p:nvPr/>
          </p:nvSpPr>
          <p:spPr bwMode="auto">
            <a:xfrm>
              <a:off x="790575" y="1293813"/>
              <a:ext cx="377825" cy="222250"/>
            </a:xfrm>
            <a:custGeom>
              <a:avLst/>
              <a:gdLst>
                <a:gd name="T0" fmla="*/ 2147483647 w 111"/>
                <a:gd name="T1" fmla="*/ 0 h 66"/>
                <a:gd name="T2" fmla="*/ 2147483647 w 111"/>
                <a:gd name="T3" fmla="*/ 0 h 66"/>
                <a:gd name="T4" fmla="*/ 2147483647 w 111"/>
                <a:gd name="T5" fmla="*/ 2147483647 h 66"/>
                <a:gd name="T6" fmla="*/ 2147483647 w 111"/>
                <a:gd name="T7" fmla="*/ 2147483647 h 66"/>
                <a:gd name="T8" fmla="*/ 2147483647 w 111"/>
                <a:gd name="T9" fmla="*/ 0 h 6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1"/>
                <a:gd name="T16" fmla="*/ 0 h 66"/>
                <a:gd name="T17" fmla="*/ 111 w 111"/>
                <a:gd name="T18" fmla="*/ 66 h 6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1" h="66">
                  <a:moveTo>
                    <a:pt x="9" y="0"/>
                  </a:moveTo>
                  <a:cubicBezTo>
                    <a:pt x="43" y="14"/>
                    <a:pt x="80" y="20"/>
                    <a:pt x="107" y="0"/>
                  </a:cubicBezTo>
                  <a:cubicBezTo>
                    <a:pt x="90" y="34"/>
                    <a:pt x="104" y="57"/>
                    <a:pt x="111" y="66"/>
                  </a:cubicBezTo>
                  <a:cubicBezTo>
                    <a:pt x="74" y="66"/>
                    <a:pt x="39" y="54"/>
                    <a:pt x="10" y="33"/>
                  </a:cubicBezTo>
                  <a:cubicBezTo>
                    <a:pt x="3" y="24"/>
                    <a:pt x="0" y="13"/>
                    <a:pt x="9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310" name="Freeform 50"/>
            <p:cNvSpPr>
              <a:spLocks/>
            </p:cNvSpPr>
            <p:nvPr/>
          </p:nvSpPr>
          <p:spPr bwMode="auto">
            <a:xfrm>
              <a:off x="1246188" y="1222375"/>
              <a:ext cx="155575" cy="307975"/>
            </a:xfrm>
            <a:custGeom>
              <a:avLst/>
              <a:gdLst>
                <a:gd name="T0" fmla="*/ 2147483647 w 46"/>
                <a:gd name="T1" fmla="*/ 2147483647 h 91"/>
                <a:gd name="T2" fmla="*/ 2147483647 w 46"/>
                <a:gd name="T3" fmla="*/ 2147483647 h 91"/>
                <a:gd name="T4" fmla="*/ 2147483647 w 46"/>
                <a:gd name="T5" fmla="*/ 2147483647 h 91"/>
                <a:gd name="T6" fmla="*/ 2147483647 w 46"/>
                <a:gd name="T7" fmla="*/ 2147483647 h 91"/>
                <a:gd name="T8" fmla="*/ 2147483647 w 46"/>
                <a:gd name="T9" fmla="*/ 2147483647 h 91"/>
                <a:gd name="T10" fmla="*/ 2147483647 w 46"/>
                <a:gd name="T11" fmla="*/ 2147483647 h 91"/>
                <a:gd name="T12" fmla="*/ 2147483647 w 46"/>
                <a:gd name="T13" fmla="*/ 2147483647 h 91"/>
                <a:gd name="T14" fmla="*/ 2147483647 w 46"/>
                <a:gd name="T15" fmla="*/ 2147483647 h 91"/>
                <a:gd name="T16" fmla="*/ 2147483647 w 46"/>
                <a:gd name="T17" fmla="*/ 2147483647 h 91"/>
                <a:gd name="T18" fmla="*/ 2147483647 w 46"/>
                <a:gd name="T19" fmla="*/ 2147483647 h 91"/>
                <a:gd name="T20" fmla="*/ 2147483647 w 46"/>
                <a:gd name="T21" fmla="*/ 2147483647 h 91"/>
                <a:gd name="T22" fmla="*/ 2147483647 w 46"/>
                <a:gd name="T23" fmla="*/ 2147483647 h 91"/>
                <a:gd name="T24" fmla="*/ 2147483647 w 46"/>
                <a:gd name="T25" fmla="*/ 2147483647 h 91"/>
                <a:gd name="T26" fmla="*/ 2147483647 w 46"/>
                <a:gd name="T27" fmla="*/ 2147483647 h 91"/>
                <a:gd name="T28" fmla="*/ 2147483647 w 46"/>
                <a:gd name="T29" fmla="*/ 2147483647 h 91"/>
                <a:gd name="T30" fmla="*/ 2147483647 w 46"/>
                <a:gd name="T31" fmla="*/ 2147483647 h 91"/>
                <a:gd name="T32" fmla="*/ 2147483647 w 46"/>
                <a:gd name="T33" fmla="*/ 2147483647 h 91"/>
                <a:gd name="T34" fmla="*/ 2147483647 w 46"/>
                <a:gd name="T35" fmla="*/ 2147483647 h 91"/>
                <a:gd name="T36" fmla="*/ 2147483647 w 46"/>
                <a:gd name="T37" fmla="*/ 2147483647 h 91"/>
                <a:gd name="T38" fmla="*/ 2147483647 w 46"/>
                <a:gd name="T39" fmla="*/ 2147483647 h 91"/>
                <a:gd name="T40" fmla="*/ 2147483647 w 46"/>
                <a:gd name="T41" fmla="*/ 2147483647 h 91"/>
                <a:gd name="T42" fmla="*/ 2147483647 w 46"/>
                <a:gd name="T43" fmla="*/ 2147483647 h 91"/>
                <a:gd name="T44" fmla="*/ 2147483647 w 46"/>
                <a:gd name="T45" fmla="*/ 2147483647 h 91"/>
                <a:gd name="T46" fmla="*/ 2147483647 w 46"/>
                <a:gd name="T47" fmla="*/ 2147483647 h 91"/>
                <a:gd name="T48" fmla="*/ 2147483647 w 46"/>
                <a:gd name="T49" fmla="*/ 2147483647 h 91"/>
                <a:gd name="T50" fmla="*/ 2147483647 w 46"/>
                <a:gd name="T51" fmla="*/ 2147483647 h 91"/>
                <a:gd name="T52" fmla="*/ 2147483647 w 46"/>
                <a:gd name="T53" fmla="*/ 2147483647 h 91"/>
                <a:gd name="T54" fmla="*/ 2147483647 w 46"/>
                <a:gd name="T55" fmla="*/ 2147483647 h 91"/>
                <a:gd name="T56" fmla="*/ 2147483647 w 46"/>
                <a:gd name="T57" fmla="*/ 2147483647 h 91"/>
                <a:gd name="T58" fmla="*/ 2147483647 w 46"/>
                <a:gd name="T59" fmla="*/ 2147483647 h 91"/>
                <a:gd name="T60" fmla="*/ 0 w 46"/>
                <a:gd name="T61" fmla="*/ 2147483647 h 91"/>
                <a:gd name="T62" fmla="*/ 2147483647 w 46"/>
                <a:gd name="T63" fmla="*/ 2147483647 h 91"/>
                <a:gd name="T64" fmla="*/ 2147483647 w 46"/>
                <a:gd name="T65" fmla="*/ 2147483647 h 91"/>
                <a:gd name="T66" fmla="*/ 2147483647 w 46"/>
                <a:gd name="T67" fmla="*/ 2147483647 h 91"/>
                <a:gd name="T68" fmla="*/ 2147483647 w 46"/>
                <a:gd name="T69" fmla="*/ 2147483647 h 91"/>
                <a:gd name="T70" fmla="*/ 2147483647 w 46"/>
                <a:gd name="T71" fmla="*/ 2147483647 h 91"/>
                <a:gd name="T72" fmla="*/ 2147483647 w 46"/>
                <a:gd name="T73" fmla="*/ 0 h 91"/>
                <a:gd name="T74" fmla="*/ 2147483647 w 46"/>
                <a:gd name="T75" fmla="*/ 2147483647 h 91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46"/>
                <a:gd name="T115" fmla="*/ 0 h 91"/>
                <a:gd name="T116" fmla="*/ 46 w 46"/>
                <a:gd name="T117" fmla="*/ 91 h 91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46" h="91">
                  <a:moveTo>
                    <a:pt x="32" y="2"/>
                  </a:moveTo>
                  <a:cubicBezTo>
                    <a:pt x="26" y="2"/>
                    <a:pt x="22" y="6"/>
                    <a:pt x="19" y="8"/>
                  </a:cubicBezTo>
                  <a:cubicBezTo>
                    <a:pt x="19" y="8"/>
                    <a:pt x="18" y="9"/>
                    <a:pt x="18" y="10"/>
                  </a:cubicBezTo>
                  <a:cubicBezTo>
                    <a:pt x="18" y="10"/>
                    <a:pt x="18" y="13"/>
                    <a:pt x="18" y="14"/>
                  </a:cubicBezTo>
                  <a:cubicBezTo>
                    <a:pt x="19" y="17"/>
                    <a:pt x="20" y="19"/>
                    <a:pt x="22" y="19"/>
                  </a:cubicBezTo>
                  <a:cubicBezTo>
                    <a:pt x="25" y="19"/>
                    <a:pt x="30" y="18"/>
                    <a:pt x="31" y="19"/>
                  </a:cubicBezTo>
                  <a:cubicBezTo>
                    <a:pt x="32" y="20"/>
                    <a:pt x="32" y="21"/>
                    <a:pt x="31" y="22"/>
                  </a:cubicBezTo>
                  <a:cubicBezTo>
                    <a:pt x="26" y="23"/>
                    <a:pt x="10" y="25"/>
                    <a:pt x="8" y="27"/>
                  </a:cubicBezTo>
                  <a:cubicBezTo>
                    <a:pt x="7" y="29"/>
                    <a:pt x="6" y="33"/>
                    <a:pt x="5" y="37"/>
                  </a:cubicBezTo>
                  <a:cubicBezTo>
                    <a:pt x="5" y="39"/>
                    <a:pt x="6" y="40"/>
                    <a:pt x="7" y="41"/>
                  </a:cubicBezTo>
                  <a:cubicBezTo>
                    <a:pt x="7" y="41"/>
                    <a:pt x="7" y="41"/>
                    <a:pt x="7" y="41"/>
                  </a:cubicBezTo>
                  <a:cubicBezTo>
                    <a:pt x="16" y="41"/>
                    <a:pt x="44" y="41"/>
                    <a:pt x="43" y="39"/>
                  </a:cubicBezTo>
                  <a:cubicBezTo>
                    <a:pt x="44" y="42"/>
                    <a:pt x="44" y="42"/>
                    <a:pt x="44" y="42"/>
                  </a:cubicBezTo>
                  <a:cubicBezTo>
                    <a:pt x="44" y="42"/>
                    <a:pt x="21" y="46"/>
                    <a:pt x="10" y="46"/>
                  </a:cubicBezTo>
                  <a:cubicBezTo>
                    <a:pt x="9" y="48"/>
                    <a:pt x="8" y="53"/>
                    <a:pt x="7" y="57"/>
                  </a:cubicBezTo>
                  <a:cubicBezTo>
                    <a:pt x="7" y="60"/>
                    <a:pt x="8" y="63"/>
                    <a:pt x="9" y="64"/>
                  </a:cubicBezTo>
                  <a:cubicBezTo>
                    <a:pt x="11" y="68"/>
                    <a:pt x="46" y="66"/>
                    <a:pt x="46" y="65"/>
                  </a:cubicBezTo>
                  <a:cubicBezTo>
                    <a:pt x="46" y="67"/>
                    <a:pt x="46" y="67"/>
                    <a:pt x="46" y="67"/>
                  </a:cubicBezTo>
                  <a:cubicBezTo>
                    <a:pt x="46" y="67"/>
                    <a:pt x="33" y="69"/>
                    <a:pt x="22" y="70"/>
                  </a:cubicBezTo>
                  <a:cubicBezTo>
                    <a:pt x="21" y="71"/>
                    <a:pt x="20" y="74"/>
                    <a:pt x="19" y="77"/>
                  </a:cubicBezTo>
                  <a:cubicBezTo>
                    <a:pt x="19" y="79"/>
                    <a:pt x="19" y="81"/>
                    <a:pt x="20" y="82"/>
                  </a:cubicBezTo>
                  <a:cubicBezTo>
                    <a:pt x="22" y="86"/>
                    <a:pt x="23" y="86"/>
                    <a:pt x="23" y="86"/>
                  </a:cubicBezTo>
                  <a:cubicBezTo>
                    <a:pt x="23" y="91"/>
                    <a:pt x="23" y="91"/>
                    <a:pt x="23" y="91"/>
                  </a:cubicBezTo>
                  <a:cubicBezTo>
                    <a:pt x="23" y="91"/>
                    <a:pt x="19" y="91"/>
                    <a:pt x="15" y="85"/>
                  </a:cubicBezTo>
                  <a:cubicBezTo>
                    <a:pt x="14" y="83"/>
                    <a:pt x="13" y="79"/>
                    <a:pt x="14" y="76"/>
                  </a:cubicBezTo>
                  <a:cubicBezTo>
                    <a:pt x="15" y="74"/>
                    <a:pt x="15" y="72"/>
                    <a:pt x="16" y="70"/>
                  </a:cubicBezTo>
                  <a:cubicBezTo>
                    <a:pt x="11" y="70"/>
                    <a:pt x="6" y="70"/>
                    <a:pt x="5" y="68"/>
                  </a:cubicBezTo>
                  <a:cubicBezTo>
                    <a:pt x="3" y="65"/>
                    <a:pt x="2" y="61"/>
                    <a:pt x="2" y="57"/>
                  </a:cubicBezTo>
                  <a:cubicBezTo>
                    <a:pt x="2" y="53"/>
                    <a:pt x="3" y="48"/>
                    <a:pt x="4" y="45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1" y="43"/>
                    <a:pt x="0" y="40"/>
                    <a:pt x="0" y="36"/>
                  </a:cubicBezTo>
                  <a:cubicBezTo>
                    <a:pt x="0" y="32"/>
                    <a:pt x="2" y="27"/>
                    <a:pt x="4" y="24"/>
                  </a:cubicBezTo>
                  <a:cubicBezTo>
                    <a:pt x="6" y="21"/>
                    <a:pt x="11" y="20"/>
                    <a:pt x="15" y="19"/>
                  </a:cubicBezTo>
                  <a:cubicBezTo>
                    <a:pt x="14" y="18"/>
                    <a:pt x="13" y="16"/>
                    <a:pt x="13" y="14"/>
                  </a:cubicBezTo>
                  <a:cubicBezTo>
                    <a:pt x="13" y="13"/>
                    <a:pt x="13" y="11"/>
                    <a:pt x="14" y="10"/>
                  </a:cubicBezTo>
                  <a:cubicBezTo>
                    <a:pt x="14" y="8"/>
                    <a:pt x="15" y="7"/>
                    <a:pt x="17" y="6"/>
                  </a:cubicBezTo>
                  <a:cubicBezTo>
                    <a:pt x="20" y="3"/>
                    <a:pt x="25" y="1"/>
                    <a:pt x="32" y="0"/>
                  </a:cubicBezTo>
                  <a:lnTo>
                    <a:pt x="32" y="2"/>
                  </a:lnTo>
                  <a:close/>
                </a:path>
              </a:pathLst>
            </a:custGeom>
            <a:solidFill>
              <a:srgbClr val="B996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</p:grpSp>
      <p:cxnSp>
        <p:nvCxnSpPr>
          <p:cNvPr id="10250" name="直接连接符 71"/>
          <p:cNvCxnSpPr>
            <a:cxnSpLocks noChangeShapeType="1"/>
          </p:cNvCxnSpPr>
          <p:nvPr/>
        </p:nvCxnSpPr>
        <p:spPr bwMode="auto">
          <a:xfrm>
            <a:off x="4964113" y="2628900"/>
            <a:ext cx="6619875" cy="0"/>
          </a:xfrm>
          <a:prstGeom prst="line">
            <a:avLst/>
          </a:prstGeom>
          <a:noFill/>
          <a:ln w="6350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251" name="直接连接符 72"/>
          <p:cNvCxnSpPr>
            <a:cxnSpLocks noChangeShapeType="1"/>
          </p:cNvCxnSpPr>
          <p:nvPr/>
        </p:nvCxnSpPr>
        <p:spPr bwMode="auto">
          <a:xfrm>
            <a:off x="5394325" y="3468688"/>
            <a:ext cx="6189663" cy="0"/>
          </a:xfrm>
          <a:prstGeom prst="line">
            <a:avLst/>
          </a:prstGeom>
          <a:noFill/>
          <a:ln w="6350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252" name="直接连接符 73"/>
          <p:cNvCxnSpPr>
            <a:cxnSpLocks noChangeShapeType="1"/>
          </p:cNvCxnSpPr>
          <p:nvPr/>
        </p:nvCxnSpPr>
        <p:spPr bwMode="auto">
          <a:xfrm>
            <a:off x="5916613" y="4338638"/>
            <a:ext cx="5667375" cy="0"/>
          </a:xfrm>
          <a:prstGeom prst="line">
            <a:avLst/>
          </a:prstGeom>
          <a:noFill/>
          <a:ln w="6350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253" name="直接连接符 74"/>
          <p:cNvCxnSpPr>
            <a:cxnSpLocks noChangeShapeType="1"/>
          </p:cNvCxnSpPr>
          <p:nvPr/>
        </p:nvCxnSpPr>
        <p:spPr bwMode="auto">
          <a:xfrm>
            <a:off x="6392863" y="5184775"/>
            <a:ext cx="5191125" cy="0"/>
          </a:xfrm>
          <a:prstGeom prst="line">
            <a:avLst/>
          </a:prstGeom>
          <a:noFill/>
          <a:ln w="6350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254" name="直接连接符 75"/>
          <p:cNvCxnSpPr>
            <a:cxnSpLocks noChangeShapeType="1"/>
          </p:cNvCxnSpPr>
          <p:nvPr/>
        </p:nvCxnSpPr>
        <p:spPr bwMode="auto">
          <a:xfrm>
            <a:off x="6777038" y="5951538"/>
            <a:ext cx="4806950" cy="0"/>
          </a:xfrm>
          <a:prstGeom prst="line">
            <a:avLst/>
          </a:prstGeom>
          <a:noFill/>
          <a:ln w="6350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0255" name="文本框 76"/>
          <p:cNvSpPr txBox="1">
            <a:spLocks noChangeArrowheads="1"/>
          </p:cNvSpPr>
          <p:nvPr/>
        </p:nvSpPr>
        <p:spPr bwMode="auto">
          <a:xfrm>
            <a:off x="4100513" y="2065338"/>
            <a:ext cx="55403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</a:t>
            </a:r>
            <a:endParaRPr lang="zh-CN" altLang="en-US" sz="32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256" name="文本框 77"/>
          <p:cNvSpPr txBox="1">
            <a:spLocks noChangeArrowheads="1"/>
          </p:cNvSpPr>
          <p:nvPr/>
        </p:nvSpPr>
        <p:spPr bwMode="auto">
          <a:xfrm>
            <a:off x="4100513" y="2808288"/>
            <a:ext cx="55403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B</a:t>
            </a:r>
            <a:endParaRPr lang="zh-CN" altLang="en-US" sz="32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257" name="文本框 78"/>
          <p:cNvSpPr txBox="1">
            <a:spLocks noChangeArrowheads="1"/>
          </p:cNvSpPr>
          <p:nvPr/>
        </p:nvSpPr>
        <p:spPr bwMode="auto">
          <a:xfrm>
            <a:off x="4100513" y="3630613"/>
            <a:ext cx="55403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</a:t>
            </a:r>
            <a:endParaRPr lang="zh-CN" altLang="en-US" sz="32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258" name="文本框 79"/>
          <p:cNvSpPr txBox="1">
            <a:spLocks noChangeArrowheads="1"/>
          </p:cNvSpPr>
          <p:nvPr/>
        </p:nvSpPr>
        <p:spPr bwMode="auto">
          <a:xfrm>
            <a:off x="4100513" y="4532313"/>
            <a:ext cx="554037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</a:t>
            </a:r>
            <a:endParaRPr lang="zh-CN" altLang="en-US" sz="32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259" name="文本框 80"/>
          <p:cNvSpPr txBox="1">
            <a:spLocks noChangeArrowheads="1"/>
          </p:cNvSpPr>
          <p:nvPr/>
        </p:nvSpPr>
        <p:spPr bwMode="auto">
          <a:xfrm>
            <a:off x="4100513" y="5324475"/>
            <a:ext cx="55403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E</a:t>
            </a:r>
            <a:endParaRPr lang="zh-CN" altLang="en-US" sz="32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260" name="矩形 81"/>
          <p:cNvSpPr>
            <a:spLocks noChangeArrowheads="1"/>
          </p:cNvSpPr>
          <p:nvPr/>
        </p:nvSpPr>
        <p:spPr bwMode="auto">
          <a:xfrm>
            <a:off x="5032375" y="2003425"/>
            <a:ext cx="5870575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14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261" name="矩形 82"/>
          <p:cNvSpPr>
            <a:spLocks noChangeArrowheads="1"/>
          </p:cNvSpPr>
          <p:nvPr/>
        </p:nvSpPr>
        <p:spPr bwMode="auto">
          <a:xfrm>
            <a:off x="5394325" y="2827338"/>
            <a:ext cx="5870575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14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262" name="矩形 83"/>
          <p:cNvSpPr>
            <a:spLocks noChangeArrowheads="1"/>
          </p:cNvSpPr>
          <p:nvPr/>
        </p:nvSpPr>
        <p:spPr bwMode="auto">
          <a:xfrm>
            <a:off x="5848350" y="3678238"/>
            <a:ext cx="5735638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14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263" name="矩形 84"/>
          <p:cNvSpPr>
            <a:spLocks noChangeArrowheads="1"/>
          </p:cNvSpPr>
          <p:nvPr/>
        </p:nvSpPr>
        <p:spPr bwMode="auto">
          <a:xfrm>
            <a:off x="6330950" y="4541838"/>
            <a:ext cx="5253038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14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264" name="矩形 85"/>
          <p:cNvSpPr>
            <a:spLocks noChangeArrowheads="1"/>
          </p:cNvSpPr>
          <p:nvPr/>
        </p:nvSpPr>
        <p:spPr bwMode="auto">
          <a:xfrm>
            <a:off x="6777038" y="5345113"/>
            <a:ext cx="4941887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14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</TotalTime>
  <Pages>0</Pages>
  <Words>2553</Words>
  <Characters>0</Characters>
  <Application>Microsoft Office PowerPoint</Application>
  <DocSecurity>0</DocSecurity>
  <PresentationFormat>宽屏</PresentationFormat>
  <Lines>0</Lines>
  <Paragraphs>184</Paragraphs>
  <Slides>23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23</vt:i4>
      </vt:variant>
    </vt:vector>
  </HeadingPairs>
  <TitlesOfParts>
    <vt:vector size="32" baseType="lpstr">
      <vt:lpstr>Malgun Gothic</vt:lpstr>
      <vt:lpstr>Meiryo</vt:lpstr>
      <vt:lpstr>宋体</vt:lpstr>
      <vt:lpstr>微软雅黑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CharactersWithSpaces>0</CharactersWithSpaces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15</cp:revision>
  <dcterms:created xsi:type="dcterms:W3CDTF">2015-07-17T02:38:59Z</dcterms:created>
  <dcterms:modified xsi:type="dcterms:W3CDTF">2018-06-03T02:05:21Z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2052-9.1.0.5184</vt:lpwstr>
  </property>
</Properties>
</file>